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331" r:id="rId4"/>
    <p:sldId id="332" r:id="rId5"/>
    <p:sldId id="333" r:id="rId6"/>
    <p:sldId id="334" r:id="rId7"/>
    <p:sldId id="335" r:id="rId8"/>
    <p:sldId id="336" r:id="rId9"/>
    <p:sldId id="338" r:id="rId10"/>
    <p:sldId id="337" r:id="rId11"/>
    <p:sldId id="339" r:id="rId12"/>
    <p:sldId id="315" r:id="rId13"/>
    <p:sldId id="340" r:id="rId14"/>
    <p:sldId id="341" r:id="rId15"/>
    <p:sldId id="342" r:id="rId16"/>
    <p:sldId id="343" r:id="rId17"/>
    <p:sldId id="344" r:id="rId18"/>
    <p:sldId id="345" r:id="rId19"/>
    <p:sldId id="347" r:id="rId20"/>
    <p:sldId id="346" r:id="rId21"/>
    <p:sldId id="348" r:id="rId22"/>
    <p:sldId id="326" r:id="rId23"/>
    <p:sldId id="349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9/15/2022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9/15/2022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matplotlib.org/stable/gallery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api/legend_api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15,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the legend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B1380-114B-9C99-495B-17671504D7EC}"/>
              </a:ext>
            </a:extLst>
          </p:cNvPr>
          <p:cNvSpPr txBox="1"/>
          <p:nvPr/>
        </p:nvSpPr>
        <p:spPr>
          <a:xfrm>
            <a:off x="685800" y="3000015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between 0 to 10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612D6B-E89D-8A93-8C71-60C766D5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615" y="1139100"/>
            <a:ext cx="5992088" cy="29398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87D6067-DA33-080D-EEA9-FA00B12FFBDD}"/>
              </a:ext>
            </a:extLst>
          </p:cNvPr>
          <p:cNvSpPr txBox="1"/>
          <p:nvPr/>
        </p:nvSpPr>
        <p:spPr>
          <a:xfrm>
            <a:off x="5904167" y="3116141"/>
            <a:ext cx="20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0815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B946E5C-3998-A376-3CFD-5210C8B420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7888" y="3331657"/>
            <a:ext cx="4709864" cy="29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Subplots and some other types of 2D plots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7FAB2-6BE4-017E-554E-13F85AE91A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2210" y="1152251"/>
            <a:ext cx="1729932" cy="493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C0DD6E-B32F-6001-7033-3161828A9B1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2551" y="1616152"/>
            <a:ext cx="2724654" cy="250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BB7971-5FE5-E676-3A08-365203D390B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2551" y="1886748"/>
            <a:ext cx="1902928" cy="137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412F9D-631A-76CB-3093-03F6F7C796A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4263" y="3236082"/>
            <a:ext cx="2006724" cy="1366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A8EE4E-F358-A6B9-B6C9-B615A3AB3B45}"/>
              </a:ext>
            </a:extLst>
          </p:cNvPr>
          <p:cNvSpPr txBox="1"/>
          <p:nvPr/>
        </p:nvSpPr>
        <p:spPr>
          <a:xfrm>
            <a:off x="2113455" y="2118980"/>
            <a:ext cx="205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subplots in rows and column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FD7B3-E4C0-CD1F-1952-093B7DF4BCC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163500" y="2050105"/>
            <a:ext cx="794982" cy="392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ABDF8-2155-DE13-AD37-39016FBA7FB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5348" y="4592294"/>
            <a:ext cx="1954826" cy="1349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9077F1-E32F-A1BE-078B-1818E977AC2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7868" y="1089328"/>
            <a:ext cx="2145122" cy="14271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112118-54E1-2BE1-5C80-FA703986491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4444" y="2528489"/>
            <a:ext cx="2179718" cy="1349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C71CCE-5CFF-964C-A292-7FAAB0D0110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4444" y="3889802"/>
            <a:ext cx="2006724" cy="13666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A05A18-5E96-EDDA-A759-773B4D784C3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6156" y="5341724"/>
            <a:ext cx="1755886" cy="7179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971366E-56D5-8D22-8BFD-FC8F5B905ADD}"/>
              </a:ext>
            </a:extLst>
          </p:cNvPr>
          <p:cNvSpPr txBox="1"/>
          <p:nvPr/>
        </p:nvSpPr>
        <p:spPr>
          <a:xfrm>
            <a:off x="2113455" y="3018498"/>
            <a:ext cx="13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grid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E46A6F-D8FF-6F83-FED0-05E8A9CCC622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497650" y="3136392"/>
            <a:ext cx="1484901" cy="667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8FEBB2-3CD0-EEAA-4448-6F922004462C}"/>
              </a:ext>
            </a:extLst>
          </p:cNvPr>
          <p:cNvSpPr txBox="1"/>
          <p:nvPr/>
        </p:nvSpPr>
        <p:spPr>
          <a:xfrm>
            <a:off x="10599276" y="1588440"/>
            <a:ext cx="1384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for major and minor units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C7A8C5-E65C-3AAD-E93F-0EAA8E19B88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10302990" y="2050105"/>
            <a:ext cx="296286" cy="341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4A36A8-C5AB-4D71-7787-9412A954ECB2}"/>
              </a:ext>
            </a:extLst>
          </p:cNvPr>
          <p:cNvSpPr txBox="1"/>
          <p:nvPr/>
        </p:nvSpPr>
        <p:spPr>
          <a:xfrm>
            <a:off x="10345223" y="4630253"/>
            <a:ext cx="138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overlap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4189C6-4BFE-57F6-6512-CFE5352E3CBF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975343" y="4953419"/>
            <a:ext cx="369880" cy="522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257D69D-9EF2-2EE9-4838-1F172E70C825}"/>
              </a:ext>
            </a:extLst>
          </p:cNvPr>
          <p:cNvSpPr/>
          <p:nvPr/>
        </p:nvSpPr>
        <p:spPr>
          <a:xfrm>
            <a:off x="5343073" y="3448759"/>
            <a:ext cx="1210127" cy="28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755C44-C22F-5F4A-C27C-9B4A50D2B53D}"/>
              </a:ext>
            </a:extLst>
          </p:cNvPr>
          <p:cNvSpPr/>
          <p:nvPr/>
        </p:nvSpPr>
        <p:spPr>
          <a:xfrm>
            <a:off x="5353253" y="2075889"/>
            <a:ext cx="955369" cy="28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980210-B810-D680-3EB1-6D68F4697004}"/>
              </a:ext>
            </a:extLst>
          </p:cNvPr>
          <p:cNvSpPr/>
          <p:nvPr/>
        </p:nvSpPr>
        <p:spPr>
          <a:xfrm>
            <a:off x="5353253" y="4779005"/>
            <a:ext cx="955369" cy="28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377CB6-BC0A-A64F-BE9B-AAADC9FBAE2E}"/>
              </a:ext>
            </a:extLst>
          </p:cNvPr>
          <p:cNvSpPr/>
          <p:nvPr/>
        </p:nvSpPr>
        <p:spPr>
          <a:xfrm>
            <a:off x="8576414" y="1342390"/>
            <a:ext cx="1105468" cy="28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3FA07D-1AAF-581D-D1D8-7E2A57680D57}"/>
              </a:ext>
            </a:extLst>
          </p:cNvPr>
          <p:cNvSpPr/>
          <p:nvPr/>
        </p:nvSpPr>
        <p:spPr>
          <a:xfrm>
            <a:off x="8576413" y="2712108"/>
            <a:ext cx="1276243" cy="28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649A15-0225-F134-D9FC-6F5ABF28BC6D}"/>
              </a:ext>
            </a:extLst>
          </p:cNvPr>
          <p:cNvSpPr/>
          <p:nvPr/>
        </p:nvSpPr>
        <p:spPr>
          <a:xfrm>
            <a:off x="8592307" y="4061458"/>
            <a:ext cx="1276243" cy="28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CDB35-7ACC-243B-BED4-0C43F27E0BC3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271836-D923-3AEB-1A79-44DCA3AF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46" y="1204402"/>
            <a:ext cx="8659908" cy="48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1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388372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the plot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F9450-F59E-6CCC-F0DE-3C4C5144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3620" y="1388372"/>
            <a:ext cx="2886075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4D7322-27B1-B20D-8E09-6626A5BE9E2A}"/>
              </a:ext>
            </a:extLst>
          </p:cNvPr>
          <p:cNvSpPr txBox="1"/>
          <p:nvPr/>
        </p:nvSpPr>
        <p:spPr>
          <a:xfrm>
            <a:off x="7557199" y="2815658"/>
            <a:ext cx="219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file type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5A3D6-0D60-D850-0BD7-7C5EFAA2E28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225553" y="2626659"/>
            <a:ext cx="331646" cy="37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388372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3D plotting capabilities to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matplotlib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4162A5-CE40-F7C3-E50A-60E79608D8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3194" y="1244641"/>
            <a:ext cx="3381375" cy="98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FC64EB-F39F-F0B3-653E-BB0F997132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621" y="2225716"/>
            <a:ext cx="3686175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C6B6-4062-9035-B79C-809BBB9E1F10}"/>
              </a:ext>
            </a:extLst>
          </p:cNvPr>
          <p:cNvSpPr txBox="1"/>
          <p:nvPr/>
        </p:nvSpPr>
        <p:spPr>
          <a:xfrm>
            <a:off x="685800" y="3059668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3D Axes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E1136A-F156-D548-EFB2-013674C2F2F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621" y="3043545"/>
            <a:ext cx="3114792" cy="30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3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69B12E-F1F3-C5C2-238C-3B372FA5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8907" y="1221684"/>
            <a:ext cx="2190750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E13090-DA90-9E94-A81E-852A70326CF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8907" y="1654974"/>
            <a:ext cx="3790950" cy="3952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73EFA-A5B0-E036-70FE-D482B4613439}"/>
              </a:ext>
            </a:extLst>
          </p:cNvPr>
          <p:cNvSpPr txBox="1"/>
          <p:nvPr/>
        </p:nvSpPr>
        <p:spPr>
          <a:xfrm>
            <a:off x="8967442" y="4169329"/>
            <a:ext cx="219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overlap with the tick text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807E3-18C0-AEA7-E84D-D0F232B8B844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202706" y="4492494"/>
            <a:ext cx="7647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6D4E89-C7AB-C1BA-20A0-A8D3EA00B9BC}"/>
              </a:ext>
            </a:extLst>
          </p:cNvPr>
          <p:cNvSpPr txBox="1"/>
          <p:nvPr/>
        </p:nvSpPr>
        <p:spPr>
          <a:xfrm>
            <a:off x="685800" y="4322619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labels of the axes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27B02-AB54-ECC9-E0A4-86F9B7AF4DB4}"/>
              </a:ext>
            </a:extLst>
          </p:cNvPr>
          <p:cNvSpPr txBox="1"/>
          <p:nvPr/>
        </p:nvSpPr>
        <p:spPr>
          <a:xfrm>
            <a:off x="685800" y="336339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are added to the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axes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5E07CF-53C1-81D0-3065-928064DA434D}"/>
              </a:ext>
            </a:extLst>
          </p:cNvPr>
          <p:cNvSpPr/>
          <p:nvPr/>
        </p:nvSpPr>
        <p:spPr>
          <a:xfrm>
            <a:off x="5244462" y="3363396"/>
            <a:ext cx="1758090" cy="2456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2B14D-A9AD-F54A-493A-207AE331E9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5818" y="2034703"/>
            <a:ext cx="3334872" cy="34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27B02-AB54-ECC9-E0A4-86F9B7AF4DB4}"/>
              </a:ext>
            </a:extLst>
          </p:cNvPr>
          <p:cNvSpPr txBox="1"/>
          <p:nvPr/>
        </p:nvSpPr>
        <p:spPr>
          <a:xfrm>
            <a:off x="685800" y="336339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2CDF9-8573-8464-3E77-AE53A945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8956" y="1238469"/>
            <a:ext cx="6220385" cy="497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8D5F23-71FE-43D2-5900-9DB56507A50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0328" y="1901824"/>
            <a:ext cx="3781425" cy="4152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BC53CD-506C-2EC4-8C01-FD1621BF8AF3}"/>
              </a:ext>
            </a:extLst>
          </p:cNvPr>
          <p:cNvSpPr/>
          <p:nvPr/>
        </p:nvSpPr>
        <p:spPr>
          <a:xfrm>
            <a:off x="5163779" y="3833512"/>
            <a:ext cx="3497974" cy="28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1028F-6DB6-C748-C6D4-51FE0305491F}"/>
              </a:ext>
            </a:extLst>
          </p:cNvPr>
          <p:cNvSpPr txBox="1"/>
          <p:nvPr/>
        </p:nvSpPr>
        <p:spPr>
          <a:xfrm>
            <a:off x="8967442" y="4169329"/>
            <a:ext cx="219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and size of points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101925-D3D5-AFF7-E821-A594B3BDB1F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050306" y="4123035"/>
            <a:ext cx="917136" cy="369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27B02-AB54-ECC9-E0A4-86F9B7AF4DB4}"/>
              </a:ext>
            </a:extLst>
          </p:cNvPr>
          <p:cNvSpPr txBox="1"/>
          <p:nvPr/>
        </p:nvSpPr>
        <p:spPr>
          <a:xfrm>
            <a:off x="685800" y="2021541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a mesh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90514-E0C0-0F2B-4F36-59F1D24E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4656" y="1364316"/>
            <a:ext cx="2581275" cy="131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FC862-DFAC-582D-B557-3434910A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56" y="2882762"/>
            <a:ext cx="1219200" cy="809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6B2BC4-2595-7F48-4A0E-62A78665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4656" y="3909147"/>
            <a:ext cx="981075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CED3DE-B098-1612-6710-B1C5A3A5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831" y="4404813"/>
            <a:ext cx="13239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A5B8F-83A3-275A-07BA-80A5426CE664}"/>
              </a:ext>
            </a:extLst>
          </p:cNvPr>
          <p:cNvSpPr txBox="1"/>
          <p:nvPr/>
        </p:nvSpPr>
        <p:spPr>
          <a:xfrm>
            <a:off x="598050" y="1314919"/>
            <a:ext cx="413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Drawing 3D Surfaces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FE91D-519B-D6AD-C362-2DADCCE515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551744"/>
            <a:ext cx="5522258" cy="45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well-known package,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FC595-4632-CEB6-024C-2584F3A0643B}"/>
              </a:ext>
            </a:extLst>
          </p:cNvPr>
          <p:cNvSpPr txBox="1"/>
          <p:nvPr/>
        </p:nvSpPr>
        <p:spPr>
          <a:xfrm>
            <a:off x="576230" y="1878165"/>
            <a:ext cx="407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https://matplotlib.org/stable/gallery/index.html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A2D66-F562-14C6-60C0-047DDA4DFC3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203706"/>
            <a:ext cx="3352800" cy="828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E8D5C1-A500-5348-39BE-193C73CF449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216719"/>
            <a:ext cx="1828800" cy="1019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048FAF-25D0-E7BF-6F66-9434BDEDB52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363179"/>
            <a:ext cx="3925226" cy="2696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CF1BF2-41B4-50E5-8854-281D959D8A1C}"/>
              </a:ext>
            </a:extLst>
          </p:cNvPr>
          <p:cNvSpPr txBox="1"/>
          <p:nvPr/>
        </p:nvSpPr>
        <p:spPr>
          <a:xfrm>
            <a:off x="685800" y="2401398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function receives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A27B02-AB54-ECC9-E0A4-86F9B7AF4DB4}"/>
                  </a:ext>
                </a:extLst>
              </p:cNvPr>
              <p:cNvSpPr txBox="1"/>
              <p:nvPr/>
            </p:nvSpPr>
            <p:spPr>
              <a:xfrm>
                <a:off x="598050" y="3046637"/>
                <a:ext cx="41372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Drawin</a:t>
                </a:r>
                <a:r>
                  <a:rPr lang="en-US" sz="16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≤5,</m:t>
                    </m:r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≤5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A27B02-AB54-ECC9-E0A4-86F9B7A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50" y="3046637"/>
                <a:ext cx="4137212" cy="584775"/>
              </a:xfrm>
              <a:prstGeom prst="rect">
                <a:avLst/>
              </a:prstGeom>
              <a:blipFill>
                <a:blip r:embed="rId4"/>
                <a:stretch>
                  <a:fillRect l="-736" t="-3125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034C0F4-3CD0-EBA8-F092-C93EB380425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8834" y="1259687"/>
            <a:ext cx="5686425" cy="4743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A5B8F-83A3-275A-07BA-80A5426CE664}"/>
              </a:ext>
            </a:extLst>
          </p:cNvPr>
          <p:cNvSpPr txBox="1"/>
          <p:nvPr/>
        </p:nvSpPr>
        <p:spPr>
          <a:xfrm>
            <a:off x="598050" y="1314919"/>
            <a:ext cx="413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Drawing 3D Surfaces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8544B-6F7F-3A85-7881-E4045F4472D4}"/>
              </a:ext>
            </a:extLst>
          </p:cNvPr>
          <p:cNvSpPr txBox="1"/>
          <p:nvPr/>
        </p:nvSpPr>
        <p:spPr>
          <a:xfrm>
            <a:off x="9182596" y="4402411"/>
            <a:ext cx="18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contour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97C919-8680-2DE3-1CA6-DC191D6D4AB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502588" y="3845859"/>
            <a:ext cx="583126" cy="556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DF6C0-C988-42BC-9537-49FA8083AAB6}"/>
              </a:ext>
            </a:extLst>
          </p:cNvPr>
          <p:cNvSpPr txBox="1"/>
          <p:nvPr/>
        </p:nvSpPr>
        <p:spPr>
          <a:xfrm>
            <a:off x="9543957" y="5496066"/>
            <a:ext cx="130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bar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contour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EF0C68-AD75-CAD9-1BD4-6AB8903CC8E5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182596" y="5496065"/>
            <a:ext cx="361361" cy="32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A5B8F-83A3-275A-07BA-80A5426CE664}"/>
              </a:ext>
            </a:extLst>
          </p:cNvPr>
          <p:cNvSpPr txBox="1"/>
          <p:nvPr/>
        </p:nvSpPr>
        <p:spPr>
          <a:xfrm>
            <a:off x="598050" y="1314919"/>
            <a:ext cx="413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Subplots in 3D plotting and other styles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867E7-92E5-7DFD-4BFB-8454B5459394}"/>
              </a:ext>
            </a:extLst>
          </p:cNvPr>
          <p:cNvSpPr/>
          <p:nvPr/>
        </p:nvSpPr>
        <p:spPr>
          <a:xfrm>
            <a:off x="5603049" y="1407139"/>
            <a:ext cx="4249608" cy="2877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D4E73D-18D0-6629-AB91-10F5DCF038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9174" y="1126676"/>
            <a:ext cx="333375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E1DC2A-57C9-C3D1-7CE5-6EAE575B0C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9174" y="1436835"/>
            <a:ext cx="4733925" cy="695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42B21D-1BCA-CCDE-B6C3-9C4AF4A0DE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9174" y="2198644"/>
            <a:ext cx="4743450" cy="714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3D98D3-7AFA-B74F-71F5-4BFB3ECA1E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9174" y="2946515"/>
            <a:ext cx="188595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F92DF5-D4F3-4EA4-A736-B34CD07BDCE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9174" y="3246711"/>
            <a:ext cx="1047750" cy="2476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CA8990-7DF6-0BD8-32EA-98E4D9746F6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9174" y="3616482"/>
            <a:ext cx="4840388" cy="25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3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/>
              <p:nvPr/>
            </p:nvSpPr>
            <p:spPr>
              <a:xfrm>
                <a:off x="685800" y="1171369"/>
                <a:ext cx="10668000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cycloid is the curve traced by a point located on the edge of a wheel rolling along a flat surface.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coordinates of a cycloid generated from a wheel with radius,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 be described by the parametric equations,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radians that the wheel has rolled through.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1369"/>
                <a:ext cx="10668000" cy="1264192"/>
              </a:xfrm>
              <a:prstGeom prst="rect">
                <a:avLst/>
              </a:prstGeom>
              <a:blipFill>
                <a:blip r:embed="rId3"/>
                <a:stretch>
                  <a:fillRect l="-400" t="-2404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69930-91EE-2EB6-0DFC-B73F935F8360}"/>
                  </a:ext>
                </a:extLst>
              </p:cNvPr>
              <p:cNvSpPr txBox="1"/>
              <p:nvPr/>
            </p:nvSpPr>
            <p:spPr>
              <a:xfrm>
                <a:off x="583496" y="3621229"/>
                <a:ext cx="10668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−4≤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−3≤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≤3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b="0" i="1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Create arrays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100 evenly spaced points over the interval. Create </a:t>
                </a:r>
                <a:r>
                  <a:rPr lang="en-US" b="0" i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meshgrids</a:t>
                </a:r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</a:t>
                </a:r>
                <a:r>
                  <a:rPr lang="en-US" b="0" i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meshgrid</a:t>
                </a:r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function. Compute the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Create a 1×2 subplot where the first figure is the 3D surface Z plotted using </a:t>
                </a:r>
                <a:r>
                  <a:rPr lang="en-US" b="0" i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plt.plot_surface</a:t>
                </a:r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second figure is the 3D wireframe plot using </a:t>
                </a:r>
                <a:r>
                  <a:rPr lang="en-US" b="0" i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plt.plot_wireframe</a:t>
                </a:r>
                <a:r>
                  <a:rPr lang="en-US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 Give each axis a title and axis labels.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69930-91EE-2EB6-0DFC-B73F935F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6" y="3621229"/>
                <a:ext cx="10668000" cy="1477328"/>
              </a:xfrm>
              <a:prstGeom prst="rect">
                <a:avLst/>
              </a:prstGeom>
              <a:blipFill>
                <a:blip r:embed="rId4"/>
                <a:stretch>
                  <a:fillRect l="-400" t="-2066" r="-457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36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my_polygon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(n)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plots a regular polygon with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sides and radius 1. Recall that the radius of a regular polygon is the distance from its centroid to the vertices. Use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plt.axis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(‘equal’)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the polygon look regular. Remember to give the axes a label and a title. You can use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plt.title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title the plot according to the number of sides. Hint: This problem is significantly easier if you think in polar coordinates. Recall that a complete revolution around the unit circle is 2π radians. Note: The first and last point on the polygon should be the point associated with the polar coordinate angles, 0 and 2π, respectively.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15B8E-7614-2556-60CB-B60C8A560DA2}"/>
              </a:ext>
            </a:extLst>
          </p:cNvPr>
          <p:cNvSpPr txBox="1"/>
          <p:nvPr/>
        </p:nvSpPr>
        <p:spPr>
          <a:xfrm>
            <a:off x="1023657" y="2998437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0AF583-458B-F6D0-C048-B75549FF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256334"/>
            <a:ext cx="3980328" cy="29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8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my_fun_plotter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(f, x)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lambda function 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array. The function should plot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evaluated at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Remember to label the x- and y-axis.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15B8E-7614-2556-60CB-B60C8A560DA2}"/>
              </a:ext>
            </a:extLst>
          </p:cNvPr>
          <p:cNvSpPr txBox="1"/>
          <p:nvPr/>
        </p:nvSpPr>
        <p:spPr>
          <a:xfrm>
            <a:off x="1023657" y="2007586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4BAB7-6FF6-7C2F-D50B-BAD28297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57" y="2566804"/>
            <a:ext cx="4921624" cy="37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the interactive mode, otherwise next plot is drawn in the same figure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F1BF2-41B4-50E5-8854-281D959D8A1C}"/>
              </a:ext>
            </a:extLst>
          </p:cNvPr>
          <p:cNvSpPr txBox="1"/>
          <p:nvPr/>
        </p:nvSpPr>
        <p:spPr>
          <a:xfrm>
            <a:off x="685800" y="2250087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a more smooth graph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887F4-368D-85A0-FE89-0A95D1252B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240979"/>
            <a:ext cx="2009775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D0E579-7275-0777-6138-6B7BBD8D7B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962203"/>
            <a:ext cx="2790825" cy="800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AC2654-057C-FD28-833E-1B058B4A2D5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003796"/>
            <a:ext cx="4313856" cy="28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plot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25E894-45D1-7E28-8B86-0305A76DAB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794" y="1203706"/>
            <a:ext cx="2819400" cy="80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776EA0-68D0-7893-C6FA-6BB2AC28E9B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422366"/>
            <a:ext cx="4271582" cy="28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the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CAFAA-3294-026B-3085-E85923D19C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502"/>
          <a:stretch/>
        </p:blipFill>
        <p:spPr>
          <a:xfrm>
            <a:off x="5014171" y="2163329"/>
            <a:ext cx="2991173" cy="39432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7C7E2F-A284-9F46-1684-935B8DCFB661}"/>
              </a:ext>
            </a:extLst>
          </p:cNvPr>
          <p:cNvGrpSpPr/>
          <p:nvPr/>
        </p:nvGrpSpPr>
        <p:grpSpPr>
          <a:xfrm>
            <a:off x="8005344" y="2169470"/>
            <a:ext cx="2991173" cy="3320475"/>
            <a:chOff x="3880819" y="3216037"/>
            <a:chExt cx="2991173" cy="33204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C81A68-E4D2-1557-B5D0-2626AD847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59197"/>
            <a:stretch/>
          </p:blipFill>
          <p:spPr>
            <a:xfrm>
              <a:off x="3880819" y="3738282"/>
              <a:ext cx="2991173" cy="279823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B5BFBE-AEB2-B1D9-ED69-348369680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92376"/>
            <a:stretch/>
          </p:blipFill>
          <p:spPr>
            <a:xfrm>
              <a:off x="3880819" y="3216037"/>
              <a:ext cx="2991173" cy="52287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6FA7B5-FEC8-3DE0-09D9-0A210C396D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171" y="1486577"/>
            <a:ext cx="1038225" cy="333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91E15-A27B-D960-2049-B77315AA7380}"/>
              </a:ext>
            </a:extLst>
          </p:cNvPr>
          <p:cNvSpPr txBox="1"/>
          <p:nvPr/>
        </p:nvSpPr>
        <p:spPr>
          <a:xfrm>
            <a:off x="9376485" y="5265019"/>
            <a:ext cx="356470" cy="276999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endParaRPr lang="en-US" sz="1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27375C-E50A-41F8-9746-84F8C455F5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6352" y="1388372"/>
            <a:ext cx="2609850" cy="971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405448-806B-1B55-F41A-4143FA092F4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8920" y="2757879"/>
            <a:ext cx="3873428" cy="25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8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8CB54-9BFB-37C6-699E-1FC0BC682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938" y="1164488"/>
            <a:ext cx="6206632" cy="2089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A43A21-5551-5077-13D9-2EFEE64D2F7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938" y="3420996"/>
            <a:ext cx="4497632" cy="28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predefined styles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D543-5997-0B5B-2314-61CB8E7917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4144" y="1165076"/>
            <a:ext cx="2809875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0A704B-122F-F3A9-07AF-F2F0020295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4144" y="1482958"/>
            <a:ext cx="3314700" cy="37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01F542-597A-273F-2F9A-AAA4CCA8F5E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4144" y="1854433"/>
            <a:ext cx="5950883" cy="20205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83B455-0790-1F85-08D1-D62EB8EC0B9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4144" y="3875005"/>
            <a:ext cx="3737018" cy="23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the legend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845ED-8B0F-9578-55E1-EDD01F0680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88372"/>
            <a:ext cx="5594400" cy="2144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DCA41-2F15-AC3A-842C-106A124A27B0}"/>
              </a:ext>
            </a:extLst>
          </p:cNvPr>
          <p:cNvSpPr txBox="1"/>
          <p:nvPr/>
        </p:nvSpPr>
        <p:spPr>
          <a:xfrm>
            <a:off x="8214543" y="1388371"/>
            <a:ext cx="205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in the legend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89FF5-3311-CC32-8A2B-55FC4D7B453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84141" y="1573037"/>
            <a:ext cx="630402" cy="42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DBDBE-3F02-AB18-6D2B-4C43A5E2C4DB}"/>
              </a:ext>
            </a:extLst>
          </p:cNvPr>
          <p:cNvSpPr txBox="1"/>
          <p:nvPr/>
        </p:nvSpPr>
        <p:spPr>
          <a:xfrm>
            <a:off x="7648562" y="2762170"/>
            <a:ext cx="205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for showing the legend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BA9E4-BB70-0A17-AA86-0B29931F7D5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795247" y="3085336"/>
            <a:ext cx="853315" cy="99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B1380-114B-9C99-495B-17671504D7EC}"/>
              </a:ext>
            </a:extLst>
          </p:cNvPr>
          <p:cNvSpPr txBox="1"/>
          <p:nvPr/>
        </p:nvSpPr>
        <p:spPr>
          <a:xfrm>
            <a:off x="685800" y="3000015"/>
            <a:ext cx="39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between 0 to 10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B1DB7A-C7B3-3EB5-527B-FF84C0CCD73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512877"/>
            <a:ext cx="4375766" cy="26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B81E8F-8E87-A5BF-ABB8-0AA25B46CFAC}"/>
              </a:ext>
            </a:extLst>
          </p:cNvPr>
          <p:cNvSpPr txBox="1"/>
          <p:nvPr/>
        </p:nvSpPr>
        <p:spPr>
          <a:xfrm>
            <a:off x="685800" y="3571064"/>
            <a:ext cx="396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https://matplotlib.org/stable/api/legend_api.html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815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996</cp:revision>
  <dcterms:created xsi:type="dcterms:W3CDTF">2021-08-21T18:03:36Z</dcterms:created>
  <dcterms:modified xsi:type="dcterms:W3CDTF">2022-09-15T02:20:16Z</dcterms:modified>
</cp:coreProperties>
</file>