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13,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01" y="910787"/>
            <a:ext cx="6584295" cy="5509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4C75D7-E321-6DFB-A77B-C3DDF8D2EF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2071051"/>
            <a:ext cx="4257675" cy="857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C9E4D-3259-E7F4-BC54-A0AF2D6BB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741" y="3441214"/>
            <a:ext cx="3286125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87D0ED-DA13-91CF-157A-098EFC104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741" y="3929026"/>
            <a:ext cx="6042214" cy="15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7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01" y="910787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045C2-FE49-3A93-BB9D-71D0A68B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6119" y="1565055"/>
            <a:ext cx="5391150" cy="420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FD2DF-7CBD-0BEC-A64B-022AC0591255}"/>
              </a:ext>
            </a:extLst>
          </p:cNvPr>
          <p:cNvSpPr txBox="1"/>
          <p:nvPr/>
        </p:nvSpPr>
        <p:spPr>
          <a:xfrm>
            <a:off x="685800" y="1490541"/>
            <a:ext cx="357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function without using a nested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1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01" y="910787"/>
            <a:ext cx="6584295" cy="5509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FD2DF-7CBD-0BEC-A64B-022AC0591255}"/>
              </a:ext>
            </a:extLst>
          </p:cNvPr>
          <p:cNvSpPr txBox="1"/>
          <p:nvPr/>
        </p:nvSpPr>
        <p:spPr>
          <a:xfrm>
            <a:off x="685800" y="2291702"/>
            <a:ext cx="357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condensed way of defining a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15B9E-2D95-B36E-DD37-35AED1BA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966" y="2243393"/>
            <a:ext cx="2981325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4089F-1973-8B47-4CD3-3083A072C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966" y="1280262"/>
            <a:ext cx="1733550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0D82DE-E130-A03A-047C-D791078D638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2213" y="2718070"/>
            <a:ext cx="2505075" cy="1047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F7583A-B5F4-5C41-6BB2-E55DB5968EC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749582"/>
            <a:ext cx="3133725" cy="866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2177C-3536-CC17-40C0-6812C732448E}"/>
              </a:ext>
            </a:extLst>
          </p:cNvPr>
          <p:cNvSpPr txBox="1"/>
          <p:nvPr/>
        </p:nvSpPr>
        <p:spPr>
          <a:xfrm>
            <a:off x="685800" y="4769670"/>
            <a:ext cx="357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with several arguments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3E9B24-1968-0755-9585-5D33AAEE4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213" y="5685973"/>
            <a:ext cx="342900" cy="276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B6625B-9247-D8B2-38E3-07B11D5BC4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213" y="3752351"/>
            <a:ext cx="409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36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as Arguments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01" y="910787"/>
            <a:ext cx="6584295" cy="5509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B860CB-CC2A-3442-1C43-AA7CBCD38E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9869" y="1973799"/>
            <a:ext cx="2101436" cy="5054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51A09F-3A6E-70E5-9702-4B391CC6D9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9868" y="988091"/>
            <a:ext cx="1445291" cy="6295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FF6FEB-99B9-18DD-93B1-DAAC5DD92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869" y="1560906"/>
            <a:ext cx="3555594" cy="2748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B6B5F99-A2D7-32DA-1E3E-57FC76FEB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868" y="2420763"/>
            <a:ext cx="276225" cy="609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0EE6C3-F911-A50F-E5C7-88B847D4476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9869" y="3118155"/>
            <a:ext cx="3839332" cy="19152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73B7CC6-2B45-C36E-0171-150D953EB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141" y="5047477"/>
            <a:ext cx="409575" cy="7334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5004E47-A50C-EA04-70CA-D06E2335C73B}"/>
              </a:ext>
            </a:extLst>
          </p:cNvPr>
          <p:cNvSpPr txBox="1"/>
          <p:nvPr/>
        </p:nvSpPr>
        <p:spPr>
          <a:xfrm>
            <a:off x="685800" y="1353006"/>
            <a:ext cx="35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 function to a variable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4824E7-D71C-AD1A-BFA0-820A2E861B98}"/>
              </a:ext>
            </a:extLst>
          </p:cNvPr>
          <p:cNvSpPr txBox="1"/>
          <p:nvPr/>
        </p:nvSpPr>
        <p:spPr>
          <a:xfrm>
            <a:off x="685800" y="4030513"/>
            <a:ext cx="35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 function as an argument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18681-F221-9B09-C666-3CF26C896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9868" y="5874730"/>
            <a:ext cx="4073965" cy="3269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858B00-7460-AC92-3D9C-BAD0E7A8542E}"/>
              </a:ext>
            </a:extLst>
          </p:cNvPr>
          <p:cNvSpPr txBox="1"/>
          <p:nvPr/>
        </p:nvSpPr>
        <p:spPr>
          <a:xfrm>
            <a:off x="685800" y="5853553"/>
            <a:ext cx="35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?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942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 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r1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r2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 the radius of circles with the same center and let 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r2&gt;r1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Write a function 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my_donut_area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(r1, r2)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the output is the area outside of the circle with radius 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r1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inside the circle with radius 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r2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Make sure that the function is vectorized. Assume that 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r1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r2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one-dimensional array of the same size.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7E1718-CFCD-1EE0-9507-C6E585E930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954" y="2670249"/>
            <a:ext cx="5638800" cy="600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F69930-91EE-2EB6-0DFC-B73F935F8360}"/>
              </a:ext>
            </a:extLst>
          </p:cNvPr>
          <p:cNvSpPr txBox="1"/>
          <p:nvPr/>
        </p:nvSpPr>
        <p:spPr>
          <a:xfrm>
            <a:off x="583496" y="3658866"/>
            <a:ext cx="942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my_within_tolerance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A,a,tol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the output is an array or list of the indices in 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|A−a|&lt;</a:t>
            </a:r>
            <a:r>
              <a:rPr lang="en-US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Assume that 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one-dimensional float list or array and that </a:t>
            </a:r>
            <a:r>
              <a:rPr lang="en-US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tol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1 by 1 floats.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A48260-4FDF-0B23-7E49-14DB4B31C5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954" y="4844057"/>
            <a:ext cx="6238875" cy="13049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F19921-A816-C19A-3A39-FED341A475A3}"/>
              </a:ext>
            </a:extLst>
          </p:cNvPr>
          <p:cNvSpPr txBox="1"/>
          <p:nvPr/>
        </p:nvSpPr>
        <p:spPr>
          <a:xfrm>
            <a:off x="838200" y="237233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1EAD8-8562-3A97-8638-44A3D3F49915}"/>
              </a:ext>
            </a:extLst>
          </p:cNvPr>
          <p:cNvSpPr txBox="1"/>
          <p:nvPr/>
        </p:nvSpPr>
        <p:spPr>
          <a:xfrm>
            <a:off x="838200" y="4546294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6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942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my_tip_calc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(bill, party)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bill is the total cost of a meal and party is the number of people in the group. The tip should be calculated as 15% for a party strictly less than six people, 18% for a party strictly less than eight, 20% for a party less than 11, and 25% for a party 11 or more. A couple of test cases are given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FDC54-D455-CE55-F8EA-5CA7D116B7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208" y="2905125"/>
            <a:ext cx="2676525" cy="74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850115-818F-6D6D-D79F-F0AC9622B0A1}"/>
              </a:ext>
            </a:extLst>
          </p:cNvPr>
          <p:cNvSpPr txBox="1"/>
          <p:nvPr/>
        </p:nvSpPr>
        <p:spPr>
          <a:xfrm>
            <a:off x="951095" y="2416865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40FDB-702B-74AC-260E-83D8CA714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208" y="3767003"/>
            <a:ext cx="2600325" cy="771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B9F4B9-741D-90A4-A675-4785A3B4AE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208" y="4680315"/>
            <a:ext cx="2714625" cy="742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1D325E-38F0-517E-EAF7-B09B1A9D2AF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8395" y="5529397"/>
            <a:ext cx="2762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5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942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triangle with vertices at (0,0), (1,0), and (0,1). Write a function 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my_inside_triangle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x,y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the output is the string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‘outside’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point </a:t>
            </a:r>
            <a:r>
              <a:rPr lang="en-US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outside of the triangle,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‘border’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point is exactly on the border of the triangle, and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‘inside’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point is on the inside of the triangle.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50115-818F-6D6D-D79F-F0AC9622B0A1}"/>
              </a:ext>
            </a:extLst>
          </p:cNvPr>
          <p:cNvSpPr txBox="1"/>
          <p:nvPr/>
        </p:nvSpPr>
        <p:spPr>
          <a:xfrm>
            <a:off x="951095" y="2486916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18E9B4-B66D-8F74-B38B-000EEF1A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763" y="2999346"/>
            <a:ext cx="2686050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6590E5-C383-1965-DFE5-8E852ABA76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657" y="3809417"/>
            <a:ext cx="2876550" cy="552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85EED1-04DD-2502-EE1E-1751827444C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657" y="4780327"/>
            <a:ext cx="2476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5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990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interest,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 a principle,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P0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a payment for allowing the bank to use your money. Compound interest is accumulated according to the formula 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Pn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=(1+i)Pn−1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compounding period, usually in months or years. Write a function 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my_saving_plan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(P0, 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 goal)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the output is the number of years it will take 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P0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become 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goal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interest compounded annually.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50115-818F-6D6D-D79F-F0AC9622B0A1}"/>
              </a:ext>
            </a:extLst>
          </p:cNvPr>
          <p:cNvSpPr txBox="1"/>
          <p:nvPr/>
        </p:nvSpPr>
        <p:spPr>
          <a:xfrm>
            <a:off x="1023657" y="270454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AE6C5-774E-4451-4E08-7A57722DB1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1368" y="3345796"/>
            <a:ext cx="33909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A2F7BC-39CC-D98D-CB25-D24927AEEA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1368" y="4160637"/>
            <a:ext cx="3467100" cy="552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DDEECF-495B-5DB8-67AD-0C11C232C0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1368" y="4905094"/>
            <a:ext cx="3314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5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942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number is prime if it is divisible without remainder only by itself and 1. The number 1 is not prime. Write a function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my_is_prime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(n)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output is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prime and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otherwise. Assume that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strictly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395511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30576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built-in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83E7A-CF62-2BB9-6F04-1A8931DF28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4937" y="1305765"/>
            <a:ext cx="1200150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F5F18-7CF0-4B62-1610-C4C1606C2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937" y="1714569"/>
            <a:ext cx="2819400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FC474-628F-D881-C2BC-21F9BD1CDC6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4937" y="2410424"/>
            <a:ext cx="2095500" cy="819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EF09E3-49EA-498F-8C27-08BDBFFA9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937" y="3267075"/>
            <a:ext cx="981075" cy="323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C2B65D-48EF-ABA2-A9D8-15EBDA0B4E5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4937" y="4083903"/>
            <a:ext cx="1466850" cy="371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5FC595-4632-CEB6-024C-2584F3A0643B}"/>
              </a:ext>
            </a:extLst>
          </p:cNvPr>
          <p:cNvSpPr txBox="1"/>
          <p:nvPr/>
        </p:nvSpPr>
        <p:spPr>
          <a:xfrm>
            <a:off x="685800" y="396379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how to use a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E90BA-67AD-0463-492E-1D17AED4DAB3}"/>
              </a:ext>
            </a:extLst>
          </p:cNvPr>
          <p:cNvSpPr txBox="1"/>
          <p:nvPr/>
        </p:nvSpPr>
        <p:spPr>
          <a:xfrm>
            <a:off x="4984937" y="4455379"/>
            <a:ext cx="98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30576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built-in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FC595-4632-CEB6-024C-2584F3A0643B}"/>
              </a:ext>
            </a:extLst>
          </p:cNvPr>
          <p:cNvSpPr txBox="1"/>
          <p:nvPr/>
        </p:nvSpPr>
        <p:spPr>
          <a:xfrm>
            <a:off x="1321791" y="3509357"/>
            <a:ext cx="247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seen using help()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B6B7B-AF0D-BF40-A25F-D43F13B7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57" y="2502699"/>
            <a:ext cx="4953000" cy="2257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B700B-B0F2-3895-B184-BA901EC4FC58}"/>
              </a:ext>
            </a:extLst>
          </p:cNvPr>
          <p:cNvSpPr txBox="1"/>
          <p:nvPr/>
        </p:nvSpPr>
        <p:spPr>
          <a:xfrm>
            <a:off x="9520518" y="3509357"/>
            <a:ext cx="68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BBF1D-0B96-5E4F-C4F6-F07DB1184CAD}"/>
              </a:ext>
            </a:extLst>
          </p:cNvPr>
          <p:cNvSpPr txBox="1"/>
          <p:nvPr/>
        </p:nvSpPr>
        <p:spPr>
          <a:xfrm>
            <a:off x="10262028" y="2504108"/>
            <a:ext cx="11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0E9DC-2632-37D9-6129-B1B6302BD6F6}"/>
              </a:ext>
            </a:extLst>
          </p:cNvPr>
          <p:cNvSpPr txBox="1"/>
          <p:nvPr/>
        </p:nvSpPr>
        <p:spPr>
          <a:xfrm>
            <a:off x="5822951" y="1540298"/>
            <a:ext cx="179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argument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FAFEBDD-F7D3-5141-57C1-AD8EAFDC44E6}"/>
              </a:ext>
            </a:extLst>
          </p:cNvPr>
          <p:cNvSpPr/>
          <p:nvPr/>
        </p:nvSpPr>
        <p:spPr>
          <a:xfrm>
            <a:off x="9206918" y="3003176"/>
            <a:ext cx="313600" cy="121627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F548E47-2087-C0C6-02EB-69B25A0B786E}"/>
              </a:ext>
            </a:extLst>
          </p:cNvPr>
          <p:cNvSpPr/>
          <p:nvPr/>
        </p:nvSpPr>
        <p:spPr>
          <a:xfrm>
            <a:off x="9984297" y="2502700"/>
            <a:ext cx="313600" cy="36512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C042FA-A167-3D05-5F48-8782B42FD1C6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6720578" y="1909630"/>
            <a:ext cx="655579" cy="593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6213AF-51B9-F3ED-1E32-6FCD18259EE0}"/>
              </a:ext>
            </a:extLst>
          </p:cNvPr>
          <p:cNvCxnSpPr>
            <a:stCxn id="14" idx="2"/>
          </p:cNvCxnSpPr>
          <p:nvPr/>
        </p:nvCxnSpPr>
        <p:spPr>
          <a:xfrm>
            <a:off x="6720578" y="1909630"/>
            <a:ext cx="1706246" cy="593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4D158C-335C-2957-996E-CECB9A5DD18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99788" y="3209365"/>
            <a:ext cx="1480424" cy="484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87733-BEA2-EB0F-97FF-C62A04A5B4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305765"/>
            <a:ext cx="3676650" cy="3171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C627C-3A69-E183-2E28-1AE2ADDEFA66}"/>
              </a:ext>
            </a:extLst>
          </p:cNvPr>
          <p:cNvSpPr txBox="1"/>
          <p:nvPr/>
        </p:nvSpPr>
        <p:spPr>
          <a:xfrm>
            <a:off x="685800" y="1305765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receives three numbers and returns the sum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800A69-83E3-B353-9E51-F2259AD0776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835213"/>
            <a:ext cx="2019300" cy="1276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C67E5F-A62B-BC2E-8BE6-58FAD20DEB2C}"/>
              </a:ext>
            </a:extLst>
          </p:cNvPr>
          <p:cNvSpPr txBox="1"/>
          <p:nvPr/>
        </p:nvSpPr>
        <p:spPr>
          <a:xfrm>
            <a:off x="685800" y="4905904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representation of the same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4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C627C-3A69-E183-2E28-1AE2ADDEFA66}"/>
              </a:ext>
            </a:extLst>
          </p:cNvPr>
          <p:cNvSpPr txBox="1"/>
          <p:nvPr/>
        </p:nvSpPr>
        <p:spPr>
          <a:xfrm>
            <a:off x="685800" y="130576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defined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C67E5F-A62B-BC2E-8BE6-58FAD20DEB2C}"/>
              </a:ext>
            </a:extLst>
          </p:cNvPr>
          <p:cNvSpPr txBox="1"/>
          <p:nvPr/>
        </p:nvSpPr>
        <p:spPr>
          <a:xfrm>
            <a:off x="685800" y="555223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Error!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38C68-1A9F-1D07-71C0-3352491F0E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1305765"/>
            <a:ext cx="22860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B1D6F-DB3C-EBF0-EA36-5BFAA43FF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035" y="1783875"/>
            <a:ext cx="390525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593443-F21C-AEA6-C926-2B3129DF7B8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5070" y="2348830"/>
            <a:ext cx="1685925" cy="400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B4D83F-4E5E-EA9F-FDE6-A971301A0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2748880"/>
            <a:ext cx="4705350" cy="1971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174E05-03A8-37F1-B0AC-593FA045D71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5552235"/>
            <a:ext cx="2733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C627C-3A69-E183-2E28-1AE2ADDEFA66}"/>
              </a:ext>
            </a:extLst>
          </p:cNvPr>
          <p:cNvSpPr txBox="1"/>
          <p:nvPr/>
        </p:nvSpPr>
        <p:spPr>
          <a:xfrm>
            <a:off x="685800" y="130576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several outputs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FD2CB-4C0E-217A-03A0-8FE801EF02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1490431"/>
            <a:ext cx="3924300" cy="2266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AA772F-8B85-CF7A-4E5C-A67ECE9BBF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4070326"/>
            <a:ext cx="3209925" cy="533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10A257-3DBA-DDB8-239F-2C3175EE1E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5137056"/>
            <a:ext cx="5343525" cy="60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1E4D56-FA33-C59F-43ED-1BC72CBE54AB}"/>
              </a:ext>
            </a:extLst>
          </p:cNvPr>
          <p:cNvSpPr txBox="1"/>
          <p:nvPr/>
        </p:nvSpPr>
        <p:spPr>
          <a:xfrm>
            <a:off x="685800" y="4152360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the output to several variables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75A583-9763-EFA9-EA05-37B816E8B64E}"/>
              </a:ext>
            </a:extLst>
          </p:cNvPr>
          <p:cNvSpPr txBox="1"/>
          <p:nvPr/>
        </p:nvSpPr>
        <p:spPr>
          <a:xfrm>
            <a:off x="685800" y="5148594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the output to one variable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6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76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and Global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D0A5F8-778C-CBE1-7A40-BF8C68C5C0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2074511"/>
            <a:ext cx="5915025" cy="2057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5369ED-55D7-5201-0B4A-EF9CAB5BCC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205639"/>
            <a:ext cx="41243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76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and Global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C627C-3A69-E183-2E28-1AE2ADDEFA66}"/>
              </a:ext>
            </a:extLst>
          </p:cNvPr>
          <p:cNvSpPr txBox="1"/>
          <p:nvPr/>
        </p:nvSpPr>
        <p:spPr>
          <a:xfrm>
            <a:off x="685800" y="1428180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global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28DCDD-A2A2-0090-9FCA-95A0731E67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0687" y="1612846"/>
            <a:ext cx="4895850" cy="2486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B8E467-F5BB-0E53-0531-35F4AE9AF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687" y="4631951"/>
            <a:ext cx="3543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C627C-3A69-E183-2E28-1AE2ADDEFA66}"/>
              </a:ext>
            </a:extLst>
          </p:cNvPr>
          <p:cNvSpPr txBox="1"/>
          <p:nvPr/>
        </p:nvSpPr>
        <p:spPr>
          <a:xfrm>
            <a:off x="2070190" y="2037388"/>
            <a:ext cx="16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668D2-D350-3DB3-9B78-CA06B026CF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11" y="1089751"/>
            <a:ext cx="4422566" cy="5083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61947-4815-9E64-2B8B-9AEDDC9BD695}"/>
              </a:ext>
            </a:extLst>
          </p:cNvPr>
          <p:cNvSpPr txBox="1"/>
          <p:nvPr/>
        </p:nvSpPr>
        <p:spPr>
          <a:xfrm>
            <a:off x="9550931" y="3883443"/>
            <a:ext cx="95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0894CA1-B667-7194-E2EB-9F100CD73513}"/>
              </a:ext>
            </a:extLst>
          </p:cNvPr>
          <p:cNvSpPr/>
          <p:nvPr/>
        </p:nvSpPr>
        <p:spPr>
          <a:xfrm>
            <a:off x="9237331" y="3455738"/>
            <a:ext cx="313600" cy="150174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BCB01-8A6A-9156-93B7-677E6238D733}"/>
              </a:ext>
            </a:extLst>
          </p:cNvPr>
          <p:cNvCxnSpPr>
            <a:cxnSpLocks/>
          </p:cNvCxnSpPr>
          <p:nvPr/>
        </p:nvCxnSpPr>
        <p:spPr>
          <a:xfrm flipV="1">
            <a:off x="3767432" y="1737396"/>
            <a:ext cx="1480424" cy="484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2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752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843</cp:revision>
  <dcterms:created xsi:type="dcterms:W3CDTF">2021-08-21T18:03:36Z</dcterms:created>
  <dcterms:modified xsi:type="dcterms:W3CDTF">2022-09-13T01:55:30Z</dcterms:modified>
</cp:coreProperties>
</file>