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22" r:id="rId3"/>
    <p:sldId id="523" r:id="rId4"/>
    <p:sldId id="521" r:id="rId5"/>
    <p:sldId id="524" r:id="rId6"/>
    <p:sldId id="525" r:id="rId7"/>
    <p:sldId id="5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5" autoAdjust="0"/>
    <p:restoredTop sz="93788" autoAdjust="0"/>
  </p:normalViewPr>
  <p:slideViewPr>
    <p:cSldViewPr snapToGrid="0">
      <p:cViewPr>
        <p:scale>
          <a:sx n="59" d="100"/>
          <a:sy n="59" d="100"/>
        </p:scale>
        <p:origin x="144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12/1/22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12/1/22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12/1/22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12/1/22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12/1/22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12/1/22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14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1,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Dr.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99470-675F-10CE-2CFC-18DA9EDB489D}"/>
              </a:ext>
            </a:extLst>
          </p:cNvPr>
          <p:cNvSpPr txBox="1"/>
          <p:nvPr/>
        </p:nvSpPr>
        <p:spPr>
          <a:xfrm>
            <a:off x="685800" y="1070662"/>
            <a:ext cx="1042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 simple sorting algorithm, which iteratively places each unsorted element at its suitable place. At each iteration it start with a key element and it compares it with the previous elements till it is at the right place.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C802-F2A7-E970-0B41-58E8AA772687}"/>
              </a:ext>
            </a:extLst>
          </p:cNvPr>
          <p:cNvSpPr txBox="1"/>
          <p:nvPr/>
        </p:nvSpPr>
        <p:spPr>
          <a:xfrm>
            <a:off x="685800" y="2016129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3E5BF-198D-DAA6-0858-D709F56833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482" y="2595533"/>
            <a:ext cx="291465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08D52D-FD70-58BB-F77B-7221B2376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82" y="3169414"/>
            <a:ext cx="2762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12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5ADE957-BFAC-96CF-1BCA-ECEAE815B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1625"/>
              </p:ext>
            </p:extLst>
          </p:nvPr>
        </p:nvGraphicFramePr>
        <p:xfrm>
          <a:off x="786347" y="1634936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1988564-6694-6ACF-974D-EF7EE273F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35776"/>
              </p:ext>
            </p:extLst>
          </p:nvPr>
        </p:nvGraphicFramePr>
        <p:xfrm>
          <a:off x="786347" y="2201973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CB2AD1A0-14E6-9AA3-E73B-B0052F278076}"/>
              </a:ext>
            </a:extLst>
          </p:cNvPr>
          <p:cNvSpPr/>
          <p:nvPr/>
        </p:nvSpPr>
        <p:spPr>
          <a:xfrm rot="6940304">
            <a:off x="1113272" y="2078950"/>
            <a:ext cx="532562" cy="627461"/>
          </a:xfrm>
          <a:prstGeom prst="arc">
            <a:avLst>
              <a:gd name="adj1" fmla="val 16200000"/>
              <a:gd name="adj2" fmla="val 1790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9184990-DF41-E36F-9A24-48292531B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56390"/>
              </p:ext>
            </p:extLst>
          </p:nvPr>
        </p:nvGraphicFramePr>
        <p:xfrm>
          <a:off x="786347" y="2748160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34F6248-55F9-D5E8-7871-79C1DE629A35}"/>
              </a:ext>
            </a:extLst>
          </p:cNvPr>
          <p:cNvSpPr txBox="1"/>
          <p:nvPr/>
        </p:nvSpPr>
        <p:spPr>
          <a:xfrm>
            <a:off x="707212" y="1160367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97B55-5239-3B9F-972B-6A233C8C2DA8}"/>
              </a:ext>
            </a:extLst>
          </p:cNvPr>
          <p:cNvSpPr txBox="1"/>
          <p:nvPr/>
        </p:nvSpPr>
        <p:spPr>
          <a:xfrm>
            <a:off x="707212" y="3374822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61E4B6-3416-5307-FE2D-464F2010F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3849"/>
              </p:ext>
            </p:extLst>
          </p:nvPr>
        </p:nvGraphicFramePr>
        <p:xfrm>
          <a:off x="786347" y="3808026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DC97EC-8E34-0492-9349-CDCB5E8CC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38463"/>
              </p:ext>
            </p:extLst>
          </p:nvPr>
        </p:nvGraphicFramePr>
        <p:xfrm>
          <a:off x="786347" y="4374456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D25476-AA0F-E783-0048-B4AF0519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60037"/>
              </p:ext>
            </p:extLst>
          </p:nvPr>
        </p:nvGraphicFramePr>
        <p:xfrm>
          <a:off x="786347" y="4931979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D5C228A-7FDA-54C1-9E37-9B1DC9640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71826"/>
              </p:ext>
            </p:extLst>
          </p:nvPr>
        </p:nvGraphicFramePr>
        <p:xfrm>
          <a:off x="786347" y="5497114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21" name="Arc 20">
            <a:extLst>
              <a:ext uri="{FF2B5EF4-FFF2-40B4-BE49-F238E27FC236}">
                <a16:creationId xmlns:a16="http://schemas.microsoft.com/office/drawing/2014/main" id="{29F1596E-028A-D714-DE05-F336DDF70893}"/>
              </a:ext>
            </a:extLst>
          </p:cNvPr>
          <p:cNvSpPr/>
          <p:nvPr/>
        </p:nvSpPr>
        <p:spPr>
          <a:xfrm rot="6940304">
            <a:off x="1662998" y="4253500"/>
            <a:ext cx="532562" cy="627461"/>
          </a:xfrm>
          <a:prstGeom prst="arc">
            <a:avLst>
              <a:gd name="adj1" fmla="val 16200000"/>
              <a:gd name="adj2" fmla="val 1790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E8D774C-0320-843A-23BE-8BA04572EA70}"/>
              </a:ext>
            </a:extLst>
          </p:cNvPr>
          <p:cNvSpPr/>
          <p:nvPr/>
        </p:nvSpPr>
        <p:spPr>
          <a:xfrm rot="6940304">
            <a:off x="1113270" y="4807474"/>
            <a:ext cx="532562" cy="627461"/>
          </a:xfrm>
          <a:prstGeom prst="arc">
            <a:avLst>
              <a:gd name="adj1" fmla="val 16200000"/>
              <a:gd name="adj2" fmla="val 1790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89409-F0A7-8654-214A-1BD29C4CD21B}"/>
              </a:ext>
            </a:extLst>
          </p:cNvPr>
          <p:cNvSpPr txBox="1"/>
          <p:nvPr/>
        </p:nvSpPr>
        <p:spPr>
          <a:xfrm>
            <a:off x="6328083" y="1160367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D7990A9-B68F-A437-EC83-0054689AB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12195"/>
              </p:ext>
            </p:extLst>
          </p:nvPr>
        </p:nvGraphicFramePr>
        <p:xfrm>
          <a:off x="6400592" y="1631591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36EB10E-AE5B-1AE9-FB15-741D4FF9A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91304"/>
              </p:ext>
            </p:extLst>
          </p:nvPr>
        </p:nvGraphicFramePr>
        <p:xfrm>
          <a:off x="6400592" y="2208620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36" name="Arc 35">
            <a:extLst>
              <a:ext uri="{FF2B5EF4-FFF2-40B4-BE49-F238E27FC236}">
                <a16:creationId xmlns:a16="http://schemas.microsoft.com/office/drawing/2014/main" id="{21A143A0-B7BC-1209-D979-4A43EB59B165}"/>
              </a:ext>
            </a:extLst>
          </p:cNvPr>
          <p:cNvSpPr/>
          <p:nvPr/>
        </p:nvSpPr>
        <p:spPr>
          <a:xfrm rot="6940304">
            <a:off x="7848645" y="2094782"/>
            <a:ext cx="532562" cy="627461"/>
          </a:xfrm>
          <a:prstGeom prst="arc">
            <a:avLst>
              <a:gd name="adj1" fmla="val 16200000"/>
              <a:gd name="adj2" fmla="val 1790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8D24F52-258C-5372-03B6-4C01B394F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37718"/>
              </p:ext>
            </p:extLst>
          </p:nvPr>
        </p:nvGraphicFramePr>
        <p:xfrm>
          <a:off x="6400592" y="2748160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248DACC-90B1-4B88-8FED-D12325E18241}"/>
              </a:ext>
            </a:extLst>
          </p:cNvPr>
          <p:cNvSpPr txBox="1"/>
          <p:nvPr/>
        </p:nvSpPr>
        <p:spPr>
          <a:xfrm>
            <a:off x="6328083" y="3374822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8D9EA67-C834-DB09-9486-E53A70CAD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331"/>
              </p:ext>
            </p:extLst>
          </p:nvPr>
        </p:nvGraphicFramePr>
        <p:xfrm>
          <a:off x="6400592" y="3806394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8D000A1-26F6-DB77-8BFC-EB1AA9E1008A}"/>
              </a:ext>
            </a:extLst>
          </p:cNvPr>
          <p:cNvSpPr txBox="1"/>
          <p:nvPr/>
        </p:nvSpPr>
        <p:spPr>
          <a:xfrm>
            <a:off x="6328083" y="4491391"/>
            <a:ext cx="110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A7CE222-1A5E-12D0-6E0A-BF0456FDC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42165"/>
              </p:ext>
            </p:extLst>
          </p:nvPr>
        </p:nvGraphicFramePr>
        <p:xfrm>
          <a:off x="6400592" y="4922963"/>
          <a:ext cx="3606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134">
                  <a:extLst>
                    <a:ext uri="{9D8B030D-6E8A-4147-A177-3AD203B41FA5}">
                      <a16:colId xmlns:a16="http://schemas.microsoft.com/office/drawing/2014/main" val="25083375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205722210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147063064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610813892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578581838"/>
                    </a:ext>
                  </a:extLst>
                </a:gridCol>
                <a:gridCol w="601134">
                  <a:extLst>
                    <a:ext uri="{9D8B030D-6E8A-4147-A177-3AD203B41FA5}">
                      <a16:colId xmlns:a16="http://schemas.microsoft.com/office/drawing/2014/main" val="305691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03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8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C22C8D-17B2-D44B-C325-C8EDA400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08214"/>
            <a:ext cx="6584295" cy="59001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ACABE-8942-9D63-DFC4-634D5DA390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967" y="887096"/>
            <a:ext cx="4241797" cy="4195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67BF7-7947-5897-82CA-52320478B0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967" y="5161665"/>
            <a:ext cx="2527514" cy="11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5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99470-675F-10CE-2CFC-18DA9EDB489D}"/>
              </a:ext>
            </a:extLst>
          </p:cNvPr>
          <p:cNvSpPr txBox="1"/>
          <p:nvPr/>
        </p:nvSpPr>
        <p:spPr>
          <a:xfrm>
            <a:off x="729342" y="1070662"/>
            <a:ext cx="1042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</a:t>
            </a:r>
            <a:r>
              <a:rPr lang="en-US" dirty="0" err="1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climb_stairs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(n)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gives the number of ways to climb </a:t>
            </a:r>
            <a:r>
              <a:rPr lang="en-US" dirty="0">
                <a:solidFill>
                  <a:srgbClr val="20212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stairs to the top. Rule: Can only take 1 or 2 steps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E11CF4E-526A-CD6C-EAEC-E6BF2D843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1175" y="5172184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74689A-A804-5124-5E87-F370017227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74575" y="4500537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5E3C80B-6D6D-9992-358D-04480F3BB8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07975" y="3840913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DE73E1-1D1A-FAAF-747D-9AE3271EF9A6}"/>
              </a:ext>
            </a:extLst>
          </p:cNvPr>
          <p:cNvSpPr txBox="1"/>
          <p:nvPr/>
        </p:nvSpPr>
        <p:spPr>
          <a:xfrm>
            <a:off x="685800" y="1729342"/>
            <a:ext cx="120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6BF88A07-B302-DDE6-EA9E-E63D3E3DB6D8}"/>
              </a:ext>
            </a:extLst>
          </p:cNvPr>
          <p:cNvSpPr/>
          <p:nvPr/>
        </p:nvSpPr>
        <p:spPr>
          <a:xfrm>
            <a:off x="2265829" y="4759327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B1F9ED9-4BF9-E43B-D078-A71937E0BF84}"/>
              </a:ext>
            </a:extLst>
          </p:cNvPr>
          <p:cNvSpPr/>
          <p:nvPr/>
        </p:nvSpPr>
        <p:spPr>
          <a:xfrm>
            <a:off x="2929653" y="3961045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D7427354-72B5-C30A-1016-D529497AC8F7}"/>
              </a:ext>
            </a:extLst>
          </p:cNvPr>
          <p:cNvSpPr/>
          <p:nvPr/>
        </p:nvSpPr>
        <p:spPr>
          <a:xfrm>
            <a:off x="3500715" y="3192731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F9B7C86-E1C6-2662-7164-913D491F5B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8791" y="5172184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F4223B-DCAF-E84F-C2BC-E28756E26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2191" y="4500537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295F7D6-9475-73C1-0255-66591DEF9C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5591" y="3840913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Bent 24">
            <a:extLst>
              <a:ext uri="{FF2B5EF4-FFF2-40B4-BE49-F238E27FC236}">
                <a16:creationId xmlns:a16="http://schemas.microsoft.com/office/drawing/2014/main" id="{9A39EE9C-1BB8-C817-3C2A-CBE0574BA96B}"/>
              </a:ext>
            </a:extLst>
          </p:cNvPr>
          <p:cNvSpPr/>
          <p:nvPr/>
        </p:nvSpPr>
        <p:spPr>
          <a:xfrm>
            <a:off x="4953870" y="4133097"/>
            <a:ext cx="1042144" cy="1147482"/>
          </a:xfrm>
          <a:prstGeom prst="bentArrow">
            <a:avLst>
              <a:gd name="adj1" fmla="val 15538"/>
              <a:gd name="adj2" fmla="val 1596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DBC6887-D303-66A5-943B-66D013B60639}"/>
              </a:ext>
            </a:extLst>
          </p:cNvPr>
          <p:cNvSpPr/>
          <p:nvPr/>
        </p:nvSpPr>
        <p:spPr>
          <a:xfrm>
            <a:off x="6058331" y="3192731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589A656-6FBE-CFA3-ED36-B6CC168F45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1485" y="5172184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C28D6CC-A8EA-B067-FE59-5BC68AFA89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44885" y="4500537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D0C104-71E1-F2FC-2A6E-0FB0A6C915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78285" y="3840913"/>
            <a:ext cx="1066800" cy="663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Bent 30">
            <a:extLst>
              <a:ext uri="{FF2B5EF4-FFF2-40B4-BE49-F238E27FC236}">
                <a16:creationId xmlns:a16="http://schemas.microsoft.com/office/drawing/2014/main" id="{260ABC83-41DE-D13F-6470-DF344B23CC33}"/>
              </a:ext>
            </a:extLst>
          </p:cNvPr>
          <p:cNvSpPr/>
          <p:nvPr/>
        </p:nvSpPr>
        <p:spPr>
          <a:xfrm>
            <a:off x="8249341" y="3366022"/>
            <a:ext cx="1042144" cy="1147482"/>
          </a:xfrm>
          <a:prstGeom prst="bentArrow">
            <a:avLst>
              <a:gd name="adj1" fmla="val 15538"/>
              <a:gd name="adj2" fmla="val 1596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F52B0BE4-B8F6-542F-1B99-67DF3FE7DB3F}"/>
              </a:ext>
            </a:extLst>
          </p:cNvPr>
          <p:cNvSpPr/>
          <p:nvPr/>
        </p:nvSpPr>
        <p:spPr>
          <a:xfrm>
            <a:off x="7641907" y="4558482"/>
            <a:ext cx="681318" cy="7457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01CA18-4C4B-8C9B-51E6-8043AAE7F1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383" y="2196579"/>
            <a:ext cx="2095500" cy="4667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E6EB96C-F39A-50C6-9B49-FDD624F1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682951"/>
            <a:ext cx="314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C22C8D-17B2-D44B-C325-C8EDA400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C1AF9-FE60-A78A-A289-75CAC2BD22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2111" y="1168773"/>
            <a:ext cx="46958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F0FAF-707F-C569-3DD5-09D69F2C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2111" y="3232841"/>
            <a:ext cx="2952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66CE-16FC-06AC-DC49-E13B3E8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6" name="Content Placeholder 5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640FF56B-34C8-DA16-9358-E5DC69BE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4E1C2-5F24-6D8A-9FAD-85564B8F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10911</TotalTime>
  <Words>249</Words>
  <Application>Microsoft Macintosh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박여원</cp:lastModifiedBy>
  <cp:revision>2248</cp:revision>
  <dcterms:created xsi:type="dcterms:W3CDTF">2021-08-21T18:03:36Z</dcterms:created>
  <dcterms:modified xsi:type="dcterms:W3CDTF">2022-12-01T07:24:54Z</dcterms:modified>
</cp:coreProperties>
</file>