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20" r:id="rId3"/>
    <p:sldId id="519" r:id="rId4"/>
    <p:sldId id="522" r:id="rId5"/>
    <p:sldId id="523" r:id="rId6"/>
    <p:sldId id="521" r:id="rId7"/>
    <p:sldId id="524" r:id="rId8"/>
    <p:sldId id="5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14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1,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Dr.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7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99470-675F-10CE-2CFC-18DA9EDB489D}"/>
              </a:ext>
            </a:extLst>
          </p:cNvPr>
          <p:cNvSpPr txBox="1"/>
          <p:nvPr/>
        </p:nvSpPr>
        <p:spPr>
          <a:xfrm>
            <a:off x="685800" y="1070662"/>
            <a:ext cx="1042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 function 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draw(n)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divides the </a:t>
            </a:r>
            <a:r>
              <a:rPr lang="en-US" i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n-US" i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 from 0  to 1 into 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 and draw 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lines between the points on these two axis as depicted below.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C802-F2A7-E970-0B41-58E8AA772687}"/>
              </a:ext>
            </a:extLst>
          </p:cNvPr>
          <p:cNvSpPr txBox="1"/>
          <p:nvPr/>
        </p:nvSpPr>
        <p:spPr>
          <a:xfrm>
            <a:off x="685800" y="2016129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F1A3A-18F8-6238-D7C7-30FBBE44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28" y="2614971"/>
            <a:ext cx="3099112" cy="2982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D9313-BEC4-6032-1636-4CFFA398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3" y="2623287"/>
            <a:ext cx="3015950" cy="2966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E73149-BA52-99BF-ED53-A956569515EF}"/>
                  </a:ext>
                </a:extLst>
              </p:cNvPr>
              <p:cNvSpPr txBox="1"/>
              <p:nvPr/>
            </p:nvSpPr>
            <p:spPr>
              <a:xfrm>
                <a:off x="3359001" y="5790901"/>
                <a:ext cx="110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E73149-BA52-99BF-ED53-A9565695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01" y="5790901"/>
                <a:ext cx="11001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F37A1C-DCE6-C82A-B567-6C5F466653AB}"/>
                  </a:ext>
                </a:extLst>
              </p:cNvPr>
              <p:cNvSpPr txBox="1"/>
              <p:nvPr/>
            </p:nvSpPr>
            <p:spPr>
              <a:xfrm>
                <a:off x="7065885" y="5790901"/>
                <a:ext cx="110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F37A1C-DCE6-C82A-B567-6C5F4666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85" y="5790901"/>
                <a:ext cx="11001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C22C8D-17B2-D44B-C325-C8EDA400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7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C4681-DFC5-52F9-A503-E1B0B31E03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050126"/>
            <a:ext cx="5076825" cy="2085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D0D277-B320-F986-3F23-D4289042E0B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282214"/>
            <a:ext cx="3015950" cy="29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99470-675F-10CE-2CFC-18DA9EDB489D}"/>
              </a:ext>
            </a:extLst>
          </p:cNvPr>
          <p:cNvSpPr txBox="1"/>
          <p:nvPr/>
        </p:nvSpPr>
        <p:spPr>
          <a:xfrm>
            <a:off x="685800" y="1070662"/>
            <a:ext cx="1042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simple sorting algorithm, which iteratively places each unsorted element at its suitable place. At each iteration it start with a key element and it compares it with the previous elements till it is at the right place.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C802-F2A7-E970-0B41-58E8AA772687}"/>
              </a:ext>
            </a:extLst>
          </p:cNvPr>
          <p:cNvSpPr txBox="1"/>
          <p:nvPr/>
        </p:nvSpPr>
        <p:spPr>
          <a:xfrm>
            <a:off x="685800" y="2016129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3E5BF-198D-DAA6-0858-D709F56833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482" y="2595533"/>
            <a:ext cx="291465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08D52D-FD70-58BB-F77B-7221B237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2" y="3169414"/>
            <a:ext cx="2762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12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5ADE957-BFAC-96CF-1BCA-ECEAE815B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1625"/>
              </p:ext>
            </p:extLst>
          </p:nvPr>
        </p:nvGraphicFramePr>
        <p:xfrm>
          <a:off x="786347" y="1634936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1988564-6694-6ACF-974D-EF7EE273F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35776"/>
              </p:ext>
            </p:extLst>
          </p:nvPr>
        </p:nvGraphicFramePr>
        <p:xfrm>
          <a:off x="786347" y="2201973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CB2AD1A0-14E6-9AA3-E73B-B0052F278076}"/>
              </a:ext>
            </a:extLst>
          </p:cNvPr>
          <p:cNvSpPr/>
          <p:nvPr/>
        </p:nvSpPr>
        <p:spPr>
          <a:xfrm rot="6940304">
            <a:off x="1113272" y="2078950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9184990-DF41-E36F-9A24-48292531B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56390"/>
              </p:ext>
            </p:extLst>
          </p:nvPr>
        </p:nvGraphicFramePr>
        <p:xfrm>
          <a:off x="786347" y="2748160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34F6248-55F9-D5E8-7871-79C1DE629A35}"/>
              </a:ext>
            </a:extLst>
          </p:cNvPr>
          <p:cNvSpPr txBox="1"/>
          <p:nvPr/>
        </p:nvSpPr>
        <p:spPr>
          <a:xfrm>
            <a:off x="707212" y="1160367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97B55-5239-3B9F-972B-6A233C8C2DA8}"/>
              </a:ext>
            </a:extLst>
          </p:cNvPr>
          <p:cNvSpPr txBox="1"/>
          <p:nvPr/>
        </p:nvSpPr>
        <p:spPr>
          <a:xfrm>
            <a:off x="707212" y="3374822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61E4B6-3416-5307-FE2D-464F2010F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3849"/>
              </p:ext>
            </p:extLst>
          </p:nvPr>
        </p:nvGraphicFramePr>
        <p:xfrm>
          <a:off x="786347" y="3808026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DC97EC-8E34-0492-9349-CDCB5E8C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38463"/>
              </p:ext>
            </p:extLst>
          </p:nvPr>
        </p:nvGraphicFramePr>
        <p:xfrm>
          <a:off x="786347" y="4374456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D25476-AA0F-E783-0048-B4AF0519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60037"/>
              </p:ext>
            </p:extLst>
          </p:nvPr>
        </p:nvGraphicFramePr>
        <p:xfrm>
          <a:off x="786347" y="4931979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D5C228A-7FDA-54C1-9E37-9B1DC964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71826"/>
              </p:ext>
            </p:extLst>
          </p:nvPr>
        </p:nvGraphicFramePr>
        <p:xfrm>
          <a:off x="786347" y="5497114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21" name="Arc 20">
            <a:extLst>
              <a:ext uri="{FF2B5EF4-FFF2-40B4-BE49-F238E27FC236}">
                <a16:creationId xmlns:a16="http://schemas.microsoft.com/office/drawing/2014/main" id="{29F1596E-028A-D714-DE05-F336DDF70893}"/>
              </a:ext>
            </a:extLst>
          </p:cNvPr>
          <p:cNvSpPr/>
          <p:nvPr/>
        </p:nvSpPr>
        <p:spPr>
          <a:xfrm rot="6940304">
            <a:off x="1662998" y="4253500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E8D774C-0320-843A-23BE-8BA04572EA70}"/>
              </a:ext>
            </a:extLst>
          </p:cNvPr>
          <p:cNvSpPr/>
          <p:nvPr/>
        </p:nvSpPr>
        <p:spPr>
          <a:xfrm rot="6940304">
            <a:off x="1113270" y="4807474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89409-F0A7-8654-214A-1BD29C4CD21B}"/>
              </a:ext>
            </a:extLst>
          </p:cNvPr>
          <p:cNvSpPr txBox="1"/>
          <p:nvPr/>
        </p:nvSpPr>
        <p:spPr>
          <a:xfrm>
            <a:off x="6328083" y="1160367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D7990A9-B68F-A437-EC83-0054689AB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2195"/>
              </p:ext>
            </p:extLst>
          </p:nvPr>
        </p:nvGraphicFramePr>
        <p:xfrm>
          <a:off x="6400592" y="1631591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36EB10E-AE5B-1AE9-FB15-741D4FF9A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91304"/>
              </p:ext>
            </p:extLst>
          </p:nvPr>
        </p:nvGraphicFramePr>
        <p:xfrm>
          <a:off x="6400592" y="2208620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36" name="Arc 35">
            <a:extLst>
              <a:ext uri="{FF2B5EF4-FFF2-40B4-BE49-F238E27FC236}">
                <a16:creationId xmlns:a16="http://schemas.microsoft.com/office/drawing/2014/main" id="{21A143A0-B7BC-1209-D979-4A43EB59B165}"/>
              </a:ext>
            </a:extLst>
          </p:cNvPr>
          <p:cNvSpPr/>
          <p:nvPr/>
        </p:nvSpPr>
        <p:spPr>
          <a:xfrm rot="6940304">
            <a:off x="7848645" y="2094782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8D24F52-258C-5372-03B6-4C01B394F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37718"/>
              </p:ext>
            </p:extLst>
          </p:nvPr>
        </p:nvGraphicFramePr>
        <p:xfrm>
          <a:off x="6400592" y="2748160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248DACC-90B1-4B88-8FED-D12325E18241}"/>
              </a:ext>
            </a:extLst>
          </p:cNvPr>
          <p:cNvSpPr txBox="1"/>
          <p:nvPr/>
        </p:nvSpPr>
        <p:spPr>
          <a:xfrm>
            <a:off x="6328083" y="3374822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8D9EA67-C834-DB09-9486-E53A70CAD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331"/>
              </p:ext>
            </p:extLst>
          </p:nvPr>
        </p:nvGraphicFramePr>
        <p:xfrm>
          <a:off x="6400592" y="3806394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8D000A1-26F6-DB77-8BFC-EB1AA9E1008A}"/>
              </a:ext>
            </a:extLst>
          </p:cNvPr>
          <p:cNvSpPr txBox="1"/>
          <p:nvPr/>
        </p:nvSpPr>
        <p:spPr>
          <a:xfrm>
            <a:off x="6328083" y="4491391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A7CE222-1A5E-12D0-6E0A-BF0456FDC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42165"/>
              </p:ext>
            </p:extLst>
          </p:nvPr>
        </p:nvGraphicFramePr>
        <p:xfrm>
          <a:off x="6400592" y="4922963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8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C22C8D-17B2-D44B-C325-C8EDA400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08214"/>
            <a:ext cx="6584295" cy="59001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ACABE-8942-9D63-DFC4-634D5DA390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967" y="887096"/>
            <a:ext cx="4241797" cy="4195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67BF7-7947-5897-82CA-52320478B0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967" y="5161665"/>
            <a:ext cx="2527514" cy="11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99470-675F-10CE-2CFC-18DA9EDB489D}"/>
              </a:ext>
            </a:extLst>
          </p:cNvPr>
          <p:cNvSpPr txBox="1"/>
          <p:nvPr/>
        </p:nvSpPr>
        <p:spPr>
          <a:xfrm>
            <a:off x="685800" y="1070662"/>
            <a:ext cx="1042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climb_stairs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(n)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gives the number of ways to climb 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stairs to the top.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E11CF4E-526A-CD6C-EAEC-E6BF2D843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1175" y="5172184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74689A-A804-5124-5E87-F370017227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4575" y="4500537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E3C80B-6D6D-9992-358D-04480F3BB8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07975" y="3840913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DE73E1-1D1A-FAAF-747D-9AE3271EF9A6}"/>
              </a:ext>
            </a:extLst>
          </p:cNvPr>
          <p:cNvSpPr txBox="1"/>
          <p:nvPr/>
        </p:nvSpPr>
        <p:spPr>
          <a:xfrm>
            <a:off x="685800" y="1729342"/>
            <a:ext cx="120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6BF88A07-B302-DDE6-EA9E-E63D3E3DB6D8}"/>
              </a:ext>
            </a:extLst>
          </p:cNvPr>
          <p:cNvSpPr/>
          <p:nvPr/>
        </p:nvSpPr>
        <p:spPr>
          <a:xfrm>
            <a:off x="2265829" y="4759327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B1F9ED9-4BF9-E43B-D078-A71937E0BF84}"/>
              </a:ext>
            </a:extLst>
          </p:cNvPr>
          <p:cNvSpPr/>
          <p:nvPr/>
        </p:nvSpPr>
        <p:spPr>
          <a:xfrm>
            <a:off x="2929653" y="3961045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D7427354-72B5-C30A-1016-D529497AC8F7}"/>
              </a:ext>
            </a:extLst>
          </p:cNvPr>
          <p:cNvSpPr/>
          <p:nvPr/>
        </p:nvSpPr>
        <p:spPr>
          <a:xfrm>
            <a:off x="3500715" y="3192731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F9B7C86-E1C6-2662-7164-913D491F5B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8791" y="5172184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F4223B-DCAF-E84F-C2BC-E28756E26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2191" y="4500537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295F7D6-9475-73C1-0255-66591DEF9C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5591" y="3840913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 24">
            <a:extLst>
              <a:ext uri="{FF2B5EF4-FFF2-40B4-BE49-F238E27FC236}">
                <a16:creationId xmlns:a16="http://schemas.microsoft.com/office/drawing/2014/main" id="{9A39EE9C-1BB8-C817-3C2A-CBE0574BA96B}"/>
              </a:ext>
            </a:extLst>
          </p:cNvPr>
          <p:cNvSpPr/>
          <p:nvPr/>
        </p:nvSpPr>
        <p:spPr>
          <a:xfrm>
            <a:off x="4953870" y="4133097"/>
            <a:ext cx="1042144" cy="1147482"/>
          </a:xfrm>
          <a:prstGeom prst="bentArrow">
            <a:avLst>
              <a:gd name="adj1" fmla="val 15538"/>
              <a:gd name="adj2" fmla="val 1596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DBC6887-D303-66A5-943B-66D013B60639}"/>
              </a:ext>
            </a:extLst>
          </p:cNvPr>
          <p:cNvSpPr/>
          <p:nvPr/>
        </p:nvSpPr>
        <p:spPr>
          <a:xfrm>
            <a:off x="6058331" y="3192731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589A656-6FBE-CFA3-ED36-B6CC168F45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1485" y="5172184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C28D6CC-A8EA-B067-FE59-5BC68AFA89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44885" y="4500537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D0C104-71E1-F2FC-2A6E-0FB0A6C91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8285" y="3840913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Bent 30">
            <a:extLst>
              <a:ext uri="{FF2B5EF4-FFF2-40B4-BE49-F238E27FC236}">
                <a16:creationId xmlns:a16="http://schemas.microsoft.com/office/drawing/2014/main" id="{260ABC83-41DE-D13F-6470-DF344B23CC33}"/>
              </a:ext>
            </a:extLst>
          </p:cNvPr>
          <p:cNvSpPr/>
          <p:nvPr/>
        </p:nvSpPr>
        <p:spPr>
          <a:xfrm>
            <a:off x="8249341" y="3366022"/>
            <a:ext cx="1042144" cy="1147482"/>
          </a:xfrm>
          <a:prstGeom prst="bentArrow">
            <a:avLst>
              <a:gd name="adj1" fmla="val 15538"/>
              <a:gd name="adj2" fmla="val 1596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F52B0BE4-B8F6-542F-1B99-67DF3FE7DB3F}"/>
              </a:ext>
            </a:extLst>
          </p:cNvPr>
          <p:cNvSpPr/>
          <p:nvPr/>
        </p:nvSpPr>
        <p:spPr>
          <a:xfrm>
            <a:off x="7641907" y="4558482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01CA18-4C4B-8C9B-51E6-8043AAE7F1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383" y="2196579"/>
            <a:ext cx="2095500" cy="4667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E6EB96C-F39A-50C6-9B49-FDD624F1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682951"/>
            <a:ext cx="314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C22C8D-17B2-D44B-C325-C8EDA400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C1AF9-FE60-A78A-A289-75CAC2BD22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2111" y="1168773"/>
            <a:ext cx="46958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F0FAF-707F-C569-3DD5-09D69F2C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2111" y="3232841"/>
            <a:ext cx="2952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10833</TotalTime>
  <Words>300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2247</cp:revision>
  <dcterms:created xsi:type="dcterms:W3CDTF">2021-08-21T18:03:36Z</dcterms:created>
  <dcterms:modified xsi:type="dcterms:W3CDTF">2022-12-01T05:58:19Z</dcterms:modified>
</cp:coreProperties>
</file>