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431" r:id="rId4"/>
    <p:sldId id="432" r:id="rId5"/>
    <p:sldId id="440" r:id="rId6"/>
    <p:sldId id="441" r:id="rId7"/>
    <p:sldId id="442" r:id="rId8"/>
    <p:sldId id="443" r:id="rId9"/>
    <p:sldId id="444" r:id="rId10"/>
    <p:sldId id="446" r:id="rId11"/>
    <p:sldId id="445" r:id="rId12"/>
    <p:sldId id="447" r:id="rId13"/>
    <p:sldId id="448" r:id="rId14"/>
    <p:sldId id="449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>
        <p:scale>
          <a:sx n="75" d="100"/>
          <a:sy n="75" d="100"/>
        </p:scale>
        <p:origin x="-18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13,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CSV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7F363-9A05-6DC7-D4A8-AC7B256B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233540"/>
            <a:ext cx="6756400" cy="43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7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7" y="910787"/>
            <a:ext cx="6873026" cy="5261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for storing any data type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and save it in the binary format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PICKLE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860448-E9F9-583A-FF89-58DDE745EF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1274151"/>
            <a:ext cx="1447800" cy="36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7662AE-5DB1-3AAD-619E-498E4FF31E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1799316"/>
            <a:ext cx="4486275" cy="561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5D86A0-71A3-116A-6B47-C40467A96C8B}"/>
              </a:ext>
            </a:extLst>
          </p:cNvPr>
          <p:cNvSpPr txBox="1"/>
          <p:nvPr/>
        </p:nvSpPr>
        <p:spPr>
          <a:xfrm>
            <a:off x="685800" y="2636082"/>
            <a:ext cx="359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argument: object to be serialized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argument: file object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E12C2E0-81C7-1137-EC04-2ABC37DAA41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4445568"/>
            <a:ext cx="4914900" cy="47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4218F3-77EE-B201-947F-D226C97BC5D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5086479"/>
            <a:ext cx="2571750" cy="361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AADE10F-F9A2-E7A5-5804-F36BAD9D5F03}"/>
              </a:ext>
            </a:extLst>
          </p:cNvPr>
          <p:cNvSpPr txBox="1"/>
          <p:nvPr/>
        </p:nvSpPr>
        <p:spPr>
          <a:xfrm>
            <a:off x="685800" y="4034781"/>
            <a:ext cx="359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files are designed specifically for Python users, while csv and txt files can be shared between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219504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7" y="910787"/>
            <a:ext cx="6873026" cy="5261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format for storing and transforming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web applications and electronic data interchange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Self-describing and 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 string containing value in key-value pairs within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57CB6-A388-4075-D955-F461A564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1906587"/>
            <a:ext cx="3009900" cy="3476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6DD6A-001D-37C5-4945-2AEEDDF340A5}"/>
              </a:ext>
            </a:extLst>
          </p:cNvPr>
          <p:cNvSpPr txBox="1"/>
          <p:nvPr/>
        </p:nvSpPr>
        <p:spPr>
          <a:xfrm>
            <a:off x="4591050" y="1357418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JSON file</a:t>
            </a:r>
          </a:p>
        </p:txBody>
      </p:sp>
    </p:spTree>
    <p:extLst>
      <p:ext uri="{BB962C8B-B14F-4D97-AF65-F5344CB8AC3E}">
        <p14:creationId xmlns:p14="http://schemas.microsoft.com/office/powerpoint/2010/main" val="183077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7" y="910787"/>
            <a:ext cx="6873026" cy="5261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similar to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PICKLE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JSON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not encoded like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PICKLE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B73B5-7F86-3C02-6A5A-7A26964564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7250" y="1127135"/>
            <a:ext cx="1714500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F7FFC4-2732-944D-83BD-DD54D2FA30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7250" y="1610834"/>
            <a:ext cx="4581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4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7" y="910787"/>
            <a:ext cx="6873026" cy="5261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58DD9-E65A-0A69-19BF-BCCED0DC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7562" y="1337651"/>
            <a:ext cx="509587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F87B7A-69C6-FF15-54F2-79CEB1F8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2579" y="2139826"/>
            <a:ext cx="6115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8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2D6654-6226-9784-67D0-E753B069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86112"/>
            <a:ext cx="11096801" cy="455748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and save it in a text file that each of the item in the list will take one line.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same list in problem 1 to a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CSV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2D </a:t>
            </a:r>
            <a:r>
              <a:rPr kumimoji="1" lang="en-US" altLang="ko-KR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array, and save it to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CSV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read it back to a 2D array.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same array in problem 2 to a pickle file and load it back.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and save it to a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1D </a:t>
            </a:r>
            <a:r>
              <a:rPr kumimoji="1" lang="en-US" altLang="ko-KR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array, and save it to a </a:t>
            </a:r>
            <a:r>
              <a:rPr kumimoji="1" lang="en-US" altLang="ko-KR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JSON</a:t>
            </a: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with the key named ‘data’. Then load it back.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75B5FFE-66F0-6F5F-8B17-661E2A66B1EC}"/>
              </a:ext>
            </a:extLst>
          </p:cNvPr>
          <p:cNvSpPr txBox="1">
            <a:spLocks/>
          </p:cNvSpPr>
          <p:nvPr/>
        </p:nvSpPr>
        <p:spPr>
          <a:xfrm>
            <a:off x="685799" y="1845218"/>
            <a:ext cx="11096801" cy="2042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671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57" y="876480"/>
            <a:ext cx="6584295" cy="5543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329578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45B7B-76A9-FA77-AE60-F932F137C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87" y="1329578"/>
            <a:ext cx="2571750" cy="361950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73B6912-B474-5FAB-C27E-9547736E1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87810"/>
              </p:ext>
            </p:extLst>
          </p:nvPr>
        </p:nvGraphicFramePr>
        <p:xfrm>
          <a:off x="452824" y="2190862"/>
          <a:ext cx="4137211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004">
                  <a:extLst>
                    <a:ext uri="{9D8B030D-6E8A-4147-A177-3AD203B41FA5}">
                      <a16:colId xmlns:a16="http://schemas.microsoft.com/office/drawing/2014/main" val="325313303"/>
                    </a:ext>
                  </a:extLst>
                </a:gridCol>
                <a:gridCol w="386634">
                  <a:extLst>
                    <a:ext uri="{9D8B030D-6E8A-4147-A177-3AD203B41FA5}">
                      <a16:colId xmlns:a16="http://schemas.microsoft.com/office/drawing/2014/main" val="3217631085"/>
                    </a:ext>
                  </a:extLst>
                </a:gridCol>
                <a:gridCol w="498435">
                  <a:extLst>
                    <a:ext uri="{9D8B030D-6E8A-4147-A177-3AD203B41FA5}">
                      <a16:colId xmlns:a16="http://schemas.microsoft.com/office/drawing/2014/main" val="1248586374"/>
                    </a:ext>
                  </a:extLst>
                </a:gridCol>
                <a:gridCol w="386634">
                  <a:extLst>
                    <a:ext uri="{9D8B030D-6E8A-4147-A177-3AD203B41FA5}">
                      <a16:colId xmlns:a16="http://schemas.microsoft.com/office/drawing/2014/main" val="3820287094"/>
                    </a:ext>
                  </a:extLst>
                </a:gridCol>
                <a:gridCol w="498435">
                  <a:extLst>
                    <a:ext uri="{9D8B030D-6E8A-4147-A177-3AD203B41FA5}">
                      <a16:colId xmlns:a16="http://schemas.microsoft.com/office/drawing/2014/main" val="420485597"/>
                    </a:ext>
                  </a:extLst>
                </a:gridCol>
                <a:gridCol w="386634">
                  <a:extLst>
                    <a:ext uri="{9D8B030D-6E8A-4147-A177-3AD203B41FA5}">
                      <a16:colId xmlns:a16="http://schemas.microsoft.com/office/drawing/2014/main" val="1768277113"/>
                    </a:ext>
                  </a:extLst>
                </a:gridCol>
                <a:gridCol w="498435">
                  <a:extLst>
                    <a:ext uri="{9D8B030D-6E8A-4147-A177-3AD203B41FA5}">
                      <a16:colId xmlns:a16="http://schemas.microsoft.com/office/drawing/2014/main" val="1555120533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00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r+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w+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a+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11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179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0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9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at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6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at end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44451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Truncate means delete the content of the file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1263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149BBD6-4740-5B27-95B0-3805E3322F4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9831" y="2095500"/>
            <a:ext cx="3571875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C55108-A625-F940-8AF8-663579985E7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9830" y="3781424"/>
            <a:ext cx="35718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D3D0BE-4E81-320F-28E3-4D450951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035387"/>
            <a:ext cx="4518212" cy="2939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83A9FE-54FC-4172-7F92-4AD2C3787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10" y="2035387"/>
            <a:ext cx="4515569" cy="2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 file content and storing it in a 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44F5B-5361-25FF-6F69-AD309057FC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006" y="1337651"/>
            <a:ext cx="2971800" cy="106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64B257-8175-0BDF-5215-8DDCECE313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006" y="2543711"/>
            <a:ext cx="2085975" cy="1476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58796-AA00-5F6D-7208-68FA362F53D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006" y="4433047"/>
            <a:ext cx="1419225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43BB82-CE20-17E6-CD93-CD7AF05FDB5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006" y="4787409"/>
            <a:ext cx="5905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7" y="910786"/>
            <a:ext cx="6873026" cy="5509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content line by 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3AA28-3AE5-9E6B-10B9-4D7287E4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5778" y="1337651"/>
            <a:ext cx="2819400" cy="103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0C5B3A-F83E-4C8D-302D-5EB3170B1B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2489" y="2473736"/>
            <a:ext cx="6672229" cy="28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8FCFB2-1CF6-4CC3-F72C-6672346D15F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2489" y="2806123"/>
            <a:ext cx="3739212" cy="2533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792B7B-B3D1-C41D-BBF9-41E8EBDCB31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5778" y="3390900"/>
            <a:ext cx="1552575" cy="361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46A6DA-7C24-5077-95AB-F28CDC75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5778" y="3802855"/>
            <a:ext cx="495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7" y="910787"/>
            <a:ext cx="6873026" cy="5261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numbers and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20D6C-C141-FBC9-456F-D39844345E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350" y="1047004"/>
            <a:ext cx="19431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1FE6F-224F-74EC-41A3-6D4CAB4E3C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350" y="1391233"/>
            <a:ext cx="5848350" cy="600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C723EF-4B0D-BA63-8206-2FDCFFA45B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3750" y="1997161"/>
            <a:ext cx="2838450" cy="590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437E8D-710F-D26B-14D3-01014DE7E3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3750" y="2630250"/>
            <a:ext cx="6546850" cy="2823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D0C83C-1D5C-808C-F86C-A0169068919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3750" y="3162300"/>
            <a:ext cx="3467100" cy="53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48449F-5813-1B6A-AAF6-38ECAE4A188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8350" y="3781492"/>
            <a:ext cx="2819400" cy="571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865057-2E9A-7C59-0DFA-89E0BEB8226F}"/>
              </a:ext>
            </a:extLst>
          </p:cNvPr>
          <p:cNvSpPr txBox="1"/>
          <p:nvPr/>
        </p:nvSpPr>
        <p:spPr>
          <a:xfrm>
            <a:off x="685800" y="3162300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numbers and arrays</a:t>
            </a:r>
          </a:p>
        </p:txBody>
      </p:sp>
    </p:spTree>
    <p:extLst>
      <p:ext uri="{BB962C8B-B14F-4D97-AF65-F5344CB8AC3E}">
        <p14:creationId xmlns:p14="http://schemas.microsoft.com/office/powerpoint/2010/main" val="348704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TXT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AD8EC-4585-F5FE-F4AC-BA68D421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462665"/>
            <a:ext cx="6057900" cy="39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77" y="910787"/>
            <a:ext cx="6873026" cy="5261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47738-01FD-0EBC-E87E-3E716EE8C126}"/>
              </a:ext>
            </a:extLst>
          </p:cNvPr>
          <p:cNvSpPr txBox="1"/>
          <p:nvPr/>
        </p:nvSpPr>
        <p:spPr>
          <a:xfrm>
            <a:off x="685800" y="1337651"/>
            <a:ext cx="3746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comma-separated values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python CSV module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is used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CSV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69EDC-14B7-4EFE-30A2-AE2B4D3D5C6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0737" y="1160367"/>
            <a:ext cx="1990725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620002-C9C3-6B81-675D-15157AB51F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0737" y="1587920"/>
            <a:ext cx="3371850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0A595A-1BCE-2397-29A2-6B4D579009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221" b="178"/>
          <a:stretch/>
        </p:blipFill>
        <p:spPr>
          <a:xfrm>
            <a:off x="4630737" y="2070862"/>
            <a:ext cx="5465763" cy="238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62093B-5858-8687-F918-7AF16E22CF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64779" t="-12148"/>
          <a:stretch/>
        </p:blipFill>
        <p:spPr>
          <a:xfrm>
            <a:off x="7124700" y="2386064"/>
            <a:ext cx="2971800" cy="26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0F461-E811-5652-1045-6A6DF293B218}"/>
              </a:ext>
            </a:extLst>
          </p:cNvPr>
          <p:cNvSpPr txBox="1"/>
          <p:nvPr/>
        </p:nvSpPr>
        <p:spPr>
          <a:xfrm>
            <a:off x="685800" y="54197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CSV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D2800-C3DD-8DB1-E836-40CFBBA63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" b="503"/>
          <a:stretch/>
        </p:blipFill>
        <p:spPr>
          <a:xfrm>
            <a:off x="2184400" y="1124417"/>
            <a:ext cx="7823200" cy="48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466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1516</cp:revision>
  <dcterms:created xsi:type="dcterms:W3CDTF">2021-08-21T18:03:36Z</dcterms:created>
  <dcterms:modified xsi:type="dcterms:W3CDTF">2022-10-13T05:27:57Z</dcterms:modified>
</cp:coreProperties>
</file>