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47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6" r:id="rId11"/>
    <p:sldId id="457" r:id="rId12"/>
    <p:sldId id="458" r:id="rId13"/>
    <p:sldId id="459" r:id="rId14"/>
    <p:sldId id="455" r:id="rId15"/>
    <p:sldId id="4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151"/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7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10/20/2022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160435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8 Lecture 2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Oct. 20,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EAA705-D470-5947-3E43-046234444752}"/>
                  </a:ext>
                </a:extLst>
              </p:cNvPr>
              <p:cNvSpPr txBox="1"/>
              <p:nvPr/>
            </p:nvSpPr>
            <p:spPr>
              <a:xfrm>
                <a:off x="826169" y="1387641"/>
                <a:ext cx="5314340" cy="2897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function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divide this interval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equal subintervals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EAA705-D470-5947-3E43-046234444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9" y="1387641"/>
                <a:ext cx="5314340" cy="2897460"/>
              </a:xfrm>
              <a:prstGeom prst="rect">
                <a:avLst/>
              </a:prstGeom>
              <a:blipFill>
                <a:blip r:embed="rId3"/>
                <a:stretch>
                  <a:fillRect l="-2755" t="-2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06E774-0619-95C6-4F60-946D41D81E5C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</p:spTree>
    <p:extLst>
      <p:ext uri="{BB962C8B-B14F-4D97-AF65-F5344CB8AC3E}">
        <p14:creationId xmlns:p14="http://schemas.microsoft.com/office/powerpoint/2010/main" val="317997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8" y="910787"/>
            <a:ext cx="7061494" cy="5104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ECA63C-9EA4-E626-BC84-C0B722578B85}"/>
                  </a:ext>
                </a:extLst>
              </p:cNvPr>
              <p:cNvSpPr txBox="1"/>
              <p:nvPr/>
            </p:nvSpPr>
            <p:spPr>
              <a:xfrm>
                <a:off x="826169" y="1387641"/>
                <a:ext cx="2071144" cy="622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ECA63C-9EA4-E626-BC84-C0B722578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9" y="1387641"/>
                <a:ext cx="2071144" cy="622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C027F3A-6F03-384C-66F9-AAD50040524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2107" y="1250296"/>
            <a:ext cx="3810000" cy="2295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D1326E-F7F9-C136-0B35-36E8C718C60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2107" y="3664603"/>
            <a:ext cx="10953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2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12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9BE15-0D3F-9601-AB0B-A2375F2DD6D5}"/>
              </a:ext>
            </a:extLst>
          </p:cNvPr>
          <p:cNvSpPr txBox="1"/>
          <p:nvPr/>
        </p:nvSpPr>
        <p:spPr>
          <a:xfrm>
            <a:off x="4278027" y="1661353"/>
            <a:ext cx="363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Dartboard Monte Carlo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FD8A0-32C1-19A3-4389-67287FFC0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518" y="2049224"/>
            <a:ext cx="4148963" cy="3042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E6E094-9BBA-3CB9-1967-A5430C3AB8E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3F3F4"/>
              </a:clrFrom>
              <a:clrTo>
                <a:srgbClr val="F3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9399" y="5128411"/>
            <a:ext cx="6553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8" y="910787"/>
            <a:ext cx="7061494" cy="5104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CFEED4-4CC7-8337-CC72-074ADB5108E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188384"/>
            <a:ext cx="5353050" cy="335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A28B5F-C096-33AA-C623-BDE598074C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4814770"/>
            <a:ext cx="952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1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289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Monty Hall Problem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F94879-6B1A-23B4-376A-DF69557E8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345" y="1906302"/>
            <a:ext cx="4114700" cy="228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C0273B-33F9-9A84-8F62-B3F99E64BD36}"/>
              </a:ext>
            </a:extLst>
          </p:cNvPr>
          <p:cNvSpPr txBox="1"/>
          <p:nvPr/>
        </p:nvSpPr>
        <p:spPr>
          <a:xfrm>
            <a:off x="826169" y="1387639"/>
            <a:ext cx="5655313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you're on a game show, and you're given the choice of three doors: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Behind one door is a car; behind the others, goats.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host knows what's behind the doors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pick a door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host opens another door which has a goat. He then says to you, "Do you want to pick door No. 2?“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to your advantage to switch your choice?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F68C5-4C3F-00C5-145A-414DF6817C5C}"/>
              </a:ext>
            </a:extLst>
          </p:cNvPr>
          <p:cNvSpPr txBox="1"/>
          <p:nvPr/>
        </p:nvSpPr>
        <p:spPr>
          <a:xfrm>
            <a:off x="837727" y="5792807"/>
            <a:ext cx="446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https://en.wikipedia.org/wiki/Monty_Hall_problem</a:t>
            </a:r>
          </a:p>
        </p:txBody>
      </p:sp>
    </p:spTree>
    <p:extLst>
      <p:ext uri="{BB962C8B-B14F-4D97-AF65-F5344CB8AC3E}">
        <p14:creationId xmlns:p14="http://schemas.microsoft.com/office/powerpoint/2010/main" val="241403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15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191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C0273B-33F9-9A84-8F62-B3F99E64BD36}"/>
              </a:ext>
            </a:extLst>
          </p:cNvPr>
          <p:cNvSpPr txBox="1"/>
          <p:nvPr/>
        </p:nvSpPr>
        <p:spPr>
          <a:xfrm>
            <a:off x="826169" y="1218754"/>
            <a:ext cx="5655313" cy="4985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code for finding the inverse of a matrix using the Gauss-Jordan method.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the Monty Hall problem and find the probability of winning when changing the door and compare it with the strategy remaining with the initial choice.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these things into consideration: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should be user-friendly.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needs to be well-documented with comments so that anyone can understand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prepare the presentation properly and timing is important.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is very important, decide how you are going to show your 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to be able to answer questions from other students.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64326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899BE-2FEE-C40B-51B7-1984EDE08B64}"/>
              </a:ext>
            </a:extLst>
          </p:cNvPr>
          <p:cNvSpPr txBox="1"/>
          <p:nvPr/>
        </p:nvSpPr>
        <p:spPr>
          <a:xfrm>
            <a:off x="685800" y="1203706"/>
            <a:ext cx="374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probability that the two numbers are different when rolling two dice?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17319C-4819-80D1-209E-1689F778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66276"/>
              </p:ext>
            </p:extLst>
          </p:nvPr>
        </p:nvGraphicFramePr>
        <p:xfrm>
          <a:off x="5532697" y="1889492"/>
          <a:ext cx="5092157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451">
                  <a:extLst>
                    <a:ext uri="{9D8B030D-6E8A-4147-A177-3AD203B41FA5}">
                      <a16:colId xmlns:a16="http://schemas.microsoft.com/office/drawing/2014/main" val="1358067503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11336212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2281237040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1473988010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134419908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4198558520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403069774"/>
                    </a:ext>
                  </a:extLst>
                </a:gridCol>
              </a:tblGrid>
              <a:tr h="323555">
                <a:tc gridSpan="7"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636646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54078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279067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316439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09655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41831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01234"/>
                  </a:ext>
                </a:extLst>
              </a:tr>
              <a:tr h="32355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1422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069DA9-39E4-3265-0D4D-C179E5E9C26E}"/>
                  </a:ext>
                </a:extLst>
              </p:cNvPr>
              <p:cNvSpPr txBox="1"/>
              <p:nvPr/>
            </p:nvSpPr>
            <p:spPr>
              <a:xfrm>
                <a:off x="685799" y="4839247"/>
                <a:ext cx="3746867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=0.83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069DA9-39E4-3265-0D4D-C179E5E9C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4839247"/>
                <a:ext cx="3746867" cy="63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58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30B673-6133-ABF4-4217-6F0C243B9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8" y="676058"/>
            <a:ext cx="7061494" cy="5675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69822F-C8EE-5EFA-860D-C9ACB9A7F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11" y="873516"/>
            <a:ext cx="6329084" cy="51790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F809A3-5356-17EB-E55A-9E4DC31AFAE7}"/>
              </a:ext>
            </a:extLst>
          </p:cNvPr>
          <p:cNvSpPr txBox="1"/>
          <p:nvPr/>
        </p:nvSpPr>
        <p:spPr>
          <a:xfrm>
            <a:off x="685800" y="3740718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and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70162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AE0034-5908-19C3-EED0-F1B0E3DA8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934" y="1263974"/>
            <a:ext cx="5701554" cy="489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9B805-17E9-0B82-2F51-5296C5D4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1898984"/>
            <a:ext cx="8648700" cy="2514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4936FA-1C8D-4C33-AD9E-30E50FC7B328}"/>
              </a:ext>
            </a:extLst>
          </p:cNvPr>
          <p:cNvSpPr txBox="1"/>
          <p:nvPr/>
        </p:nvSpPr>
        <p:spPr>
          <a:xfrm>
            <a:off x="1752128" y="4615485"/>
            <a:ext cx="237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with very poor space filling properties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75F29-1963-3A54-1C72-55A6551D08BB}"/>
              </a:ext>
            </a:extLst>
          </p:cNvPr>
          <p:cNvSpPr txBox="1"/>
          <p:nvPr/>
        </p:nvSpPr>
        <p:spPr>
          <a:xfrm>
            <a:off x="5136092" y="4615485"/>
            <a:ext cx="168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BC673-B035-1492-7DC0-ED471A6D87F0}"/>
              </a:ext>
            </a:extLst>
          </p:cNvPr>
          <p:cNvSpPr txBox="1"/>
          <p:nvPr/>
        </p:nvSpPr>
        <p:spPr>
          <a:xfrm>
            <a:off x="7992506" y="4519233"/>
            <a:ext cx="237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with good space filling properties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F3671-A2C2-D2D6-8C5F-D896C3C1E4B1}"/>
              </a:ext>
            </a:extLst>
          </p:cNvPr>
          <p:cNvSpPr txBox="1"/>
          <p:nvPr/>
        </p:nvSpPr>
        <p:spPr>
          <a:xfrm>
            <a:off x="837727" y="5792807"/>
            <a:ext cx="10343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A.C.Viana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Tutorial on Latin Hypercube Design of Experiments.”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and Reliability Engineering International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2015.</a:t>
            </a:r>
          </a:p>
        </p:txBody>
      </p:sp>
    </p:spTree>
    <p:extLst>
      <p:ext uri="{BB962C8B-B14F-4D97-AF65-F5344CB8AC3E}">
        <p14:creationId xmlns:p14="http://schemas.microsoft.com/office/powerpoint/2010/main" val="346626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8" y="910787"/>
            <a:ext cx="7061494" cy="5104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8E91FD-9493-3D13-B687-43D431EA3DB2}"/>
              </a:ext>
            </a:extLst>
          </p:cNvPr>
          <p:cNvSpPr txBox="1"/>
          <p:nvPr/>
        </p:nvSpPr>
        <p:spPr>
          <a:xfrm>
            <a:off x="685800" y="1203706"/>
            <a:ext cx="374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Quasi Monte Carlo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Halton sequence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33A94-4DAD-F92F-7326-BB39786345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5691" y="1203706"/>
            <a:ext cx="3800475" cy="83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B3D5DF-4D55-DF1F-A428-035C3C87B9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5691" y="2176685"/>
            <a:ext cx="31242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1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8" y="910787"/>
            <a:ext cx="7061494" cy="5104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8E91FD-9493-3D13-B687-43D431EA3DB2}"/>
              </a:ext>
            </a:extLst>
          </p:cNvPr>
          <p:cNvSpPr txBox="1"/>
          <p:nvPr/>
        </p:nvSpPr>
        <p:spPr>
          <a:xfrm>
            <a:off x="685800" y="1203706"/>
            <a:ext cx="374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Skipping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Leaping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Scrambling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BD3F5-CAFE-BF7F-255D-3596AB0A219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9662" y="1193657"/>
            <a:ext cx="4371975" cy="1666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B4D0B4-6990-8535-A052-2CEEA849676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0137" y="3143402"/>
            <a:ext cx="23717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8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B56A210-8E77-C6B2-6032-875A12CC8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8" y="676058"/>
            <a:ext cx="7061494" cy="58695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8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CC9C2E-7750-F5E7-E40C-DCCBE0B216BD}"/>
              </a:ext>
            </a:extLst>
          </p:cNvPr>
          <p:cNvSpPr txBox="1"/>
          <p:nvPr/>
        </p:nvSpPr>
        <p:spPr>
          <a:xfrm>
            <a:off x="685800" y="1203706"/>
            <a:ext cx="3746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dice problem!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probability that the two numbers are different when rolling two dice?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D6D303-7BE9-5B68-73AD-DC2202F9502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8570" y="924229"/>
            <a:ext cx="5284300" cy="537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9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9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35771-62A9-2EAD-8173-FCF49ACB326B}"/>
              </a:ext>
            </a:extLst>
          </p:cNvPr>
          <p:cNvSpPr txBox="1"/>
          <p:nvPr/>
        </p:nvSpPr>
        <p:spPr>
          <a:xfrm>
            <a:off x="685800" y="541973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A273B-78AE-F2C0-9411-F3FE6048D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65"/>
          <a:stretch/>
        </p:blipFill>
        <p:spPr>
          <a:xfrm>
            <a:off x="3245223" y="1972234"/>
            <a:ext cx="5701554" cy="4265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326D8D-2115-26E0-F1C5-24D7BA4BC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825" y="1205211"/>
            <a:ext cx="29241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4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9111</TotalTime>
  <Words>656</Words>
  <Application>Microsoft Office PowerPoint</Application>
  <PresentationFormat>Widescreen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Javidan</cp:lastModifiedBy>
  <cp:revision>1573</cp:revision>
  <dcterms:created xsi:type="dcterms:W3CDTF">2021-08-21T18:03:36Z</dcterms:created>
  <dcterms:modified xsi:type="dcterms:W3CDTF">2022-10-20T06:04:57Z</dcterms:modified>
</cp:coreProperties>
</file>