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440" r:id="rId3"/>
    <p:sldId id="489" r:id="rId4"/>
    <p:sldId id="490" r:id="rId5"/>
    <p:sldId id="492" r:id="rId6"/>
    <p:sldId id="493" r:id="rId7"/>
    <p:sldId id="488" r:id="rId8"/>
    <p:sldId id="494" r:id="rId9"/>
    <p:sldId id="495" r:id="rId10"/>
    <p:sldId id="497" r:id="rId11"/>
    <p:sldId id="498" r:id="rId12"/>
    <p:sldId id="499" r:id="rId13"/>
    <p:sldId id="500" r:id="rId14"/>
    <p:sldId id="503" r:id="rId15"/>
    <p:sldId id="502" r:id="rId16"/>
    <p:sldId id="487" r:id="rId17"/>
    <p:sldId id="50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08151"/>
    <a:srgbClr val="FAFAFA"/>
    <a:srgbClr val="C7EB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817" autoAdjust="0"/>
  </p:normalViewPr>
  <p:slideViewPr>
    <p:cSldViewPr snapToGrid="0">
      <p:cViewPr varScale="1">
        <p:scale>
          <a:sx n="149" d="100"/>
          <a:sy n="149" d="100"/>
        </p:scale>
        <p:origin x="7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945AC-70EB-403B-9610-C4726E471E92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AC35B-8408-491B-A108-F394427E8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28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05235-C90D-43D1-A99E-09C1FA2B9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FB438F-12A3-45FC-A2D2-D09D3CBDF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BB3ECC-E171-4BDA-9F8D-5745C2985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B186-9E99-4F38-BB4F-99E52B20A6CC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828820-2255-4B09-8268-94B4E5D93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B7EDF1-5C59-43EC-BAAD-8538DDB44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25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CFB0C-3B7C-460F-9B19-1B4A870F2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B22493-849C-4465-9916-D4DD35334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87396B-EE16-49F0-A0F2-19931D54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7BCA-710D-4544-97A1-B0A8F8D85794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5F7850-30EA-4652-B073-29091A87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011B95-2897-4380-A97B-8CD461CEB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4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9AB76D-C2E4-419D-B74C-249CC24BB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EC11C0-F868-44E0-AF30-F21CE977D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F8A859-218F-42C6-B0CC-88085028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12C4-866D-4D1E-BFDD-37C1ADBA272B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338E48-85E3-4D6D-922C-BE384C3A1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DF5124-B222-44D8-8770-419FEE09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2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65AE8-C0BF-4A0A-9983-E611C1C5D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05FC18-737B-4B30-B243-27139C1EC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B9C5B-6357-4BBC-A3C1-332403F2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E461-9596-41A8-9C84-FDB592432A9F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D9A77B-AEE6-4E5F-9F5D-355D7F97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BC4974-7B27-452D-936A-1C2ECC8D7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7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FC82B-8FB0-4C98-AC02-C8A3D675E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D66EFF-5C50-40EB-B85F-9F622C8EC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61B797-F7CF-4769-AAE9-4FC009F90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8576D-E5C4-4209-82BF-E60523340835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D46F9B-D8C6-4D3B-9351-E9C66517D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2E016-7D7A-4C38-AB0F-6577DED7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8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45729-2D9D-4A6A-A43E-24164994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79376E-4BB6-4AFC-BD54-8FCD75BFC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7A1BD4-4CA5-433C-9CF4-0D6B2F205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ECB013-7671-4959-998D-98C89BD0C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69E6-C4FA-4089-8241-15DC0309B506}" type="datetime1">
              <a:rPr lang="en-US" smtClean="0"/>
              <a:t>11/17/2022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A4B89C-5664-4EDA-AACA-467B1707C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4D2654-0AB7-43A7-9003-707A853B3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0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399D8-6DB4-4AE8-A7FD-279FDB0F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28289E-E467-4DEB-963D-C395E1C1A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D1431F-B5D7-4F13-B59F-527524E66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8F0251-2E16-4AF9-A82F-724E9AF23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5CBA81-B4EE-446E-9A80-F237BE1BD3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A3743D-DA38-44DE-8CD0-2AE004665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A843-449B-4064-96F1-0462FF7E142A}" type="datetime1">
              <a:rPr lang="en-US" smtClean="0"/>
              <a:t>11/17/2022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7C055D-CA78-4272-9493-EB2792F87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90E074-24FB-4C90-9592-240897BA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0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D02A3-1F3D-4364-83D6-46BB79A2D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430BD0-3980-4781-8F63-64694879D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E43CC-F5E0-430E-ACFC-0898CE012FE2}" type="datetime1">
              <a:rPr lang="en-US" smtClean="0"/>
              <a:t>11/17/2022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A29E72-52DE-432D-B152-B70C2BF7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BD68EE-2461-48B4-AD2B-A20861102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3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92D689-03BD-4FCA-8EAD-81CB9C1D0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0634-3648-4E88-9B2C-3D3D590AB872}" type="datetime1">
              <a:rPr lang="en-US" smtClean="0"/>
              <a:t>11/17/2022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F15286-B76A-44AB-85E1-6E81E56A6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45A0B8-2089-449A-ADDD-295250D20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06293-0A5C-4991-A5F9-04D3A5C1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CF6FFB-B1B1-4CBF-AD86-C4C99A63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ABFFCC-5480-41AC-9B8A-ADAB2215E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607398-6585-438B-862A-4701B218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6E98E-C578-44AD-8AD2-CAB080A26467}" type="datetime1">
              <a:rPr lang="en-US" smtClean="0"/>
              <a:t>11/17/2022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440450-F335-4A95-BE97-6CD55D61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10728-AF67-41D3-940F-FF4A6997A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8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20731-5E51-41FB-94ED-4EBBD7C2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9AD893-485B-4088-96E1-EE2275C97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E8EC45-92F5-4C77-8121-BAF7F39FB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A954E1-CEAA-4B22-B69E-F5B2F938A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ECD3-992A-47AE-8D22-3F1161A55C13}" type="datetime1">
              <a:rPr lang="en-US" smtClean="0"/>
              <a:t>11/17/2022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73B901-8682-4718-ABBF-1673690AD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ADF868-504E-4E23-94AC-FE3B6922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08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BFFC0D-2184-4AFD-BAC6-259E92DC4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596436-4D5A-4F10-A2B4-155D79DFF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FA55FA-66C8-4CC1-8D0A-F4A21C714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3E1B1-F47A-4B7C-B1D9-A3E655E9BEDE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1FD5C8-CAC4-4B69-AC15-23FDDF658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2565EC-C0B1-4825-982B-EFB4C85E7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5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s://www.geeksforgeeks.org/minimax-algorithm-in-game-theory-set-1-introduction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minimax-algorithm-in-game-theory-set-3-tic-tac-toe-ai-finding-optimal-move/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c/essays/graph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eb.mit.edu/sp.268/www/gamesearch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91B066F-89ED-437F-9873-8E821D1D4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256" y="817244"/>
            <a:ext cx="3459487" cy="8229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E95F83-0903-42AC-8AA2-79322AC1772D}"/>
              </a:ext>
            </a:extLst>
          </p:cNvPr>
          <p:cNvSpPr txBox="1"/>
          <p:nvPr/>
        </p:nvSpPr>
        <p:spPr>
          <a:xfrm>
            <a:off x="3444031" y="2057400"/>
            <a:ext cx="5303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Programming for Engineers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9818EBFF-30E8-4432-B288-39F139FF2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3E822A-4E32-7D1C-A71C-06DBB5F35A6E}"/>
              </a:ext>
            </a:extLst>
          </p:cNvPr>
          <p:cNvSpPr txBox="1"/>
          <p:nvPr/>
        </p:nvSpPr>
        <p:spPr>
          <a:xfrm>
            <a:off x="3373939" y="3160435"/>
            <a:ext cx="544411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12 Lecture 2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Nov. 17, 2022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Lecturer: Dr. Mohammad Mahdi Javidan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Semester 2022</a:t>
            </a:r>
          </a:p>
        </p:txBody>
      </p:sp>
    </p:spTree>
    <p:extLst>
      <p:ext uri="{BB962C8B-B14F-4D97-AF65-F5344CB8AC3E}">
        <p14:creationId xmlns:p14="http://schemas.microsoft.com/office/powerpoint/2010/main" val="1118653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10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8EEB48-4ECF-6CE7-6879-16E7EDE4FCDA}"/>
              </a:ext>
            </a:extLst>
          </p:cNvPr>
          <p:cNvSpPr txBox="1"/>
          <p:nvPr/>
        </p:nvSpPr>
        <p:spPr>
          <a:xfrm>
            <a:off x="685800" y="541973"/>
            <a:ext cx="2722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Minmax Algorithm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141BBD7-DD78-4365-83AF-D57535B7D6FA}"/>
              </a:ext>
            </a:extLst>
          </p:cNvPr>
          <p:cNvSpPr/>
          <p:nvPr/>
        </p:nvSpPr>
        <p:spPr>
          <a:xfrm>
            <a:off x="6138975" y="1852303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223EBD-D13B-86E4-2906-C78009D9694F}"/>
              </a:ext>
            </a:extLst>
          </p:cNvPr>
          <p:cNvCxnSpPr>
            <a:cxnSpLocks/>
            <a:stCxn id="11" idx="4"/>
            <a:endCxn id="26" idx="7"/>
          </p:cNvCxnSpPr>
          <p:nvPr/>
        </p:nvCxnSpPr>
        <p:spPr>
          <a:xfrm flipH="1">
            <a:off x="3980848" y="2023977"/>
            <a:ext cx="2243964" cy="10526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5D00EC3-C5CB-9C47-0CB4-9EFFD1EF8C04}"/>
              </a:ext>
            </a:extLst>
          </p:cNvPr>
          <p:cNvSpPr txBox="1"/>
          <p:nvPr/>
        </p:nvSpPr>
        <p:spPr>
          <a:xfrm>
            <a:off x="4711143" y="2150843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903C8A9-F772-4E0D-A545-F2001B6CF5C8}"/>
              </a:ext>
            </a:extLst>
          </p:cNvPr>
          <p:cNvSpPr/>
          <p:nvPr/>
        </p:nvSpPr>
        <p:spPr>
          <a:xfrm>
            <a:off x="3834315" y="3051489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BBDF4FE-1ED4-7B00-9E0D-715838647634}"/>
              </a:ext>
            </a:extLst>
          </p:cNvPr>
          <p:cNvSpPr/>
          <p:nvPr/>
        </p:nvSpPr>
        <p:spPr>
          <a:xfrm>
            <a:off x="6156638" y="3051489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48E5BCC-E061-5833-16D7-3E2797E850C4}"/>
              </a:ext>
            </a:extLst>
          </p:cNvPr>
          <p:cNvCxnSpPr>
            <a:cxnSpLocks/>
            <a:stCxn id="11" idx="4"/>
            <a:endCxn id="30" idx="0"/>
          </p:cNvCxnSpPr>
          <p:nvPr/>
        </p:nvCxnSpPr>
        <p:spPr>
          <a:xfrm>
            <a:off x="6224812" y="2023977"/>
            <a:ext cx="17663" cy="10275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EB754F6D-93E2-B2D8-293E-2D4A1F956BF2}"/>
              </a:ext>
            </a:extLst>
          </p:cNvPr>
          <p:cNvSpPr/>
          <p:nvPr/>
        </p:nvSpPr>
        <p:spPr>
          <a:xfrm>
            <a:off x="8266902" y="3051489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E615C11-8FB7-56C4-588E-721A570CDF4F}"/>
              </a:ext>
            </a:extLst>
          </p:cNvPr>
          <p:cNvCxnSpPr>
            <a:cxnSpLocks/>
            <a:stCxn id="11" idx="4"/>
            <a:endCxn id="44" idx="0"/>
          </p:cNvCxnSpPr>
          <p:nvPr/>
        </p:nvCxnSpPr>
        <p:spPr>
          <a:xfrm>
            <a:off x="6224812" y="2023977"/>
            <a:ext cx="2127927" cy="10275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A7B8621-6FFC-D822-2925-0FCE466289D1}"/>
              </a:ext>
            </a:extLst>
          </p:cNvPr>
          <p:cNvSpPr txBox="1"/>
          <p:nvPr/>
        </p:nvSpPr>
        <p:spPr>
          <a:xfrm>
            <a:off x="6063903" y="2347025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8473CC5-DE2D-4166-9B49-8A9B379B05CC}"/>
              </a:ext>
            </a:extLst>
          </p:cNvPr>
          <p:cNvSpPr txBox="1"/>
          <p:nvPr/>
        </p:nvSpPr>
        <p:spPr>
          <a:xfrm>
            <a:off x="7229335" y="2193136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2459A37-708B-F841-2067-D3EAB5BA2350}"/>
              </a:ext>
            </a:extLst>
          </p:cNvPr>
          <p:cNvSpPr txBox="1"/>
          <p:nvPr/>
        </p:nvSpPr>
        <p:spPr>
          <a:xfrm>
            <a:off x="5633021" y="1528891"/>
            <a:ext cx="1164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state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7AD1884-3FEF-421C-D5EB-0FF7BDDC75CC}"/>
              </a:ext>
            </a:extLst>
          </p:cNvPr>
          <p:cNvSpPr/>
          <p:nvPr/>
        </p:nvSpPr>
        <p:spPr>
          <a:xfrm>
            <a:off x="3662641" y="3944114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47F5251-17B1-9311-7251-25BFE26E222A}"/>
              </a:ext>
            </a:extLst>
          </p:cNvPr>
          <p:cNvSpPr/>
          <p:nvPr/>
        </p:nvSpPr>
        <p:spPr>
          <a:xfrm>
            <a:off x="4036226" y="3944114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AB29CB2-33E9-F6E0-F047-B8073B24EB50}"/>
              </a:ext>
            </a:extLst>
          </p:cNvPr>
          <p:cNvSpPr/>
          <p:nvPr/>
        </p:nvSpPr>
        <p:spPr>
          <a:xfrm>
            <a:off x="5844543" y="3944114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76D2B94-4FC0-AC0F-A9CC-D10CA4D490DB}"/>
              </a:ext>
            </a:extLst>
          </p:cNvPr>
          <p:cNvSpPr/>
          <p:nvPr/>
        </p:nvSpPr>
        <p:spPr>
          <a:xfrm>
            <a:off x="6641583" y="3944114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8" name="Oval 1087">
            <a:extLst>
              <a:ext uri="{FF2B5EF4-FFF2-40B4-BE49-F238E27FC236}">
                <a16:creationId xmlns:a16="http://schemas.microsoft.com/office/drawing/2014/main" id="{2F0B574E-10B3-C571-EF3B-5BB5A6A269D3}"/>
              </a:ext>
            </a:extLst>
          </p:cNvPr>
          <p:cNvSpPr/>
          <p:nvPr/>
        </p:nvSpPr>
        <p:spPr>
          <a:xfrm>
            <a:off x="6156638" y="3944114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1" name="Oval 1090">
            <a:extLst>
              <a:ext uri="{FF2B5EF4-FFF2-40B4-BE49-F238E27FC236}">
                <a16:creationId xmlns:a16="http://schemas.microsoft.com/office/drawing/2014/main" id="{21209438-C9F4-75A3-BFE2-2418761A5B33}"/>
              </a:ext>
            </a:extLst>
          </p:cNvPr>
          <p:cNvSpPr/>
          <p:nvPr/>
        </p:nvSpPr>
        <p:spPr>
          <a:xfrm>
            <a:off x="8064991" y="3944114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2" name="Oval 1091">
            <a:extLst>
              <a:ext uri="{FF2B5EF4-FFF2-40B4-BE49-F238E27FC236}">
                <a16:creationId xmlns:a16="http://schemas.microsoft.com/office/drawing/2014/main" id="{42BA1AB5-1636-CD00-CB47-B2FE1D24D75A}"/>
              </a:ext>
            </a:extLst>
          </p:cNvPr>
          <p:cNvSpPr/>
          <p:nvPr/>
        </p:nvSpPr>
        <p:spPr>
          <a:xfrm>
            <a:off x="8438576" y="3944114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3" name="Oval 1092">
            <a:extLst>
              <a:ext uri="{FF2B5EF4-FFF2-40B4-BE49-F238E27FC236}">
                <a16:creationId xmlns:a16="http://schemas.microsoft.com/office/drawing/2014/main" id="{874A88E5-2C7E-A553-CE59-89F8CC24C759}"/>
              </a:ext>
            </a:extLst>
          </p:cNvPr>
          <p:cNvSpPr/>
          <p:nvPr/>
        </p:nvSpPr>
        <p:spPr>
          <a:xfrm>
            <a:off x="2970521" y="4806405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4" name="Oval 1093">
            <a:extLst>
              <a:ext uri="{FF2B5EF4-FFF2-40B4-BE49-F238E27FC236}">
                <a16:creationId xmlns:a16="http://schemas.microsoft.com/office/drawing/2014/main" id="{EF558267-66C2-289E-10A8-CA65478932D3}"/>
              </a:ext>
            </a:extLst>
          </p:cNvPr>
          <p:cNvSpPr/>
          <p:nvPr/>
        </p:nvSpPr>
        <p:spPr>
          <a:xfrm>
            <a:off x="3344106" y="4806405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7" name="Oval 1096">
            <a:extLst>
              <a:ext uri="{FF2B5EF4-FFF2-40B4-BE49-F238E27FC236}">
                <a16:creationId xmlns:a16="http://schemas.microsoft.com/office/drawing/2014/main" id="{65399E4F-9DB2-9871-F6BF-209D556BA51B}"/>
              </a:ext>
            </a:extLst>
          </p:cNvPr>
          <p:cNvSpPr/>
          <p:nvPr/>
        </p:nvSpPr>
        <p:spPr>
          <a:xfrm>
            <a:off x="8438576" y="4806405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98" name="Straight Arrow Connector 1097">
            <a:extLst>
              <a:ext uri="{FF2B5EF4-FFF2-40B4-BE49-F238E27FC236}">
                <a16:creationId xmlns:a16="http://schemas.microsoft.com/office/drawing/2014/main" id="{F362DF8E-3782-ADD8-B49A-682283DD6E0B}"/>
              </a:ext>
            </a:extLst>
          </p:cNvPr>
          <p:cNvCxnSpPr>
            <a:cxnSpLocks/>
            <a:stCxn id="26" idx="4"/>
            <a:endCxn id="60" idx="0"/>
          </p:cNvCxnSpPr>
          <p:nvPr/>
        </p:nvCxnSpPr>
        <p:spPr>
          <a:xfrm flipH="1">
            <a:off x="3748478" y="3223163"/>
            <a:ext cx="171674" cy="7209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9" name="Straight Arrow Connector 1108">
            <a:extLst>
              <a:ext uri="{FF2B5EF4-FFF2-40B4-BE49-F238E27FC236}">
                <a16:creationId xmlns:a16="http://schemas.microsoft.com/office/drawing/2014/main" id="{5F7378FF-9388-6651-FD52-FFDC3F7776FE}"/>
              </a:ext>
            </a:extLst>
          </p:cNvPr>
          <p:cNvCxnSpPr>
            <a:cxnSpLocks/>
            <a:stCxn id="26" idx="4"/>
            <a:endCxn id="61" idx="0"/>
          </p:cNvCxnSpPr>
          <p:nvPr/>
        </p:nvCxnSpPr>
        <p:spPr>
          <a:xfrm>
            <a:off x="3920152" y="3223163"/>
            <a:ext cx="201911" cy="7209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3" name="Straight Arrow Connector 1112">
            <a:extLst>
              <a:ext uri="{FF2B5EF4-FFF2-40B4-BE49-F238E27FC236}">
                <a16:creationId xmlns:a16="http://schemas.microsoft.com/office/drawing/2014/main" id="{4FA9BA94-FE7E-634C-C02B-47B09528AF5B}"/>
              </a:ext>
            </a:extLst>
          </p:cNvPr>
          <p:cNvCxnSpPr>
            <a:cxnSpLocks/>
            <a:stCxn id="9" idx="4"/>
            <a:endCxn id="1094" idx="0"/>
          </p:cNvCxnSpPr>
          <p:nvPr/>
        </p:nvCxnSpPr>
        <p:spPr>
          <a:xfrm>
            <a:off x="3344106" y="4115788"/>
            <a:ext cx="85837" cy="6906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2" name="Straight Arrow Connector 1121">
            <a:extLst>
              <a:ext uri="{FF2B5EF4-FFF2-40B4-BE49-F238E27FC236}">
                <a16:creationId xmlns:a16="http://schemas.microsoft.com/office/drawing/2014/main" id="{BF7D6368-AD28-617B-4C3D-6986796C0BDD}"/>
              </a:ext>
            </a:extLst>
          </p:cNvPr>
          <p:cNvCxnSpPr>
            <a:cxnSpLocks/>
            <a:stCxn id="9" idx="4"/>
            <a:endCxn id="1093" idx="0"/>
          </p:cNvCxnSpPr>
          <p:nvPr/>
        </p:nvCxnSpPr>
        <p:spPr>
          <a:xfrm flipH="1">
            <a:off x="3056358" y="4115788"/>
            <a:ext cx="287748" cy="6906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7" name="Straight Arrow Connector 1126">
            <a:extLst>
              <a:ext uri="{FF2B5EF4-FFF2-40B4-BE49-F238E27FC236}">
                <a16:creationId xmlns:a16="http://schemas.microsoft.com/office/drawing/2014/main" id="{0FC910FB-7213-C4CF-9DBA-08F4160F6F7B}"/>
              </a:ext>
            </a:extLst>
          </p:cNvPr>
          <p:cNvCxnSpPr>
            <a:cxnSpLocks/>
            <a:stCxn id="30" idx="4"/>
            <a:endCxn id="62" idx="0"/>
          </p:cNvCxnSpPr>
          <p:nvPr/>
        </p:nvCxnSpPr>
        <p:spPr>
          <a:xfrm flipH="1">
            <a:off x="5930380" y="3223163"/>
            <a:ext cx="312095" cy="7209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1" name="Straight Arrow Connector 1130">
            <a:extLst>
              <a:ext uri="{FF2B5EF4-FFF2-40B4-BE49-F238E27FC236}">
                <a16:creationId xmlns:a16="http://schemas.microsoft.com/office/drawing/2014/main" id="{AE6EB9D4-C8EB-4A6B-6C3D-13815533F594}"/>
              </a:ext>
            </a:extLst>
          </p:cNvPr>
          <p:cNvCxnSpPr>
            <a:cxnSpLocks/>
            <a:stCxn id="30" idx="4"/>
            <a:endCxn id="1088" idx="0"/>
          </p:cNvCxnSpPr>
          <p:nvPr/>
        </p:nvCxnSpPr>
        <p:spPr>
          <a:xfrm>
            <a:off x="6242475" y="3223163"/>
            <a:ext cx="0" cy="7209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5" name="Straight Arrow Connector 1134">
            <a:extLst>
              <a:ext uri="{FF2B5EF4-FFF2-40B4-BE49-F238E27FC236}">
                <a16:creationId xmlns:a16="http://schemas.microsoft.com/office/drawing/2014/main" id="{C8A487D4-5A39-1389-57A3-1D5F6C942B5C}"/>
              </a:ext>
            </a:extLst>
          </p:cNvPr>
          <p:cNvCxnSpPr>
            <a:cxnSpLocks/>
            <a:stCxn id="30" idx="4"/>
            <a:endCxn id="63" idx="0"/>
          </p:cNvCxnSpPr>
          <p:nvPr/>
        </p:nvCxnSpPr>
        <p:spPr>
          <a:xfrm>
            <a:off x="6242475" y="3223163"/>
            <a:ext cx="484945" cy="7209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6" name="Straight Arrow Connector 1145">
            <a:extLst>
              <a:ext uri="{FF2B5EF4-FFF2-40B4-BE49-F238E27FC236}">
                <a16:creationId xmlns:a16="http://schemas.microsoft.com/office/drawing/2014/main" id="{AE2A0311-6018-1469-9B0A-A8257A74D933}"/>
              </a:ext>
            </a:extLst>
          </p:cNvPr>
          <p:cNvCxnSpPr>
            <a:cxnSpLocks/>
            <a:stCxn id="44" idx="4"/>
            <a:endCxn id="1091" idx="0"/>
          </p:cNvCxnSpPr>
          <p:nvPr/>
        </p:nvCxnSpPr>
        <p:spPr>
          <a:xfrm flipH="1">
            <a:off x="8150828" y="3223163"/>
            <a:ext cx="201911" cy="7209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9" name="Straight Arrow Connector 1148">
            <a:extLst>
              <a:ext uri="{FF2B5EF4-FFF2-40B4-BE49-F238E27FC236}">
                <a16:creationId xmlns:a16="http://schemas.microsoft.com/office/drawing/2014/main" id="{AC250C3D-1189-10D9-9048-AD6BE76461FB}"/>
              </a:ext>
            </a:extLst>
          </p:cNvPr>
          <p:cNvCxnSpPr>
            <a:cxnSpLocks/>
            <a:stCxn id="44" idx="4"/>
            <a:endCxn id="1092" idx="0"/>
          </p:cNvCxnSpPr>
          <p:nvPr/>
        </p:nvCxnSpPr>
        <p:spPr>
          <a:xfrm>
            <a:off x="8352739" y="3223163"/>
            <a:ext cx="171674" cy="7209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6" name="Straight Arrow Connector 1155">
            <a:extLst>
              <a:ext uri="{FF2B5EF4-FFF2-40B4-BE49-F238E27FC236}">
                <a16:creationId xmlns:a16="http://schemas.microsoft.com/office/drawing/2014/main" id="{7C1EE7C3-D041-A677-AE1A-0188C633F039}"/>
              </a:ext>
            </a:extLst>
          </p:cNvPr>
          <p:cNvCxnSpPr>
            <a:cxnSpLocks/>
            <a:stCxn id="1092" idx="4"/>
            <a:endCxn id="1097" idx="0"/>
          </p:cNvCxnSpPr>
          <p:nvPr/>
        </p:nvCxnSpPr>
        <p:spPr>
          <a:xfrm>
            <a:off x="8524413" y="4115788"/>
            <a:ext cx="0" cy="6906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8" name="TextBox 1157">
            <a:extLst>
              <a:ext uri="{FF2B5EF4-FFF2-40B4-BE49-F238E27FC236}">
                <a16:creationId xmlns:a16="http://schemas.microsoft.com/office/drawing/2014/main" id="{FDC430A9-787A-CBE1-EA8B-F40CB062CE68}"/>
              </a:ext>
            </a:extLst>
          </p:cNvPr>
          <p:cNvSpPr txBox="1"/>
          <p:nvPr/>
        </p:nvSpPr>
        <p:spPr>
          <a:xfrm>
            <a:off x="2910552" y="5021332"/>
            <a:ext cx="28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9" name="TextBox 1158">
            <a:extLst>
              <a:ext uri="{FF2B5EF4-FFF2-40B4-BE49-F238E27FC236}">
                <a16:creationId xmlns:a16="http://schemas.microsoft.com/office/drawing/2014/main" id="{9E7B558D-1BCB-8917-BB48-A7118C3F69EE}"/>
              </a:ext>
            </a:extLst>
          </p:cNvPr>
          <p:cNvSpPr txBox="1"/>
          <p:nvPr/>
        </p:nvSpPr>
        <p:spPr>
          <a:xfrm>
            <a:off x="3289769" y="5021332"/>
            <a:ext cx="28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6" name="TextBox 1165">
            <a:extLst>
              <a:ext uri="{FF2B5EF4-FFF2-40B4-BE49-F238E27FC236}">
                <a16:creationId xmlns:a16="http://schemas.microsoft.com/office/drawing/2014/main" id="{642345C9-E7DC-68E7-11DD-F60EE0417622}"/>
              </a:ext>
            </a:extLst>
          </p:cNvPr>
          <p:cNvSpPr txBox="1"/>
          <p:nvPr/>
        </p:nvSpPr>
        <p:spPr>
          <a:xfrm>
            <a:off x="8303578" y="5021332"/>
            <a:ext cx="436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7" name="TextBox 1166">
            <a:extLst>
              <a:ext uri="{FF2B5EF4-FFF2-40B4-BE49-F238E27FC236}">
                <a16:creationId xmlns:a16="http://schemas.microsoft.com/office/drawing/2014/main" id="{37CACEA0-16F8-9C1B-C44E-F2EEFE189A9A}"/>
              </a:ext>
            </a:extLst>
          </p:cNvPr>
          <p:cNvSpPr txBox="1"/>
          <p:nvPr/>
        </p:nvSpPr>
        <p:spPr>
          <a:xfrm>
            <a:off x="1889512" y="1852303"/>
            <a:ext cx="104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Player 1</a:t>
            </a:r>
            <a:endParaRPr lang="en-US" sz="14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9" name="TextBox 1168">
            <a:extLst>
              <a:ext uri="{FF2B5EF4-FFF2-40B4-BE49-F238E27FC236}">
                <a16:creationId xmlns:a16="http://schemas.microsoft.com/office/drawing/2014/main" id="{B34ABC40-FF71-3D39-B8E1-97C3E8DB4126}"/>
              </a:ext>
            </a:extLst>
          </p:cNvPr>
          <p:cNvSpPr txBox="1"/>
          <p:nvPr/>
        </p:nvSpPr>
        <p:spPr>
          <a:xfrm>
            <a:off x="1889512" y="2983437"/>
            <a:ext cx="104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Player 2</a:t>
            </a:r>
            <a:endParaRPr lang="en-US" sz="1400" b="1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0" name="TextBox 1169">
            <a:extLst>
              <a:ext uri="{FF2B5EF4-FFF2-40B4-BE49-F238E27FC236}">
                <a16:creationId xmlns:a16="http://schemas.microsoft.com/office/drawing/2014/main" id="{12717584-B09B-437C-874B-33C69A1D2A39}"/>
              </a:ext>
            </a:extLst>
          </p:cNvPr>
          <p:cNvSpPr txBox="1"/>
          <p:nvPr/>
        </p:nvSpPr>
        <p:spPr>
          <a:xfrm>
            <a:off x="1889512" y="3824497"/>
            <a:ext cx="104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Player 1</a:t>
            </a:r>
            <a:endParaRPr lang="en-US" sz="14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E60A3BE-C4D8-1A7A-C4AE-C03EAB29900C}"/>
              </a:ext>
            </a:extLst>
          </p:cNvPr>
          <p:cNvSpPr/>
          <p:nvPr/>
        </p:nvSpPr>
        <p:spPr>
          <a:xfrm>
            <a:off x="3258269" y="3944114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7357EC-ADC8-4023-3EA8-B2B3B66E458B}"/>
              </a:ext>
            </a:extLst>
          </p:cNvPr>
          <p:cNvCxnSpPr>
            <a:cxnSpLocks/>
            <a:stCxn id="26" idx="4"/>
            <a:endCxn id="9" idx="0"/>
          </p:cNvCxnSpPr>
          <p:nvPr/>
        </p:nvCxnSpPr>
        <p:spPr>
          <a:xfrm flipH="1">
            <a:off x="3344106" y="3223163"/>
            <a:ext cx="576046" cy="7209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C9DAF21-B1EB-D306-1CA5-92116A4FF121}"/>
              </a:ext>
            </a:extLst>
          </p:cNvPr>
          <p:cNvSpPr/>
          <p:nvPr/>
        </p:nvSpPr>
        <p:spPr>
          <a:xfrm>
            <a:off x="3662641" y="4806405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9F1DF9B-9128-F9F1-F9EE-B5A70C8CA728}"/>
              </a:ext>
            </a:extLst>
          </p:cNvPr>
          <p:cNvCxnSpPr>
            <a:cxnSpLocks/>
            <a:stCxn id="60" idx="4"/>
            <a:endCxn id="21" idx="0"/>
          </p:cNvCxnSpPr>
          <p:nvPr/>
        </p:nvCxnSpPr>
        <p:spPr>
          <a:xfrm>
            <a:off x="3748478" y="4115788"/>
            <a:ext cx="0" cy="6906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E9A4AD0-8028-37B0-5102-32538360C2C4}"/>
              </a:ext>
            </a:extLst>
          </p:cNvPr>
          <p:cNvSpPr txBox="1"/>
          <p:nvPr/>
        </p:nvSpPr>
        <p:spPr>
          <a:xfrm>
            <a:off x="3598387" y="5021332"/>
            <a:ext cx="382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A0A6192-3BC0-D18B-2191-BFE81367C3D4}"/>
              </a:ext>
            </a:extLst>
          </p:cNvPr>
          <p:cNvSpPr/>
          <p:nvPr/>
        </p:nvSpPr>
        <p:spPr>
          <a:xfrm>
            <a:off x="4036226" y="4806405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B1B819-FB6F-86EB-8169-EEA0C54506AB}"/>
              </a:ext>
            </a:extLst>
          </p:cNvPr>
          <p:cNvCxnSpPr>
            <a:cxnSpLocks/>
            <a:stCxn id="61" idx="4"/>
            <a:endCxn id="28" idx="0"/>
          </p:cNvCxnSpPr>
          <p:nvPr/>
        </p:nvCxnSpPr>
        <p:spPr>
          <a:xfrm>
            <a:off x="4122063" y="4115788"/>
            <a:ext cx="0" cy="6906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1" name="TextBox 1120">
            <a:extLst>
              <a:ext uri="{FF2B5EF4-FFF2-40B4-BE49-F238E27FC236}">
                <a16:creationId xmlns:a16="http://schemas.microsoft.com/office/drawing/2014/main" id="{495872B7-BE0B-7039-A695-12F5460AE1A1}"/>
              </a:ext>
            </a:extLst>
          </p:cNvPr>
          <p:cNvSpPr txBox="1"/>
          <p:nvPr/>
        </p:nvSpPr>
        <p:spPr>
          <a:xfrm>
            <a:off x="4005989" y="5021332"/>
            <a:ext cx="28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3" name="TextBox 1122">
            <a:extLst>
              <a:ext uri="{FF2B5EF4-FFF2-40B4-BE49-F238E27FC236}">
                <a16:creationId xmlns:a16="http://schemas.microsoft.com/office/drawing/2014/main" id="{F1336E14-AB49-587C-C4D5-F33A6E3FE643}"/>
              </a:ext>
            </a:extLst>
          </p:cNvPr>
          <p:cNvSpPr txBox="1"/>
          <p:nvPr/>
        </p:nvSpPr>
        <p:spPr>
          <a:xfrm>
            <a:off x="3067771" y="3511662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4" name="TextBox 1123">
            <a:extLst>
              <a:ext uri="{FF2B5EF4-FFF2-40B4-BE49-F238E27FC236}">
                <a16:creationId xmlns:a16="http://schemas.microsoft.com/office/drawing/2014/main" id="{0DDECDA3-51E2-FA54-D343-6B11CC1C5E0D}"/>
              </a:ext>
            </a:extLst>
          </p:cNvPr>
          <p:cNvSpPr txBox="1"/>
          <p:nvPr/>
        </p:nvSpPr>
        <p:spPr>
          <a:xfrm>
            <a:off x="3577191" y="3511662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5" name="TextBox 1124">
            <a:extLst>
              <a:ext uri="{FF2B5EF4-FFF2-40B4-BE49-F238E27FC236}">
                <a16:creationId xmlns:a16="http://schemas.microsoft.com/office/drawing/2014/main" id="{6457C897-85FF-A6A3-F711-A6B31BA05501}"/>
              </a:ext>
            </a:extLst>
          </p:cNvPr>
          <p:cNvSpPr txBox="1"/>
          <p:nvPr/>
        </p:nvSpPr>
        <p:spPr>
          <a:xfrm>
            <a:off x="3850920" y="3511662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" name="TextBox 1125">
            <a:extLst>
              <a:ext uri="{FF2B5EF4-FFF2-40B4-BE49-F238E27FC236}">
                <a16:creationId xmlns:a16="http://schemas.microsoft.com/office/drawing/2014/main" id="{C060F537-8737-3783-F235-F4477FB0B1C8}"/>
              </a:ext>
            </a:extLst>
          </p:cNvPr>
          <p:cNvSpPr txBox="1"/>
          <p:nvPr/>
        </p:nvSpPr>
        <p:spPr>
          <a:xfrm>
            <a:off x="5581968" y="3511662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8" name="TextBox 1127">
            <a:extLst>
              <a:ext uri="{FF2B5EF4-FFF2-40B4-BE49-F238E27FC236}">
                <a16:creationId xmlns:a16="http://schemas.microsoft.com/office/drawing/2014/main" id="{75A22B50-F837-1856-9BA5-F48FD38F4D3B}"/>
              </a:ext>
            </a:extLst>
          </p:cNvPr>
          <p:cNvSpPr txBox="1"/>
          <p:nvPr/>
        </p:nvSpPr>
        <p:spPr>
          <a:xfrm>
            <a:off x="6011432" y="3511662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9" name="TextBox 1128">
            <a:extLst>
              <a:ext uri="{FF2B5EF4-FFF2-40B4-BE49-F238E27FC236}">
                <a16:creationId xmlns:a16="http://schemas.microsoft.com/office/drawing/2014/main" id="{8BA562B3-5EE5-375D-44CE-C6C76FDF6CB9}"/>
              </a:ext>
            </a:extLst>
          </p:cNvPr>
          <p:cNvSpPr txBox="1"/>
          <p:nvPr/>
        </p:nvSpPr>
        <p:spPr>
          <a:xfrm>
            <a:off x="6323527" y="3511662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3" name="Oval 1132">
            <a:extLst>
              <a:ext uri="{FF2B5EF4-FFF2-40B4-BE49-F238E27FC236}">
                <a16:creationId xmlns:a16="http://schemas.microsoft.com/office/drawing/2014/main" id="{2F733A97-ED7A-AF81-C501-EEF3A3013675}"/>
              </a:ext>
            </a:extLst>
          </p:cNvPr>
          <p:cNvSpPr/>
          <p:nvPr/>
        </p:nvSpPr>
        <p:spPr>
          <a:xfrm>
            <a:off x="9253272" y="3944114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34" name="Straight Arrow Connector 1133">
            <a:extLst>
              <a:ext uri="{FF2B5EF4-FFF2-40B4-BE49-F238E27FC236}">
                <a16:creationId xmlns:a16="http://schemas.microsoft.com/office/drawing/2014/main" id="{6DAEE231-2963-581B-CAEC-310EBB55F596}"/>
              </a:ext>
            </a:extLst>
          </p:cNvPr>
          <p:cNvCxnSpPr>
            <a:cxnSpLocks/>
            <a:stCxn id="44" idx="4"/>
            <a:endCxn id="1133" idx="0"/>
          </p:cNvCxnSpPr>
          <p:nvPr/>
        </p:nvCxnSpPr>
        <p:spPr>
          <a:xfrm>
            <a:off x="8352739" y="3223163"/>
            <a:ext cx="986370" cy="7209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0" name="TextBox 1139">
            <a:extLst>
              <a:ext uri="{FF2B5EF4-FFF2-40B4-BE49-F238E27FC236}">
                <a16:creationId xmlns:a16="http://schemas.microsoft.com/office/drawing/2014/main" id="{61B329BF-6B5D-20F4-0AD5-198DA2D4EFDA}"/>
              </a:ext>
            </a:extLst>
          </p:cNvPr>
          <p:cNvSpPr txBox="1"/>
          <p:nvPr/>
        </p:nvSpPr>
        <p:spPr>
          <a:xfrm>
            <a:off x="7761825" y="3511662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1" name="TextBox 1140">
            <a:extLst>
              <a:ext uri="{FF2B5EF4-FFF2-40B4-BE49-F238E27FC236}">
                <a16:creationId xmlns:a16="http://schemas.microsoft.com/office/drawing/2014/main" id="{8FECB9D4-7C30-A27E-736D-5266359CF99D}"/>
              </a:ext>
            </a:extLst>
          </p:cNvPr>
          <p:cNvSpPr txBox="1"/>
          <p:nvPr/>
        </p:nvSpPr>
        <p:spPr>
          <a:xfrm>
            <a:off x="8303578" y="3511662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2" name="TextBox 1141">
            <a:extLst>
              <a:ext uri="{FF2B5EF4-FFF2-40B4-BE49-F238E27FC236}">
                <a16:creationId xmlns:a16="http://schemas.microsoft.com/office/drawing/2014/main" id="{3A218B5A-AA34-B2F8-CE77-C9C93201F7EA}"/>
              </a:ext>
            </a:extLst>
          </p:cNvPr>
          <p:cNvSpPr txBox="1"/>
          <p:nvPr/>
        </p:nvSpPr>
        <p:spPr>
          <a:xfrm>
            <a:off x="8821344" y="3511662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4" name="TextBox 1143">
            <a:extLst>
              <a:ext uri="{FF2B5EF4-FFF2-40B4-BE49-F238E27FC236}">
                <a16:creationId xmlns:a16="http://schemas.microsoft.com/office/drawing/2014/main" id="{C6DBD1E1-BCEE-C260-8496-F6F725CB99AE}"/>
              </a:ext>
            </a:extLst>
          </p:cNvPr>
          <p:cNvSpPr txBox="1"/>
          <p:nvPr/>
        </p:nvSpPr>
        <p:spPr>
          <a:xfrm>
            <a:off x="5441795" y="5021332"/>
            <a:ext cx="28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7" name="Oval 1146">
            <a:extLst>
              <a:ext uri="{FF2B5EF4-FFF2-40B4-BE49-F238E27FC236}">
                <a16:creationId xmlns:a16="http://schemas.microsoft.com/office/drawing/2014/main" id="{724E23F2-6D41-EC84-28E2-BE1A515B207A}"/>
              </a:ext>
            </a:extLst>
          </p:cNvPr>
          <p:cNvSpPr/>
          <p:nvPr/>
        </p:nvSpPr>
        <p:spPr>
          <a:xfrm>
            <a:off x="5556134" y="4806405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48" name="Straight Arrow Connector 1147">
            <a:extLst>
              <a:ext uri="{FF2B5EF4-FFF2-40B4-BE49-F238E27FC236}">
                <a16:creationId xmlns:a16="http://schemas.microsoft.com/office/drawing/2014/main" id="{9C3D6453-2474-3F0E-3485-9AACAFED17ED}"/>
              </a:ext>
            </a:extLst>
          </p:cNvPr>
          <p:cNvCxnSpPr>
            <a:cxnSpLocks/>
            <a:stCxn id="62" idx="4"/>
            <a:endCxn id="1147" idx="0"/>
          </p:cNvCxnSpPr>
          <p:nvPr/>
        </p:nvCxnSpPr>
        <p:spPr>
          <a:xfrm flipH="1">
            <a:off x="5641971" y="4115788"/>
            <a:ext cx="288409" cy="6906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2" name="TextBox 1151">
            <a:extLst>
              <a:ext uri="{FF2B5EF4-FFF2-40B4-BE49-F238E27FC236}">
                <a16:creationId xmlns:a16="http://schemas.microsoft.com/office/drawing/2014/main" id="{C837BAFB-02F1-7C43-F9AD-578D795D032A}"/>
              </a:ext>
            </a:extLst>
          </p:cNvPr>
          <p:cNvSpPr txBox="1"/>
          <p:nvPr/>
        </p:nvSpPr>
        <p:spPr>
          <a:xfrm>
            <a:off x="5341816" y="4309292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5" name="TextBox 1154">
            <a:extLst>
              <a:ext uri="{FF2B5EF4-FFF2-40B4-BE49-F238E27FC236}">
                <a16:creationId xmlns:a16="http://schemas.microsoft.com/office/drawing/2014/main" id="{A717C66B-59DD-009E-7982-597A2E0ED0E5}"/>
              </a:ext>
            </a:extLst>
          </p:cNvPr>
          <p:cNvSpPr txBox="1"/>
          <p:nvPr/>
        </p:nvSpPr>
        <p:spPr>
          <a:xfrm>
            <a:off x="6058396" y="5021332"/>
            <a:ext cx="28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1" name="Oval 1170">
            <a:extLst>
              <a:ext uri="{FF2B5EF4-FFF2-40B4-BE49-F238E27FC236}">
                <a16:creationId xmlns:a16="http://schemas.microsoft.com/office/drawing/2014/main" id="{495CD609-7454-245C-D100-A7106ED72B1E}"/>
              </a:ext>
            </a:extLst>
          </p:cNvPr>
          <p:cNvSpPr/>
          <p:nvPr/>
        </p:nvSpPr>
        <p:spPr>
          <a:xfrm>
            <a:off x="6172735" y="4801497"/>
            <a:ext cx="171674" cy="1814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2" name="TextBox 1171">
            <a:extLst>
              <a:ext uri="{FF2B5EF4-FFF2-40B4-BE49-F238E27FC236}">
                <a16:creationId xmlns:a16="http://schemas.microsoft.com/office/drawing/2014/main" id="{24B4149C-74B6-FB8C-57B9-D5248675D573}"/>
              </a:ext>
            </a:extLst>
          </p:cNvPr>
          <p:cNvSpPr txBox="1"/>
          <p:nvPr/>
        </p:nvSpPr>
        <p:spPr>
          <a:xfrm>
            <a:off x="5808196" y="4309292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75" name="Straight Arrow Connector 1174">
            <a:extLst>
              <a:ext uri="{FF2B5EF4-FFF2-40B4-BE49-F238E27FC236}">
                <a16:creationId xmlns:a16="http://schemas.microsoft.com/office/drawing/2014/main" id="{3B6EEF6A-2DCE-2D97-DAA9-D7A45EBD49B0}"/>
              </a:ext>
            </a:extLst>
          </p:cNvPr>
          <p:cNvCxnSpPr>
            <a:cxnSpLocks/>
            <a:stCxn id="1088" idx="4"/>
            <a:endCxn id="1171" idx="0"/>
          </p:cNvCxnSpPr>
          <p:nvPr/>
        </p:nvCxnSpPr>
        <p:spPr>
          <a:xfrm>
            <a:off x="6242475" y="4115788"/>
            <a:ext cx="16097" cy="6857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0" name="Oval 1179">
            <a:extLst>
              <a:ext uri="{FF2B5EF4-FFF2-40B4-BE49-F238E27FC236}">
                <a16:creationId xmlns:a16="http://schemas.microsoft.com/office/drawing/2014/main" id="{2CF94136-641C-3CA0-2EB2-40A4038F8935}"/>
              </a:ext>
            </a:extLst>
          </p:cNvPr>
          <p:cNvSpPr/>
          <p:nvPr/>
        </p:nvSpPr>
        <p:spPr>
          <a:xfrm>
            <a:off x="6484514" y="4806405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81" name="Straight Arrow Connector 1180">
            <a:extLst>
              <a:ext uri="{FF2B5EF4-FFF2-40B4-BE49-F238E27FC236}">
                <a16:creationId xmlns:a16="http://schemas.microsoft.com/office/drawing/2014/main" id="{ACB8BC7A-8654-2449-3194-EEB7AB5E7246}"/>
              </a:ext>
            </a:extLst>
          </p:cNvPr>
          <p:cNvCxnSpPr>
            <a:cxnSpLocks/>
            <a:stCxn id="1088" idx="4"/>
            <a:endCxn id="1180" idx="0"/>
          </p:cNvCxnSpPr>
          <p:nvPr/>
        </p:nvCxnSpPr>
        <p:spPr>
          <a:xfrm>
            <a:off x="6242475" y="4115788"/>
            <a:ext cx="327876" cy="6906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3" name="TextBox 1182">
            <a:extLst>
              <a:ext uri="{FF2B5EF4-FFF2-40B4-BE49-F238E27FC236}">
                <a16:creationId xmlns:a16="http://schemas.microsoft.com/office/drawing/2014/main" id="{A9A22668-AC08-5F91-0FE0-10701654401B}"/>
              </a:ext>
            </a:extLst>
          </p:cNvPr>
          <p:cNvSpPr txBox="1"/>
          <p:nvPr/>
        </p:nvSpPr>
        <p:spPr>
          <a:xfrm>
            <a:off x="6204691" y="4309292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C6A96E-2B3F-B0EB-9740-83644E13D3FE}"/>
              </a:ext>
            </a:extLst>
          </p:cNvPr>
          <p:cNvSpPr txBox="1"/>
          <p:nvPr/>
        </p:nvSpPr>
        <p:spPr>
          <a:xfrm>
            <a:off x="6440713" y="5021332"/>
            <a:ext cx="28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D5B89DD-D69F-8F8A-8263-E18B3255BD6E}"/>
              </a:ext>
            </a:extLst>
          </p:cNvPr>
          <p:cNvSpPr/>
          <p:nvPr/>
        </p:nvSpPr>
        <p:spPr>
          <a:xfrm>
            <a:off x="7044846" y="4806405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895BDBE-0807-4801-362D-EA3936AFC39B}"/>
              </a:ext>
            </a:extLst>
          </p:cNvPr>
          <p:cNvCxnSpPr>
            <a:cxnSpLocks/>
            <a:stCxn id="63" idx="5"/>
            <a:endCxn id="35" idx="0"/>
          </p:cNvCxnSpPr>
          <p:nvPr/>
        </p:nvCxnSpPr>
        <p:spPr>
          <a:xfrm>
            <a:off x="6788116" y="4090647"/>
            <a:ext cx="342567" cy="7157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953C4E3-F1F4-9BD0-ED8F-0E3009A50CAA}"/>
              </a:ext>
            </a:extLst>
          </p:cNvPr>
          <p:cNvSpPr txBox="1"/>
          <p:nvPr/>
        </p:nvSpPr>
        <p:spPr>
          <a:xfrm>
            <a:off x="6990509" y="5021332"/>
            <a:ext cx="28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9B3BC4-43AB-3E8A-9BE1-40BE7CED15E4}"/>
              </a:ext>
            </a:extLst>
          </p:cNvPr>
          <p:cNvSpPr txBox="1"/>
          <p:nvPr/>
        </p:nvSpPr>
        <p:spPr>
          <a:xfrm>
            <a:off x="6768093" y="4309292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BBAFD7D-5786-D936-5855-A93712315745}"/>
              </a:ext>
            </a:extLst>
          </p:cNvPr>
          <p:cNvSpPr/>
          <p:nvPr/>
        </p:nvSpPr>
        <p:spPr>
          <a:xfrm>
            <a:off x="8071744" y="4806405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49B4BB4-03F3-BEA3-ED28-957B96695657}"/>
              </a:ext>
            </a:extLst>
          </p:cNvPr>
          <p:cNvSpPr txBox="1"/>
          <p:nvPr/>
        </p:nvSpPr>
        <p:spPr>
          <a:xfrm>
            <a:off x="7936746" y="5021332"/>
            <a:ext cx="436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4B56307-1B95-8389-E357-CF3B1DC50299}"/>
              </a:ext>
            </a:extLst>
          </p:cNvPr>
          <p:cNvCxnSpPr>
            <a:cxnSpLocks/>
            <a:stCxn id="1091" idx="4"/>
            <a:endCxn id="54" idx="0"/>
          </p:cNvCxnSpPr>
          <p:nvPr/>
        </p:nvCxnSpPr>
        <p:spPr>
          <a:xfrm>
            <a:off x="8150828" y="4115788"/>
            <a:ext cx="6753" cy="6906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0" name="TextBox 1099">
            <a:extLst>
              <a:ext uri="{FF2B5EF4-FFF2-40B4-BE49-F238E27FC236}">
                <a16:creationId xmlns:a16="http://schemas.microsoft.com/office/drawing/2014/main" id="{0CFEFF2B-E138-3A02-FC96-86E2398B4B58}"/>
              </a:ext>
            </a:extLst>
          </p:cNvPr>
          <p:cNvSpPr txBox="1"/>
          <p:nvPr/>
        </p:nvSpPr>
        <p:spPr>
          <a:xfrm>
            <a:off x="8286369" y="4309292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1" name="TextBox 1100">
            <a:extLst>
              <a:ext uri="{FF2B5EF4-FFF2-40B4-BE49-F238E27FC236}">
                <a16:creationId xmlns:a16="http://schemas.microsoft.com/office/drawing/2014/main" id="{045BF043-FF60-8EA8-8A03-21F4BBC48593}"/>
              </a:ext>
            </a:extLst>
          </p:cNvPr>
          <p:cNvSpPr txBox="1"/>
          <p:nvPr/>
        </p:nvSpPr>
        <p:spPr>
          <a:xfrm>
            <a:off x="7706527" y="4309292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5" name="TextBox 1104">
            <a:extLst>
              <a:ext uri="{FF2B5EF4-FFF2-40B4-BE49-F238E27FC236}">
                <a16:creationId xmlns:a16="http://schemas.microsoft.com/office/drawing/2014/main" id="{84494B39-845B-DFCE-253F-7D504C88C281}"/>
              </a:ext>
            </a:extLst>
          </p:cNvPr>
          <p:cNvSpPr txBox="1"/>
          <p:nvPr/>
        </p:nvSpPr>
        <p:spPr>
          <a:xfrm>
            <a:off x="9069501" y="5021332"/>
            <a:ext cx="28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6" name="Oval 1105">
            <a:extLst>
              <a:ext uri="{FF2B5EF4-FFF2-40B4-BE49-F238E27FC236}">
                <a16:creationId xmlns:a16="http://schemas.microsoft.com/office/drawing/2014/main" id="{282BC83B-F743-21CB-7D89-DAC0BA2A919D}"/>
              </a:ext>
            </a:extLst>
          </p:cNvPr>
          <p:cNvSpPr/>
          <p:nvPr/>
        </p:nvSpPr>
        <p:spPr>
          <a:xfrm>
            <a:off x="9183840" y="4806405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7" name="TextBox 1106">
            <a:extLst>
              <a:ext uri="{FF2B5EF4-FFF2-40B4-BE49-F238E27FC236}">
                <a16:creationId xmlns:a16="http://schemas.microsoft.com/office/drawing/2014/main" id="{3C46B413-1443-7394-5390-84595D27C279}"/>
              </a:ext>
            </a:extLst>
          </p:cNvPr>
          <p:cNvSpPr txBox="1"/>
          <p:nvPr/>
        </p:nvSpPr>
        <p:spPr>
          <a:xfrm>
            <a:off x="9686102" y="5021332"/>
            <a:ext cx="376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8" name="Oval 1107">
            <a:extLst>
              <a:ext uri="{FF2B5EF4-FFF2-40B4-BE49-F238E27FC236}">
                <a16:creationId xmlns:a16="http://schemas.microsoft.com/office/drawing/2014/main" id="{5B9AF568-BA2E-A5AC-8F87-FA5ACF8D23E4}"/>
              </a:ext>
            </a:extLst>
          </p:cNvPr>
          <p:cNvSpPr/>
          <p:nvPr/>
        </p:nvSpPr>
        <p:spPr>
          <a:xfrm>
            <a:off x="9800441" y="4801497"/>
            <a:ext cx="171674" cy="1814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0" name="Oval 1109">
            <a:extLst>
              <a:ext uri="{FF2B5EF4-FFF2-40B4-BE49-F238E27FC236}">
                <a16:creationId xmlns:a16="http://schemas.microsoft.com/office/drawing/2014/main" id="{03C26BDC-5787-A1A3-154D-AA25D2E50552}"/>
              </a:ext>
            </a:extLst>
          </p:cNvPr>
          <p:cNvSpPr/>
          <p:nvPr/>
        </p:nvSpPr>
        <p:spPr>
          <a:xfrm>
            <a:off x="10112220" y="4806405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1" name="TextBox 1110">
            <a:extLst>
              <a:ext uri="{FF2B5EF4-FFF2-40B4-BE49-F238E27FC236}">
                <a16:creationId xmlns:a16="http://schemas.microsoft.com/office/drawing/2014/main" id="{CC11220C-251A-7719-B94C-21C4DE2BF3FF}"/>
              </a:ext>
            </a:extLst>
          </p:cNvPr>
          <p:cNvSpPr txBox="1"/>
          <p:nvPr/>
        </p:nvSpPr>
        <p:spPr>
          <a:xfrm>
            <a:off x="10068419" y="5021332"/>
            <a:ext cx="28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14" name="Straight Arrow Connector 1113">
            <a:extLst>
              <a:ext uri="{FF2B5EF4-FFF2-40B4-BE49-F238E27FC236}">
                <a16:creationId xmlns:a16="http://schemas.microsoft.com/office/drawing/2014/main" id="{62385EA8-15AE-4260-8306-07E7125576FE}"/>
              </a:ext>
            </a:extLst>
          </p:cNvPr>
          <p:cNvCxnSpPr>
            <a:cxnSpLocks/>
            <a:stCxn id="1133" idx="4"/>
            <a:endCxn id="1106" idx="0"/>
          </p:cNvCxnSpPr>
          <p:nvPr/>
        </p:nvCxnSpPr>
        <p:spPr>
          <a:xfrm flipH="1">
            <a:off x="9269677" y="4115788"/>
            <a:ext cx="69432" cy="6906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7" name="Straight Arrow Connector 1116">
            <a:extLst>
              <a:ext uri="{FF2B5EF4-FFF2-40B4-BE49-F238E27FC236}">
                <a16:creationId xmlns:a16="http://schemas.microsoft.com/office/drawing/2014/main" id="{338906E0-9FA9-2B9E-FF6D-3FA361C12E9A}"/>
              </a:ext>
            </a:extLst>
          </p:cNvPr>
          <p:cNvCxnSpPr>
            <a:cxnSpLocks/>
            <a:stCxn id="1133" idx="4"/>
            <a:endCxn id="1110" idx="0"/>
          </p:cNvCxnSpPr>
          <p:nvPr/>
        </p:nvCxnSpPr>
        <p:spPr>
          <a:xfrm>
            <a:off x="9339109" y="4115788"/>
            <a:ext cx="858948" cy="6906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8" name="Straight Arrow Connector 1117">
            <a:extLst>
              <a:ext uri="{FF2B5EF4-FFF2-40B4-BE49-F238E27FC236}">
                <a16:creationId xmlns:a16="http://schemas.microsoft.com/office/drawing/2014/main" id="{B1DBA454-2158-1DED-BC23-FAF42E9D1F0F}"/>
              </a:ext>
            </a:extLst>
          </p:cNvPr>
          <p:cNvCxnSpPr>
            <a:cxnSpLocks/>
            <a:stCxn id="1133" idx="4"/>
            <a:endCxn id="1108" idx="0"/>
          </p:cNvCxnSpPr>
          <p:nvPr/>
        </p:nvCxnSpPr>
        <p:spPr>
          <a:xfrm>
            <a:off x="9339109" y="4115788"/>
            <a:ext cx="547169" cy="6857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7" name="TextBox 1186">
            <a:extLst>
              <a:ext uri="{FF2B5EF4-FFF2-40B4-BE49-F238E27FC236}">
                <a16:creationId xmlns:a16="http://schemas.microsoft.com/office/drawing/2014/main" id="{15CF5CB7-03C1-D827-D87B-F27C8AA1C1AA}"/>
              </a:ext>
            </a:extLst>
          </p:cNvPr>
          <p:cNvSpPr txBox="1"/>
          <p:nvPr/>
        </p:nvSpPr>
        <p:spPr>
          <a:xfrm>
            <a:off x="8838112" y="4309292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8" name="TextBox 1187">
            <a:extLst>
              <a:ext uri="{FF2B5EF4-FFF2-40B4-BE49-F238E27FC236}">
                <a16:creationId xmlns:a16="http://schemas.microsoft.com/office/drawing/2014/main" id="{EB0FCF87-5CCF-E59D-33D2-7609A023E97F}"/>
              </a:ext>
            </a:extLst>
          </p:cNvPr>
          <p:cNvSpPr txBox="1"/>
          <p:nvPr/>
        </p:nvSpPr>
        <p:spPr>
          <a:xfrm>
            <a:off x="9140487" y="4309292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9" name="TextBox 1188">
            <a:extLst>
              <a:ext uri="{FF2B5EF4-FFF2-40B4-BE49-F238E27FC236}">
                <a16:creationId xmlns:a16="http://schemas.microsoft.com/office/drawing/2014/main" id="{356F29B9-60F2-58E2-3247-679913BF022F}"/>
              </a:ext>
            </a:extLst>
          </p:cNvPr>
          <p:cNvSpPr txBox="1"/>
          <p:nvPr/>
        </p:nvSpPr>
        <p:spPr>
          <a:xfrm>
            <a:off x="9627064" y="4309292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3" name="TextBox 1202">
            <a:extLst>
              <a:ext uri="{FF2B5EF4-FFF2-40B4-BE49-F238E27FC236}">
                <a16:creationId xmlns:a16="http://schemas.microsoft.com/office/drawing/2014/main" id="{752955E8-994C-C82F-5259-E27636154685}"/>
              </a:ext>
            </a:extLst>
          </p:cNvPr>
          <p:cNvSpPr txBox="1"/>
          <p:nvPr/>
        </p:nvSpPr>
        <p:spPr>
          <a:xfrm>
            <a:off x="2652019" y="4358435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4" name="TextBox 1203">
            <a:extLst>
              <a:ext uri="{FF2B5EF4-FFF2-40B4-BE49-F238E27FC236}">
                <a16:creationId xmlns:a16="http://schemas.microsoft.com/office/drawing/2014/main" id="{53290061-27D2-0482-7080-0AAFF08EC3DA}"/>
              </a:ext>
            </a:extLst>
          </p:cNvPr>
          <p:cNvSpPr txBox="1"/>
          <p:nvPr/>
        </p:nvSpPr>
        <p:spPr>
          <a:xfrm>
            <a:off x="3157357" y="4358435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5" name="TextBox 1204">
            <a:extLst>
              <a:ext uri="{FF2B5EF4-FFF2-40B4-BE49-F238E27FC236}">
                <a16:creationId xmlns:a16="http://schemas.microsoft.com/office/drawing/2014/main" id="{CBA4EB55-0E66-92DB-2195-7157607ED8F6}"/>
              </a:ext>
            </a:extLst>
          </p:cNvPr>
          <p:cNvSpPr txBox="1"/>
          <p:nvPr/>
        </p:nvSpPr>
        <p:spPr>
          <a:xfrm>
            <a:off x="3931502" y="4358435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6" name="TextBox 1205">
            <a:extLst>
              <a:ext uri="{FF2B5EF4-FFF2-40B4-BE49-F238E27FC236}">
                <a16:creationId xmlns:a16="http://schemas.microsoft.com/office/drawing/2014/main" id="{AC49D05E-3A27-E368-E119-BBF30231D9A8}"/>
              </a:ext>
            </a:extLst>
          </p:cNvPr>
          <p:cNvSpPr txBox="1"/>
          <p:nvPr/>
        </p:nvSpPr>
        <p:spPr>
          <a:xfrm>
            <a:off x="3528732" y="4358435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37A2DD-BD49-AF6F-F933-D905325F4A4F}"/>
              </a:ext>
            </a:extLst>
          </p:cNvPr>
          <p:cNvSpPr txBox="1"/>
          <p:nvPr/>
        </p:nvSpPr>
        <p:spPr>
          <a:xfrm>
            <a:off x="3003014" y="3880477"/>
            <a:ext cx="28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1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05252A-8F2C-8209-141D-6B7564192C18}"/>
              </a:ext>
            </a:extLst>
          </p:cNvPr>
          <p:cNvSpPr txBox="1"/>
          <p:nvPr/>
        </p:nvSpPr>
        <p:spPr>
          <a:xfrm>
            <a:off x="3373753" y="3869286"/>
            <a:ext cx="382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en-US" sz="1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6B5B99-87A6-D680-1274-E8F18E7B19CA}"/>
              </a:ext>
            </a:extLst>
          </p:cNvPr>
          <p:cNvSpPr txBox="1"/>
          <p:nvPr/>
        </p:nvSpPr>
        <p:spPr>
          <a:xfrm>
            <a:off x="4172073" y="3876062"/>
            <a:ext cx="28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B8FE79-0EDD-3391-AD25-9F49955E1B35}"/>
              </a:ext>
            </a:extLst>
          </p:cNvPr>
          <p:cNvSpPr txBox="1"/>
          <p:nvPr/>
        </p:nvSpPr>
        <p:spPr>
          <a:xfrm>
            <a:off x="5538079" y="3876062"/>
            <a:ext cx="28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1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E7C894-3432-3A9A-FE5B-80BA21CCC739}"/>
              </a:ext>
            </a:extLst>
          </p:cNvPr>
          <p:cNvSpPr txBox="1"/>
          <p:nvPr/>
        </p:nvSpPr>
        <p:spPr>
          <a:xfrm>
            <a:off x="6307219" y="3869286"/>
            <a:ext cx="28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sz="1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5D29DE-C9AA-157D-4DC8-AB853A376C75}"/>
              </a:ext>
            </a:extLst>
          </p:cNvPr>
          <p:cNvSpPr txBox="1"/>
          <p:nvPr/>
        </p:nvSpPr>
        <p:spPr>
          <a:xfrm>
            <a:off x="6850335" y="3869286"/>
            <a:ext cx="28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154733-A59C-3E7D-0745-C89DE6EFEE93}"/>
              </a:ext>
            </a:extLst>
          </p:cNvPr>
          <p:cNvSpPr txBox="1"/>
          <p:nvPr/>
        </p:nvSpPr>
        <p:spPr>
          <a:xfrm>
            <a:off x="8521219" y="3876062"/>
            <a:ext cx="436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1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81160E-07B5-497B-A826-F3E5ECD44560}"/>
              </a:ext>
            </a:extLst>
          </p:cNvPr>
          <p:cNvSpPr txBox="1"/>
          <p:nvPr/>
        </p:nvSpPr>
        <p:spPr>
          <a:xfrm>
            <a:off x="7706474" y="3876062"/>
            <a:ext cx="436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1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16A514-A3B5-85CF-84E3-B5EDFC2881C6}"/>
              </a:ext>
            </a:extLst>
          </p:cNvPr>
          <p:cNvSpPr txBox="1"/>
          <p:nvPr/>
        </p:nvSpPr>
        <p:spPr>
          <a:xfrm>
            <a:off x="9446685" y="3869285"/>
            <a:ext cx="376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en-US" sz="1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084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8EEB48-4ECF-6CE7-6879-16E7EDE4FCDA}"/>
              </a:ext>
            </a:extLst>
          </p:cNvPr>
          <p:cNvSpPr txBox="1"/>
          <p:nvPr/>
        </p:nvSpPr>
        <p:spPr>
          <a:xfrm>
            <a:off x="685800" y="541973"/>
            <a:ext cx="2722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Minmax Algorithm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141BBD7-DD78-4365-83AF-D57535B7D6FA}"/>
              </a:ext>
            </a:extLst>
          </p:cNvPr>
          <p:cNvSpPr/>
          <p:nvPr/>
        </p:nvSpPr>
        <p:spPr>
          <a:xfrm>
            <a:off x="6138975" y="1852303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223EBD-D13B-86E4-2906-C78009D9694F}"/>
              </a:ext>
            </a:extLst>
          </p:cNvPr>
          <p:cNvCxnSpPr>
            <a:cxnSpLocks/>
            <a:stCxn id="11" idx="4"/>
            <a:endCxn id="26" idx="7"/>
          </p:cNvCxnSpPr>
          <p:nvPr/>
        </p:nvCxnSpPr>
        <p:spPr>
          <a:xfrm flipH="1">
            <a:off x="3980848" y="2023977"/>
            <a:ext cx="2243964" cy="10526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5D00EC3-C5CB-9C47-0CB4-9EFFD1EF8C04}"/>
              </a:ext>
            </a:extLst>
          </p:cNvPr>
          <p:cNvSpPr txBox="1"/>
          <p:nvPr/>
        </p:nvSpPr>
        <p:spPr>
          <a:xfrm>
            <a:off x="4711143" y="2150843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903C8A9-F772-4E0D-A545-F2001B6CF5C8}"/>
              </a:ext>
            </a:extLst>
          </p:cNvPr>
          <p:cNvSpPr/>
          <p:nvPr/>
        </p:nvSpPr>
        <p:spPr>
          <a:xfrm>
            <a:off x="3834315" y="3051489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BBDF4FE-1ED4-7B00-9E0D-715838647634}"/>
              </a:ext>
            </a:extLst>
          </p:cNvPr>
          <p:cNvSpPr/>
          <p:nvPr/>
        </p:nvSpPr>
        <p:spPr>
          <a:xfrm>
            <a:off x="6156638" y="3051489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48E5BCC-E061-5833-16D7-3E2797E850C4}"/>
              </a:ext>
            </a:extLst>
          </p:cNvPr>
          <p:cNvCxnSpPr>
            <a:cxnSpLocks/>
            <a:stCxn id="11" idx="4"/>
            <a:endCxn id="30" idx="0"/>
          </p:cNvCxnSpPr>
          <p:nvPr/>
        </p:nvCxnSpPr>
        <p:spPr>
          <a:xfrm>
            <a:off x="6224812" y="2023977"/>
            <a:ext cx="17663" cy="10275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EB754F6D-93E2-B2D8-293E-2D4A1F956BF2}"/>
              </a:ext>
            </a:extLst>
          </p:cNvPr>
          <p:cNvSpPr/>
          <p:nvPr/>
        </p:nvSpPr>
        <p:spPr>
          <a:xfrm>
            <a:off x="8266902" y="3051489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E615C11-8FB7-56C4-588E-721A570CDF4F}"/>
              </a:ext>
            </a:extLst>
          </p:cNvPr>
          <p:cNvCxnSpPr>
            <a:cxnSpLocks/>
            <a:stCxn id="11" idx="4"/>
            <a:endCxn id="44" idx="0"/>
          </p:cNvCxnSpPr>
          <p:nvPr/>
        </p:nvCxnSpPr>
        <p:spPr>
          <a:xfrm>
            <a:off x="6224812" y="2023977"/>
            <a:ext cx="2127927" cy="10275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A7B8621-6FFC-D822-2925-0FCE466289D1}"/>
              </a:ext>
            </a:extLst>
          </p:cNvPr>
          <p:cNvSpPr txBox="1"/>
          <p:nvPr/>
        </p:nvSpPr>
        <p:spPr>
          <a:xfrm>
            <a:off x="6063903" y="2347025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8473CC5-DE2D-4166-9B49-8A9B379B05CC}"/>
              </a:ext>
            </a:extLst>
          </p:cNvPr>
          <p:cNvSpPr txBox="1"/>
          <p:nvPr/>
        </p:nvSpPr>
        <p:spPr>
          <a:xfrm>
            <a:off x="7229335" y="2193136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2459A37-708B-F841-2067-D3EAB5BA2350}"/>
              </a:ext>
            </a:extLst>
          </p:cNvPr>
          <p:cNvSpPr txBox="1"/>
          <p:nvPr/>
        </p:nvSpPr>
        <p:spPr>
          <a:xfrm>
            <a:off x="5633021" y="1528891"/>
            <a:ext cx="1164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state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7AD1884-3FEF-421C-D5EB-0FF7BDDC75CC}"/>
              </a:ext>
            </a:extLst>
          </p:cNvPr>
          <p:cNvSpPr/>
          <p:nvPr/>
        </p:nvSpPr>
        <p:spPr>
          <a:xfrm>
            <a:off x="3662641" y="3944114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47F5251-17B1-9311-7251-25BFE26E222A}"/>
              </a:ext>
            </a:extLst>
          </p:cNvPr>
          <p:cNvSpPr/>
          <p:nvPr/>
        </p:nvSpPr>
        <p:spPr>
          <a:xfrm>
            <a:off x="4036226" y="3944114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AB29CB2-33E9-F6E0-F047-B8073B24EB50}"/>
              </a:ext>
            </a:extLst>
          </p:cNvPr>
          <p:cNvSpPr/>
          <p:nvPr/>
        </p:nvSpPr>
        <p:spPr>
          <a:xfrm>
            <a:off x="5844543" y="3944114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76D2B94-4FC0-AC0F-A9CC-D10CA4D490DB}"/>
              </a:ext>
            </a:extLst>
          </p:cNvPr>
          <p:cNvSpPr/>
          <p:nvPr/>
        </p:nvSpPr>
        <p:spPr>
          <a:xfrm>
            <a:off x="6641583" y="3944114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8" name="Oval 1087">
            <a:extLst>
              <a:ext uri="{FF2B5EF4-FFF2-40B4-BE49-F238E27FC236}">
                <a16:creationId xmlns:a16="http://schemas.microsoft.com/office/drawing/2014/main" id="{2F0B574E-10B3-C571-EF3B-5BB5A6A269D3}"/>
              </a:ext>
            </a:extLst>
          </p:cNvPr>
          <p:cNvSpPr/>
          <p:nvPr/>
        </p:nvSpPr>
        <p:spPr>
          <a:xfrm>
            <a:off x="6156638" y="3944114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1" name="Oval 1090">
            <a:extLst>
              <a:ext uri="{FF2B5EF4-FFF2-40B4-BE49-F238E27FC236}">
                <a16:creationId xmlns:a16="http://schemas.microsoft.com/office/drawing/2014/main" id="{21209438-C9F4-75A3-BFE2-2418761A5B33}"/>
              </a:ext>
            </a:extLst>
          </p:cNvPr>
          <p:cNvSpPr/>
          <p:nvPr/>
        </p:nvSpPr>
        <p:spPr>
          <a:xfrm>
            <a:off x="8064991" y="3944114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2" name="Oval 1091">
            <a:extLst>
              <a:ext uri="{FF2B5EF4-FFF2-40B4-BE49-F238E27FC236}">
                <a16:creationId xmlns:a16="http://schemas.microsoft.com/office/drawing/2014/main" id="{42BA1AB5-1636-CD00-CB47-B2FE1D24D75A}"/>
              </a:ext>
            </a:extLst>
          </p:cNvPr>
          <p:cNvSpPr/>
          <p:nvPr/>
        </p:nvSpPr>
        <p:spPr>
          <a:xfrm>
            <a:off x="8438576" y="3944114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3" name="Oval 1092">
            <a:extLst>
              <a:ext uri="{FF2B5EF4-FFF2-40B4-BE49-F238E27FC236}">
                <a16:creationId xmlns:a16="http://schemas.microsoft.com/office/drawing/2014/main" id="{874A88E5-2C7E-A553-CE59-89F8CC24C759}"/>
              </a:ext>
            </a:extLst>
          </p:cNvPr>
          <p:cNvSpPr/>
          <p:nvPr/>
        </p:nvSpPr>
        <p:spPr>
          <a:xfrm>
            <a:off x="2970521" y="4806405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4" name="Oval 1093">
            <a:extLst>
              <a:ext uri="{FF2B5EF4-FFF2-40B4-BE49-F238E27FC236}">
                <a16:creationId xmlns:a16="http://schemas.microsoft.com/office/drawing/2014/main" id="{EF558267-66C2-289E-10A8-CA65478932D3}"/>
              </a:ext>
            </a:extLst>
          </p:cNvPr>
          <p:cNvSpPr/>
          <p:nvPr/>
        </p:nvSpPr>
        <p:spPr>
          <a:xfrm>
            <a:off x="3344106" y="4806405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7" name="Oval 1096">
            <a:extLst>
              <a:ext uri="{FF2B5EF4-FFF2-40B4-BE49-F238E27FC236}">
                <a16:creationId xmlns:a16="http://schemas.microsoft.com/office/drawing/2014/main" id="{65399E4F-9DB2-9871-F6BF-209D556BA51B}"/>
              </a:ext>
            </a:extLst>
          </p:cNvPr>
          <p:cNvSpPr/>
          <p:nvPr/>
        </p:nvSpPr>
        <p:spPr>
          <a:xfrm>
            <a:off x="8438576" y="4806405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98" name="Straight Arrow Connector 1097">
            <a:extLst>
              <a:ext uri="{FF2B5EF4-FFF2-40B4-BE49-F238E27FC236}">
                <a16:creationId xmlns:a16="http://schemas.microsoft.com/office/drawing/2014/main" id="{F362DF8E-3782-ADD8-B49A-682283DD6E0B}"/>
              </a:ext>
            </a:extLst>
          </p:cNvPr>
          <p:cNvCxnSpPr>
            <a:cxnSpLocks/>
            <a:stCxn id="26" idx="4"/>
            <a:endCxn id="60" idx="0"/>
          </p:cNvCxnSpPr>
          <p:nvPr/>
        </p:nvCxnSpPr>
        <p:spPr>
          <a:xfrm flipH="1">
            <a:off x="3748478" y="3223163"/>
            <a:ext cx="171674" cy="7209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9" name="Straight Arrow Connector 1108">
            <a:extLst>
              <a:ext uri="{FF2B5EF4-FFF2-40B4-BE49-F238E27FC236}">
                <a16:creationId xmlns:a16="http://schemas.microsoft.com/office/drawing/2014/main" id="{5F7378FF-9388-6651-FD52-FFDC3F7776FE}"/>
              </a:ext>
            </a:extLst>
          </p:cNvPr>
          <p:cNvCxnSpPr>
            <a:cxnSpLocks/>
            <a:stCxn id="26" idx="4"/>
            <a:endCxn id="61" idx="0"/>
          </p:cNvCxnSpPr>
          <p:nvPr/>
        </p:nvCxnSpPr>
        <p:spPr>
          <a:xfrm>
            <a:off x="3920152" y="3223163"/>
            <a:ext cx="201911" cy="7209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3" name="Straight Arrow Connector 1112">
            <a:extLst>
              <a:ext uri="{FF2B5EF4-FFF2-40B4-BE49-F238E27FC236}">
                <a16:creationId xmlns:a16="http://schemas.microsoft.com/office/drawing/2014/main" id="{4FA9BA94-FE7E-634C-C02B-47B09528AF5B}"/>
              </a:ext>
            </a:extLst>
          </p:cNvPr>
          <p:cNvCxnSpPr>
            <a:cxnSpLocks/>
            <a:stCxn id="9" idx="4"/>
            <a:endCxn id="1094" idx="0"/>
          </p:cNvCxnSpPr>
          <p:nvPr/>
        </p:nvCxnSpPr>
        <p:spPr>
          <a:xfrm>
            <a:off x="3344106" y="4115788"/>
            <a:ext cx="85837" cy="6906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2" name="Straight Arrow Connector 1121">
            <a:extLst>
              <a:ext uri="{FF2B5EF4-FFF2-40B4-BE49-F238E27FC236}">
                <a16:creationId xmlns:a16="http://schemas.microsoft.com/office/drawing/2014/main" id="{BF7D6368-AD28-617B-4C3D-6986796C0BDD}"/>
              </a:ext>
            </a:extLst>
          </p:cNvPr>
          <p:cNvCxnSpPr>
            <a:cxnSpLocks/>
            <a:stCxn id="9" idx="4"/>
            <a:endCxn id="1093" idx="0"/>
          </p:cNvCxnSpPr>
          <p:nvPr/>
        </p:nvCxnSpPr>
        <p:spPr>
          <a:xfrm flipH="1">
            <a:off x="3056358" y="4115788"/>
            <a:ext cx="287748" cy="6906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7" name="Straight Arrow Connector 1126">
            <a:extLst>
              <a:ext uri="{FF2B5EF4-FFF2-40B4-BE49-F238E27FC236}">
                <a16:creationId xmlns:a16="http://schemas.microsoft.com/office/drawing/2014/main" id="{0FC910FB-7213-C4CF-9DBA-08F4160F6F7B}"/>
              </a:ext>
            </a:extLst>
          </p:cNvPr>
          <p:cNvCxnSpPr>
            <a:cxnSpLocks/>
            <a:stCxn id="30" idx="4"/>
            <a:endCxn id="62" idx="0"/>
          </p:cNvCxnSpPr>
          <p:nvPr/>
        </p:nvCxnSpPr>
        <p:spPr>
          <a:xfrm flipH="1">
            <a:off x="5930380" y="3223163"/>
            <a:ext cx="312095" cy="7209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1" name="Straight Arrow Connector 1130">
            <a:extLst>
              <a:ext uri="{FF2B5EF4-FFF2-40B4-BE49-F238E27FC236}">
                <a16:creationId xmlns:a16="http://schemas.microsoft.com/office/drawing/2014/main" id="{AE6EB9D4-C8EB-4A6B-6C3D-13815533F594}"/>
              </a:ext>
            </a:extLst>
          </p:cNvPr>
          <p:cNvCxnSpPr>
            <a:cxnSpLocks/>
            <a:stCxn id="30" idx="4"/>
            <a:endCxn id="1088" idx="0"/>
          </p:cNvCxnSpPr>
          <p:nvPr/>
        </p:nvCxnSpPr>
        <p:spPr>
          <a:xfrm>
            <a:off x="6242475" y="3223163"/>
            <a:ext cx="0" cy="7209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5" name="Straight Arrow Connector 1134">
            <a:extLst>
              <a:ext uri="{FF2B5EF4-FFF2-40B4-BE49-F238E27FC236}">
                <a16:creationId xmlns:a16="http://schemas.microsoft.com/office/drawing/2014/main" id="{C8A487D4-5A39-1389-57A3-1D5F6C942B5C}"/>
              </a:ext>
            </a:extLst>
          </p:cNvPr>
          <p:cNvCxnSpPr>
            <a:cxnSpLocks/>
            <a:stCxn id="30" idx="4"/>
            <a:endCxn id="63" idx="0"/>
          </p:cNvCxnSpPr>
          <p:nvPr/>
        </p:nvCxnSpPr>
        <p:spPr>
          <a:xfrm>
            <a:off x="6242475" y="3223163"/>
            <a:ext cx="484945" cy="7209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6" name="Straight Arrow Connector 1145">
            <a:extLst>
              <a:ext uri="{FF2B5EF4-FFF2-40B4-BE49-F238E27FC236}">
                <a16:creationId xmlns:a16="http://schemas.microsoft.com/office/drawing/2014/main" id="{AE2A0311-6018-1469-9B0A-A8257A74D933}"/>
              </a:ext>
            </a:extLst>
          </p:cNvPr>
          <p:cNvCxnSpPr>
            <a:cxnSpLocks/>
            <a:stCxn id="44" idx="4"/>
            <a:endCxn id="1091" idx="0"/>
          </p:cNvCxnSpPr>
          <p:nvPr/>
        </p:nvCxnSpPr>
        <p:spPr>
          <a:xfrm flipH="1">
            <a:off x="8150828" y="3223163"/>
            <a:ext cx="201911" cy="7209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9" name="Straight Arrow Connector 1148">
            <a:extLst>
              <a:ext uri="{FF2B5EF4-FFF2-40B4-BE49-F238E27FC236}">
                <a16:creationId xmlns:a16="http://schemas.microsoft.com/office/drawing/2014/main" id="{AC250C3D-1189-10D9-9048-AD6BE76461FB}"/>
              </a:ext>
            </a:extLst>
          </p:cNvPr>
          <p:cNvCxnSpPr>
            <a:cxnSpLocks/>
            <a:stCxn id="44" idx="4"/>
            <a:endCxn id="1092" idx="0"/>
          </p:cNvCxnSpPr>
          <p:nvPr/>
        </p:nvCxnSpPr>
        <p:spPr>
          <a:xfrm>
            <a:off x="8352739" y="3223163"/>
            <a:ext cx="171674" cy="7209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6" name="Straight Arrow Connector 1155">
            <a:extLst>
              <a:ext uri="{FF2B5EF4-FFF2-40B4-BE49-F238E27FC236}">
                <a16:creationId xmlns:a16="http://schemas.microsoft.com/office/drawing/2014/main" id="{7C1EE7C3-D041-A677-AE1A-0188C633F039}"/>
              </a:ext>
            </a:extLst>
          </p:cNvPr>
          <p:cNvCxnSpPr>
            <a:cxnSpLocks/>
            <a:stCxn id="1092" idx="4"/>
            <a:endCxn id="1097" idx="0"/>
          </p:cNvCxnSpPr>
          <p:nvPr/>
        </p:nvCxnSpPr>
        <p:spPr>
          <a:xfrm>
            <a:off x="8524413" y="4115788"/>
            <a:ext cx="0" cy="6906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8" name="TextBox 1157">
            <a:extLst>
              <a:ext uri="{FF2B5EF4-FFF2-40B4-BE49-F238E27FC236}">
                <a16:creationId xmlns:a16="http://schemas.microsoft.com/office/drawing/2014/main" id="{FDC430A9-787A-CBE1-EA8B-F40CB062CE68}"/>
              </a:ext>
            </a:extLst>
          </p:cNvPr>
          <p:cNvSpPr txBox="1"/>
          <p:nvPr/>
        </p:nvSpPr>
        <p:spPr>
          <a:xfrm>
            <a:off x="2910552" y="5021332"/>
            <a:ext cx="28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9" name="TextBox 1158">
            <a:extLst>
              <a:ext uri="{FF2B5EF4-FFF2-40B4-BE49-F238E27FC236}">
                <a16:creationId xmlns:a16="http://schemas.microsoft.com/office/drawing/2014/main" id="{9E7B558D-1BCB-8917-BB48-A7118C3F69EE}"/>
              </a:ext>
            </a:extLst>
          </p:cNvPr>
          <p:cNvSpPr txBox="1"/>
          <p:nvPr/>
        </p:nvSpPr>
        <p:spPr>
          <a:xfrm>
            <a:off x="3289769" y="5021332"/>
            <a:ext cx="28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6" name="TextBox 1165">
            <a:extLst>
              <a:ext uri="{FF2B5EF4-FFF2-40B4-BE49-F238E27FC236}">
                <a16:creationId xmlns:a16="http://schemas.microsoft.com/office/drawing/2014/main" id="{642345C9-E7DC-68E7-11DD-F60EE0417622}"/>
              </a:ext>
            </a:extLst>
          </p:cNvPr>
          <p:cNvSpPr txBox="1"/>
          <p:nvPr/>
        </p:nvSpPr>
        <p:spPr>
          <a:xfrm>
            <a:off x="8303578" y="5021332"/>
            <a:ext cx="436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7" name="TextBox 1166">
            <a:extLst>
              <a:ext uri="{FF2B5EF4-FFF2-40B4-BE49-F238E27FC236}">
                <a16:creationId xmlns:a16="http://schemas.microsoft.com/office/drawing/2014/main" id="{37CACEA0-16F8-9C1B-C44E-F2EEFE189A9A}"/>
              </a:ext>
            </a:extLst>
          </p:cNvPr>
          <p:cNvSpPr txBox="1"/>
          <p:nvPr/>
        </p:nvSpPr>
        <p:spPr>
          <a:xfrm>
            <a:off x="1889512" y="1852303"/>
            <a:ext cx="104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Player 1</a:t>
            </a:r>
            <a:endParaRPr lang="en-US" sz="14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9" name="TextBox 1168">
            <a:extLst>
              <a:ext uri="{FF2B5EF4-FFF2-40B4-BE49-F238E27FC236}">
                <a16:creationId xmlns:a16="http://schemas.microsoft.com/office/drawing/2014/main" id="{B34ABC40-FF71-3D39-B8E1-97C3E8DB4126}"/>
              </a:ext>
            </a:extLst>
          </p:cNvPr>
          <p:cNvSpPr txBox="1"/>
          <p:nvPr/>
        </p:nvSpPr>
        <p:spPr>
          <a:xfrm>
            <a:off x="1889512" y="2983437"/>
            <a:ext cx="104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Player 2</a:t>
            </a:r>
            <a:endParaRPr lang="en-US" sz="1400" b="1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0" name="TextBox 1169">
            <a:extLst>
              <a:ext uri="{FF2B5EF4-FFF2-40B4-BE49-F238E27FC236}">
                <a16:creationId xmlns:a16="http://schemas.microsoft.com/office/drawing/2014/main" id="{12717584-B09B-437C-874B-33C69A1D2A39}"/>
              </a:ext>
            </a:extLst>
          </p:cNvPr>
          <p:cNvSpPr txBox="1"/>
          <p:nvPr/>
        </p:nvSpPr>
        <p:spPr>
          <a:xfrm>
            <a:off x="1889512" y="3824497"/>
            <a:ext cx="104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Player 1</a:t>
            </a:r>
            <a:endParaRPr lang="en-US" sz="14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E60A3BE-C4D8-1A7A-C4AE-C03EAB29900C}"/>
              </a:ext>
            </a:extLst>
          </p:cNvPr>
          <p:cNvSpPr/>
          <p:nvPr/>
        </p:nvSpPr>
        <p:spPr>
          <a:xfrm>
            <a:off x="3258269" y="3944114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7357EC-ADC8-4023-3EA8-B2B3B66E458B}"/>
              </a:ext>
            </a:extLst>
          </p:cNvPr>
          <p:cNvCxnSpPr>
            <a:cxnSpLocks/>
            <a:stCxn id="26" idx="4"/>
            <a:endCxn id="9" idx="0"/>
          </p:cNvCxnSpPr>
          <p:nvPr/>
        </p:nvCxnSpPr>
        <p:spPr>
          <a:xfrm flipH="1">
            <a:off x="3344106" y="3223163"/>
            <a:ext cx="576046" cy="7209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C9DAF21-B1EB-D306-1CA5-92116A4FF121}"/>
              </a:ext>
            </a:extLst>
          </p:cNvPr>
          <p:cNvSpPr/>
          <p:nvPr/>
        </p:nvSpPr>
        <p:spPr>
          <a:xfrm>
            <a:off x="3662641" y="4806405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9F1DF9B-9128-F9F1-F9EE-B5A70C8CA728}"/>
              </a:ext>
            </a:extLst>
          </p:cNvPr>
          <p:cNvCxnSpPr>
            <a:cxnSpLocks/>
            <a:stCxn id="60" idx="4"/>
            <a:endCxn id="21" idx="0"/>
          </p:cNvCxnSpPr>
          <p:nvPr/>
        </p:nvCxnSpPr>
        <p:spPr>
          <a:xfrm>
            <a:off x="3748478" y="4115788"/>
            <a:ext cx="0" cy="6906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E9A4AD0-8028-37B0-5102-32538360C2C4}"/>
              </a:ext>
            </a:extLst>
          </p:cNvPr>
          <p:cNvSpPr txBox="1"/>
          <p:nvPr/>
        </p:nvSpPr>
        <p:spPr>
          <a:xfrm>
            <a:off x="3598387" y="5021332"/>
            <a:ext cx="382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A0A6192-3BC0-D18B-2191-BFE81367C3D4}"/>
              </a:ext>
            </a:extLst>
          </p:cNvPr>
          <p:cNvSpPr/>
          <p:nvPr/>
        </p:nvSpPr>
        <p:spPr>
          <a:xfrm>
            <a:off x="4036226" y="4806405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B1B819-FB6F-86EB-8169-EEA0C54506AB}"/>
              </a:ext>
            </a:extLst>
          </p:cNvPr>
          <p:cNvCxnSpPr>
            <a:cxnSpLocks/>
            <a:stCxn id="61" idx="4"/>
            <a:endCxn id="28" idx="0"/>
          </p:cNvCxnSpPr>
          <p:nvPr/>
        </p:nvCxnSpPr>
        <p:spPr>
          <a:xfrm>
            <a:off x="4122063" y="4115788"/>
            <a:ext cx="0" cy="6906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1" name="TextBox 1120">
            <a:extLst>
              <a:ext uri="{FF2B5EF4-FFF2-40B4-BE49-F238E27FC236}">
                <a16:creationId xmlns:a16="http://schemas.microsoft.com/office/drawing/2014/main" id="{495872B7-BE0B-7039-A695-12F5460AE1A1}"/>
              </a:ext>
            </a:extLst>
          </p:cNvPr>
          <p:cNvSpPr txBox="1"/>
          <p:nvPr/>
        </p:nvSpPr>
        <p:spPr>
          <a:xfrm>
            <a:off x="4005989" y="5021332"/>
            <a:ext cx="28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3" name="TextBox 1122">
            <a:extLst>
              <a:ext uri="{FF2B5EF4-FFF2-40B4-BE49-F238E27FC236}">
                <a16:creationId xmlns:a16="http://schemas.microsoft.com/office/drawing/2014/main" id="{F1336E14-AB49-587C-C4D5-F33A6E3FE643}"/>
              </a:ext>
            </a:extLst>
          </p:cNvPr>
          <p:cNvSpPr txBox="1"/>
          <p:nvPr/>
        </p:nvSpPr>
        <p:spPr>
          <a:xfrm>
            <a:off x="3067771" y="3511662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4" name="TextBox 1123">
            <a:extLst>
              <a:ext uri="{FF2B5EF4-FFF2-40B4-BE49-F238E27FC236}">
                <a16:creationId xmlns:a16="http://schemas.microsoft.com/office/drawing/2014/main" id="{0DDECDA3-51E2-FA54-D343-6B11CC1C5E0D}"/>
              </a:ext>
            </a:extLst>
          </p:cNvPr>
          <p:cNvSpPr txBox="1"/>
          <p:nvPr/>
        </p:nvSpPr>
        <p:spPr>
          <a:xfrm>
            <a:off x="3577191" y="3511662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5" name="TextBox 1124">
            <a:extLst>
              <a:ext uri="{FF2B5EF4-FFF2-40B4-BE49-F238E27FC236}">
                <a16:creationId xmlns:a16="http://schemas.microsoft.com/office/drawing/2014/main" id="{6457C897-85FF-A6A3-F711-A6B31BA05501}"/>
              </a:ext>
            </a:extLst>
          </p:cNvPr>
          <p:cNvSpPr txBox="1"/>
          <p:nvPr/>
        </p:nvSpPr>
        <p:spPr>
          <a:xfrm>
            <a:off x="3850920" y="3511662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" name="TextBox 1125">
            <a:extLst>
              <a:ext uri="{FF2B5EF4-FFF2-40B4-BE49-F238E27FC236}">
                <a16:creationId xmlns:a16="http://schemas.microsoft.com/office/drawing/2014/main" id="{C060F537-8737-3783-F235-F4477FB0B1C8}"/>
              </a:ext>
            </a:extLst>
          </p:cNvPr>
          <p:cNvSpPr txBox="1"/>
          <p:nvPr/>
        </p:nvSpPr>
        <p:spPr>
          <a:xfrm>
            <a:off x="5581968" y="3511662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8" name="TextBox 1127">
            <a:extLst>
              <a:ext uri="{FF2B5EF4-FFF2-40B4-BE49-F238E27FC236}">
                <a16:creationId xmlns:a16="http://schemas.microsoft.com/office/drawing/2014/main" id="{75A22B50-F837-1856-9BA5-F48FD38F4D3B}"/>
              </a:ext>
            </a:extLst>
          </p:cNvPr>
          <p:cNvSpPr txBox="1"/>
          <p:nvPr/>
        </p:nvSpPr>
        <p:spPr>
          <a:xfrm>
            <a:off x="6011432" y="3511662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9" name="TextBox 1128">
            <a:extLst>
              <a:ext uri="{FF2B5EF4-FFF2-40B4-BE49-F238E27FC236}">
                <a16:creationId xmlns:a16="http://schemas.microsoft.com/office/drawing/2014/main" id="{8BA562B3-5EE5-375D-44CE-C6C76FDF6CB9}"/>
              </a:ext>
            </a:extLst>
          </p:cNvPr>
          <p:cNvSpPr txBox="1"/>
          <p:nvPr/>
        </p:nvSpPr>
        <p:spPr>
          <a:xfrm>
            <a:off x="6323527" y="3511662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3" name="Oval 1132">
            <a:extLst>
              <a:ext uri="{FF2B5EF4-FFF2-40B4-BE49-F238E27FC236}">
                <a16:creationId xmlns:a16="http://schemas.microsoft.com/office/drawing/2014/main" id="{2F733A97-ED7A-AF81-C501-EEF3A3013675}"/>
              </a:ext>
            </a:extLst>
          </p:cNvPr>
          <p:cNvSpPr/>
          <p:nvPr/>
        </p:nvSpPr>
        <p:spPr>
          <a:xfrm>
            <a:off x="9253272" y="3944114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34" name="Straight Arrow Connector 1133">
            <a:extLst>
              <a:ext uri="{FF2B5EF4-FFF2-40B4-BE49-F238E27FC236}">
                <a16:creationId xmlns:a16="http://schemas.microsoft.com/office/drawing/2014/main" id="{6DAEE231-2963-581B-CAEC-310EBB55F596}"/>
              </a:ext>
            </a:extLst>
          </p:cNvPr>
          <p:cNvCxnSpPr>
            <a:cxnSpLocks/>
            <a:stCxn id="44" idx="4"/>
            <a:endCxn id="1133" idx="0"/>
          </p:cNvCxnSpPr>
          <p:nvPr/>
        </p:nvCxnSpPr>
        <p:spPr>
          <a:xfrm>
            <a:off x="8352739" y="3223163"/>
            <a:ext cx="986370" cy="7209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0" name="TextBox 1139">
            <a:extLst>
              <a:ext uri="{FF2B5EF4-FFF2-40B4-BE49-F238E27FC236}">
                <a16:creationId xmlns:a16="http://schemas.microsoft.com/office/drawing/2014/main" id="{61B329BF-6B5D-20F4-0AD5-198DA2D4EFDA}"/>
              </a:ext>
            </a:extLst>
          </p:cNvPr>
          <p:cNvSpPr txBox="1"/>
          <p:nvPr/>
        </p:nvSpPr>
        <p:spPr>
          <a:xfrm>
            <a:off x="7761825" y="3511662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1" name="TextBox 1140">
            <a:extLst>
              <a:ext uri="{FF2B5EF4-FFF2-40B4-BE49-F238E27FC236}">
                <a16:creationId xmlns:a16="http://schemas.microsoft.com/office/drawing/2014/main" id="{8FECB9D4-7C30-A27E-736D-5266359CF99D}"/>
              </a:ext>
            </a:extLst>
          </p:cNvPr>
          <p:cNvSpPr txBox="1"/>
          <p:nvPr/>
        </p:nvSpPr>
        <p:spPr>
          <a:xfrm>
            <a:off x="8303578" y="3511662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2" name="TextBox 1141">
            <a:extLst>
              <a:ext uri="{FF2B5EF4-FFF2-40B4-BE49-F238E27FC236}">
                <a16:creationId xmlns:a16="http://schemas.microsoft.com/office/drawing/2014/main" id="{3A218B5A-AA34-B2F8-CE77-C9C93201F7EA}"/>
              </a:ext>
            </a:extLst>
          </p:cNvPr>
          <p:cNvSpPr txBox="1"/>
          <p:nvPr/>
        </p:nvSpPr>
        <p:spPr>
          <a:xfrm>
            <a:off x="8821344" y="3511662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4" name="TextBox 1143">
            <a:extLst>
              <a:ext uri="{FF2B5EF4-FFF2-40B4-BE49-F238E27FC236}">
                <a16:creationId xmlns:a16="http://schemas.microsoft.com/office/drawing/2014/main" id="{C6DBD1E1-BCEE-C260-8496-F6F725CB99AE}"/>
              </a:ext>
            </a:extLst>
          </p:cNvPr>
          <p:cNvSpPr txBox="1"/>
          <p:nvPr/>
        </p:nvSpPr>
        <p:spPr>
          <a:xfrm>
            <a:off x="5441795" y="5021332"/>
            <a:ext cx="28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7" name="Oval 1146">
            <a:extLst>
              <a:ext uri="{FF2B5EF4-FFF2-40B4-BE49-F238E27FC236}">
                <a16:creationId xmlns:a16="http://schemas.microsoft.com/office/drawing/2014/main" id="{724E23F2-6D41-EC84-28E2-BE1A515B207A}"/>
              </a:ext>
            </a:extLst>
          </p:cNvPr>
          <p:cNvSpPr/>
          <p:nvPr/>
        </p:nvSpPr>
        <p:spPr>
          <a:xfrm>
            <a:off x="5556134" y="4806405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48" name="Straight Arrow Connector 1147">
            <a:extLst>
              <a:ext uri="{FF2B5EF4-FFF2-40B4-BE49-F238E27FC236}">
                <a16:creationId xmlns:a16="http://schemas.microsoft.com/office/drawing/2014/main" id="{9C3D6453-2474-3F0E-3485-9AACAFED17ED}"/>
              </a:ext>
            </a:extLst>
          </p:cNvPr>
          <p:cNvCxnSpPr>
            <a:cxnSpLocks/>
            <a:stCxn id="62" idx="4"/>
            <a:endCxn id="1147" idx="0"/>
          </p:cNvCxnSpPr>
          <p:nvPr/>
        </p:nvCxnSpPr>
        <p:spPr>
          <a:xfrm flipH="1">
            <a:off x="5641971" y="4115788"/>
            <a:ext cx="288409" cy="6906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2" name="TextBox 1151">
            <a:extLst>
              <a:ext uri="{FF2B5EF4-FFF2-40B4-BE49-F238E27FC236}">
                <a16:creationId xmlns:a16="http://schemas.microsoft.com/office/drawing/2014/main" id="{C837BAFB-02F1-7C43-F9AD-578D795D032A}"/>
              </a:ext>
            </a:extLst>
          </p:cNvPr>
          <p:cNvSpPr txBox="1"/>
          <p:nvPr/>
        </p:nvSpPr>
        <p:spPr>
          <a:xfrm>
            <a:off x="5341816" y="4309292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5" name="TextBox 1154">
            <a:extLst>
              <a:ext uri="{FF2B5EF4-FFF2-40B4-BE49-F238E27FC236}">
                <a16:creationId xmlns:a16="http://schemas.microsoft.com/office/drawing/2014/main" id="{A717C66B-59DD-009E-7982-597A2E0ED0E5}"/>
              </a:ext>
            </a:extLst>
          </p:cNvPr>
          <p:cNvSpPr txBox="1"/>
          <p:nvPr/>
        </p:nvSpPr>
        <p:spPr>
          <a:xfrm>
            <a:off x="6058396" y="5021332"/>
            <a:ext cx="28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1" name="Oval 1170">
            <a:extLst>
              <a:ext uri="{FF2B5EF4-FFF2-40B4-BE49-F238E27FC236}">
                <a16:creationId xmlns:a16="http://schemas.microsoft.com/office/drawing/2014/main" id="{495CD609-7454-245C-D100-A7106ED72B1E}"/>
              </a:ext>
            </a:extLst>
          </p:cNvPr>
          <p:cNvSpPr/>
          <p:nvPr/>
        </p:nvSpPr>
        <p:spPr>
          <a:xfrm>
            <a:off x="6172735" y="4801497"/>
            <a:ext cx="171674" cy="1814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2" name="TextBox 1171">
            <a:extLst>
              <a:ext uri="{FF2B5EF4-FFF2-40B4-BE49-F238E27FC236}">
                <a16:creationId xmlns:a16="http://schemas.microsoft.com/office/drawing/2014/main" id="{24B4149C-74B6-FB8C-57B9-D5248675D573}"/>
              </a:ext>
            </a:extLst>
          </p:cNvPr>
          <p:cNvSpPr txBox="1"/>
          <p:nvPr/>
        </p:nvSpPr>
        <p:spPr>
          <a:xfrm>
            <a:off x="5808196" y="4309292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75" name="Straight Arrow Connector 1174">
            <a:extLst>
              <a:ext uri="{FF2B5EF4-FFF2-40B4-BE49-F238E27FC236}">
                <a16:creationId xmlns:a16="http://schemas.microsoft.com/office/drawing/2014/main" id="{3B6EEF6A-2DCE-2D97-DAA9-D7A45EBD49B0}"/>
              </a:ext>
            </a:extLst>
          </p:cNvPr>
          <p:cNvCxnSpPr>
            <a:cxnSpLocks/>
            <a:stCxn id="1088" idx="4"/>
            <a:endCxn id="1171" idx="0"/>
          </p:cNvCxnSpPr>
          <p:nvPr/>
        </p:nvCxnSpPr>
        <p:spPr>
          <a:xfrm>
            <a:off x="6242475" y="4115788"/>
            <a:ext cx="16097" cy="6857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0" name="Oval 1179">
            <a:extLst>
              <a:ext uri="{FF2B5EF4-FFF2-40B4-BE49-F238E27FC236}">
                <a16:creationId xmlns:a16="http://schemas.microsoft.com/office/drawing/2014/main" id="{2CF94136-641C-3CA0-2EB2-40A4038F8935}"/>
              </a:ext>
            </a:extLst>
          </p:cNvPr>
          <p:cNvSpPr/>
          <p:nvPr/>
        </p:nvSpPr>
        <p:spPr>
          <a:xfrm>
            <a:off x="6484514" y="4806405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81" name="Straight Arrow Connector 1180">
            <a:extLst>
              <a:ext uri="{FF2B5EF4-FFF2-40B4-BE49-F238E27FC236}">
                <a16:creationId xmlns:a16="http://schemas.microsoft.com/office/drawing/2014/main" id="{ACB8BC7A-8654-2449-3194-EEB7AB5E7246}"/>
              </a:ext>
            </a:extLst>
          </p:cNvPr>
          <p:cNvCxnSpPr>
            <a:cxnSpLocks/>
            <a:stCxn id="1088" idx="4"/>
            <a:endCxn id="1180" idx="0"/>
          </p:cNvCxnSpPr>
          <p:nvPr/>
        </p:nvCxnSpPr>
        <p:spPr>
          <a:xfrm>
            <a:off x="6242475" y="4115788"/>
            <a:ext cx="327876" cy="6906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3" name="TextBox 1182">
            <a:extLst>
              <a:ext uri="{FF2B5EF4-FFF2-40B4-BE49-F238E27FC236}">
                <a16:creationId xmlns:a16="http://schemas.microsoft.com/office/drawing/2014/main" id="{A9A22668-AC08-5F91-0FE0-10701654401B}"/>
              </a:ext>
            </a:extLst>
          </p:cNvPr>
          <p:cNvSpPr txBox="1"/>
          <p:nvPr/>
        </p:nvSpPr>
        <p:spPr>
          <a:xfrm>
            <a:off x="6204691" y="4309292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C6A96E-2B3F-B0EB-9740-83644E13D3FE}"/>
              </a:ext>
            </a:extLst>
          </p:cNvPr>
          <p:cNvSpPr txBox="1"/>
          <p:nvPr/>
        </p:nvSpPr>
        <p:spPr>
          <a:xfrm>
            <a:off x="6440713" y="5021332"/>
            <a:ext cx="28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D5B89DD-D69F-8F8A-8263-E18B3255BD6E}"/>
              </a:ext>
            </a:extLst>
          </p:cNvPr>
          <p:cNvSpPr/>
          <p:nvPr/>
        </p:nvSpPr>
        <p:spPr>
          <a:xfrm>
            <a:off x="7044846" y="4806405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895BDBE-0807-4801-362D-EA3936AFC39B}"/>
              </a:ext>
            </a:extLst>
          </p:cNvPr>
          <p:cNvCxnSpPr>
            <a:cxnSpLocks/>
            <a:stCxn id="63" idx="5"/>
            <a:endCxn id="35" idx="0"/>
          </p:cNvCxnSpPr>
          <p:nvPr/>
        </p:nvCxnSpPr>
        <p:spPr>
          <a:xfrm>
            <a:off x="6788116" y="4090647"/>
            <a:ext cx="342567" cy="7157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953C4E3-F1F4-9BD0-ED8F-0E3009A50CAA}"/>
              </a:ext>
            </a:extLst>
          </p:cNvPr>
          <p:cNvSpPr txBox="1"/>
          <p:nvPr/>
        </p:nvSpPr>
        <p:spPr>
          <a:xfrm>
            <a:off x="6990509" y="5021332"/>
            <a:ext cx="28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9B3BC4-43AB-3E8A-9BE1-40BE7CED15E4}"/>
              </a:ext>
            </a:extLst>
          </p:cNvPr>
          <p:cNvSpPr txBox="1"/>
          <p:nvPr/>
        </p:nvSpPr>
        <p:spPr>
          <a:xfrm>
            <a:off x="6768093" y="4309292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BBAFD7D-5786-D936-5855-A93712315745}"/>
              </a:ext>
            </a:extLst>
          </p:cNvPr>
          <p:cNvSpPr/>
          <p:nvPr/>
        </p:nvSpPr>
        <p:spPr>
          <a:xfrm>
            <a:off x="8071744" y="4806405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49B4BB4-03F3-BEA3-ED28-957B96695657}"/>
              </a:ext>
            </a:extLst>
          </p:cNvPr>
          <p:cNvSpPr txBox="1"/>
          <p:nvPr/>
        </p:nvSpPr>
        <p:spPr>
          <a:xfrm>
            <a:off x="7936746" y="5021332"/>
            <a:ext cx="436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4B56307-1B95-8389-E357-CF3B1DC50299}"/>
              </a:ext>
            </a:extLst>
          </p:cNvPr>
          <p:cNvCxnSpPr>
            <a:cxnSpLocks/>
            <a:stCxn id="1091" idx="4"/>
            <a:endCxn id="54" idx="0"/>
          </p:cNvCxnSpPr>
          <p:nvPr/>
        </p:nvCxnSpPr>
        <p:spPr>
          <a:xfrm>
            <a:off x="8150828" y="4115788"/>
            <a:ext cx="6753" cy="6906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0" name="TextBox 1099">
            <a:extLst>
              <a:ext uri="{FF2B5EF4-FFF2-40B4-BE49-F238E27FC236}">
                <a16:creationId xmlns:a16="http://schemas.microsoft.com/office/drawing/2014/main" id="{0CFEFF2B-E138-3A02-FC96-86E2398B4B58}"/>
              </a:ext>
            </a:extLst>
          </p:cNvPr>
          <p:cNvSpPr txBox="1"/>
          <p:nvPr/>
        </p:nvSpPr>
        <p:spPr>
          <a:xfrm>
            <a:off x="8286369" y="4309292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1" name="TextBox 1100">
            <a:extLst>
              <a:ext uri="{FF2B5EF4-FFF2-40B4-BE49-F238E27FC236}">
                <a16:creationId xmlns:a16="http://schemas.microsoft.com/office/drawing/2014/main" id="{045BF043-FF60-8EA8-8A03-21F4BBC48593}"/>
              </a:ext>
            </a:extLst>
          </p:cNvPr>
          <p:cNvSpPr txBox="1"/>
          <p:nvPr/>
        </p:nvSpPr>
        <p:spPr>
          <a:xfrm>
            <a:off x="7706527" y="4309292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5" name="TextBox 1104">
            <a:extLst>
              <a:ext uri="{FF2B5EF4-FFF2-40B4-BE49-F238E27FC236}">
                <a16:creationId xmlns:a16="http://schemas.microsoft.com/office/drawing/2014/main" id="{84494B39-845B-DFCE-253F-7D504C88C281}"/>
              </a:ext>
            </a:extLst>
          </p:cNvPr>
          <p:cNvSpPr txBox="1"/>
          <p:nvPr/>
        </p:nvSpPr>
        <p:spPr>
          <a:xfrm>
            <a:off x="9069501" y="5021332"/>
            <a:ext cx="28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6" name="Oval 1105">
            <a:extLst>
              <a:ext uri="{FF2B5EF4-FFF2-40B4-BE49-F238E27FC236}">
                <a16:creationId xmlns:a16="http://schemas.microsoft.com/office/drawing/2014/main" id="{282BC83B-F743-21CB-7D89-DAC0BA2A919D}"/>
              </a:ext>
            </a:extLst>
          </p:cNvPr>
          <p:cNvSpPr/>
          <p:nvPr/>
        </p:nvSpPr>
        <p:spPr>
          <a:xfrm>
            <a:off x="9183840" y="4806405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7" name="TextBox 1106">
            <a:extLst>
              <a:ext uri="{FF2B5EF4-FFF2-40B4-BE49-F238E27FC236}">
                <a16:creationId xmlns:a16="http://schemas.microsoft.com/office/drawing/2014/main" id="{3C46B413-1443-7394-5390-84595D27C279}"/>
              </a:ext>
            </a:extLst>
          </p:cNvPr>
          <p:cNvSpPr txBox="1"/>
          <p:nvPr/>
        </p:nvSpPr>
        <p:spPr>
          <a:xfrm>
            <a:off x="9686102" y="5021332"/>
            <a:ext cx="376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8" name="Oval 1107">
            <a:extLst>
              <a:ext uri="{FF2B5EF4-FFF2-40B4-BE49-F238E27FC236}">
                <a16:creationId xmlns:a16="http://schemas.microsoft.com/office/drawing/2014/main" id="{5B9AF568-BA2E-A5AC-8F87-FA5ACF8D23E4}"/>
              </a:ext>
            </a:extLst>
          </p:cNvPr>
          <p:cNvSpPr/>
          <p:nvPr/>
        </p:nvSpPr>
        <p:spPr>
          <a:xfrm>
            <a:off x="9800441" y="4801497"/>
            <a:ext cx="171674" cy="1814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0" name="Oval 1109">
            <a:extLst>
              <a:ext uri="{FF2B5EF4-FFF2-40B4-BE49-F238E27FC236}">
                <a16:creationId xmlns:a16="http://schemas.microsoft.com/office/drawing/2014/main" id="{03C26BDC-5787-A1A3-154D-AA25D2E50552}"/>
              </a:ext>
            </a:extLst>
          </p:cNvPr>
          <p:cNvSpPr/>
          <p:nvPr/>
        </p:nvSpPr>
        <p:spPr>
          <a:xfrm>
            <a:off x="10112220" y="4806405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1" name="TextBox 1110">
            <a:extLst>
              <a:ext uri="{FF2B5EF4-FFF2-40B4-BE49-F238E27FC236}">
                <a16:creationId xmlns:a16="http://schemas.microsoft.com/office/drawing/2014/main" id="{CC11220C-251A-7719-B94C-21C4DE2BF3FF}"/>
              </a:ext>
            </a:extLst>
          </p:cNvPr>
          <p:cNvSpPr txBox="1"/>
          <p:nvPr/>
        </p:nvSpPr>
        <p:spPr>
          <a:xfrm>
            <a:off x="10068419" y="5021332"/>
            <a:ext cx="28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14" name="Straight Arrow Connector 1113">
            <a:extLst>
              <a:ext uri="{FF2B5EF4-FFF2-40B4-BE49-F238E27FC236}">
                <a16:creationId xmlns:a16="http://schemas.microsoft.com/office/drawing/2014/main" id="{62385EA8-15AE-4260-8306-07E7125576FE}"/>
              </a:ext>
            </a:extLst>
          </p:cNvPr>
          <p:cNvCxnSpPr>
            <a:cxnSpLocks/>
            <a:stCxn id="1133" idx="4"/>
            <a:endCxn id="1106" idx="0"/>
          </p:cNvCxnSpPr>
          <p:nvPr/>
        </p:nvCxnSpPr>
        <p:spPr>
          <a:xfrm flipH="1">
            <a:off x="9269677" y="4115788"/>
            <a:ext cx="69432" cy="6906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7" name="Straight Arrow Connector 1116">
            <a:extLst>
              <a:ext uri="{FF2B5EF4-FFF2-40B4-BE49-F238E27FC236}">
                <a16:creationId xmlns:a16="http://schemas.microsoft.com/office/drawing/2014/main" id="{338906E0-9FA9-2B9E-FF6D-3FA361C12E9A}"/>
              </a:ext>
            </a:extLst>
          </p:cNvPr>
          <p:cNvCxnSpPr>
            <a:cxnSpLocks/>
            <a:stCxn id="1133" idx="4"/>
            <a:endCxn id="1110" idx="0"/>
          </p:cNvCxnSpPr>
          <p:nvPr/>
        </p:nvCxnSpPr>
        <p:spPr>
          <a:xfrm>
            <a:off x="9339109" y="4115788"/>
            <a:ext cx="858948" cy="6906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8" name="Straight Arrow Connector 1117">
            <a:extLst>
              <a:ext uri="{FF2B5EF4-FFF2-40B4-BE49-F238E27FC236}">
                <a16:creationId xmlns:a16="http://schemas.microsoft.com/office/drawing/2014/main" id="{B1DBA454-2158-1DED-BC23-FAF42E9D1F0F}"/>
              </a:ext>
            </a:extLst>
          </p:cNvPr>
          <p:cNvCxnSpPr>
            <a:cxnSpLocks/>
            <a:stCxn id="1133" idx="4"/>
            <a:endCxn id="1108" idx="0"/>
          </p:cNvCxnSpPr>
          <p:nvPr/>
        </p:nvCxnSpPr>
        <p:spPr>
          <a:xfrm>
            <a:off x="9339109" y="4115788"/>
            <a:ext cx="547169" cy="6857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7" name="TextBox 1186">
            <a:extLst>
              <a:ext uri="{FF2B5EF4-FFF2-40B4-BE49-F238E27FC236}">
                <a16:creationId xmlns:a16="http://schemas.microsoft.com/office/drawing/2014/main" id="{15CF5CB7-03C1-D827-D87B-F27C8AA1C1AA}"/>
              </a:ext>
            </a:extLst>
          </p:cNvPr>
          <p:cNvSpPr txBox="1"/>
          <p:nvPr/>
        </p:nvSpPr>
        <p:spPr>
          <a:xfrm>
            <a:off x="8838112" y="4309292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8" name="TextBox 1187">
            <a:extLst>
              <a:ext uri="{FF2B5EF4-FFF2-40B4-BE49-F238E27FC236}">
                <a16:creationId xmlns:a16="http://schemas.microsoft.com/office/drawing/2014/main" id="{EB0FCF87-5CCF-E59D-33D2-7609A023E97F}"/>
              </a:ext>
            </a:extLst>
          </p:cNvPr>
          <p:cNvSpPr txBox="1"/>
          <p:nvPr/>
        </p:nvSpPr>
        <p:spPr>
          <a:xfrm>
            <a:off x="9140487" y="4309292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9" name="TextBox 1188">
            <a:extLst>
              <a:ext uri="{FF2B5EF4-FFF2-40B4-BE49-F238E27FC236}">
                <a16:creationId xmlns:a16="http://schemas.microsoft.com/office/drawing/2014/main" id="{356F29B9-60F2-58E2-3247-679913BF022F}"/>
              </a:ext>
            </a:extLst>
          </p:cNvPr>
          <p:cNvSpPr txBox="1"/>
          <p:nvPr/>
        </p:nvSpPr>
        <p:spPr>
          <a:xfrm>
            <a:off x="9627064" y="4309292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3" name="TextBox 1202">
            <a:extLst>
              <a:ext uri="{FF2B5EF4-FFF2-40B4-BE49-F238E27FC236}">
                <a16:creationId xmlns:a16="http://schemas.microsoft.com/office/drawing/2014/main" id="{752955E8-994C-C82F-5259-E27636154685}"/>
              </a:ext>
            </a:extLst>
          </p:cNvPr>
          <p:cNvSpPr txBox="1"/>
          <p:nvPr/>
        </p:nvSpPr>
        <p:spPr>
          <a:xfrm>
            <a:off x="2652019" y="4358435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4" name="TextBox 1203">
            <a:extLst>
              <a:ext uri="{FF2B5EF4-FFF2-40B4-BE49-F238E27FC236}">
                <a16:creationId xmlns:a16="http://schemas.microsoft.com/office/drawing/2014/main" id="{53290061-27D2-0482-7080-0AAFF08EC3DA}"/>
              </a:ext>
            </a:extLst>
          </p:cNvPr>
          <p:cNvSpPr txBox="1"/>
          <p:nvPr/>
        </p:nvSpPr>
        <p:spPr>
          <a:xfrm>
            <a:off x="3157357" y="4358435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5" name="TextBox 1204">
            <a:extLst>
              <a:ext uri="{FF2B5EF4-FFF2-40B4-BE49-F238E27FC236}">
                <a16:creationId xmlns:a16="http://schemas.microsoft.com/office/drawing/2014/main" id="{CBA4EB55-0E66-92DB-2195-7157607ED8F6}"/>
              </a:ext>
            </a:extLst>
          </p:cNvPr>
          <p:cNvSpPr txBox="1"/>
          <p:nvPr/>
        </p:nvSpPr>
        <p:spPr>
          <a:xfrm>
            <a:off x="3931502" y="4358435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6" name="TextBox 1205">
            <a:extLst>
              <a:ext uri="{FF2B5EF4-FFF2-40B4-BE49-F238E27FC236}">
                <a16:creationId xmlns:a16="http://schemas.microsoft.com/office/drawing/2014/main" id="{AC49D05E-3A27-E368-E119-BBF30231D9A8}"/>
              </a:ext>
            </a:extLst>
          </p:cNvPr>
          <p:cNvSpPr txBox="1"/>
          <p:nvPr/>
        </p:nvSpPr>
        <p:spPr>
          <a:xfrm>
            <a:off x="3528732" y="4358435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37A2DD-BD49-AF6F-F933-D905325F4A4F}"/>
              </a:ext>
            </a:extLst>
          </p:cNvPr>
          <p:cNvSpPr txBox="1"/>
          <p:nvPr/>
        </p:nvSpPr>
        <p:spPr>
          <a:xfrm>
            <a:off x="3003014" y="3880477"/>
            <a:ext cx="28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1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05252A-8F2C-8209-141D-6B7564192C18}"/>
              </a:ext>
            </a:extLst>
          </p:cNvPr>
          <p:cNvSpPr txBox="1"/>
          <p:nvPr/>
        </p:nvSpPr>
        <p:spPr>
          <a:xfrm>
            <a:off x="3373753" y="3869286"/>
            <a:ext cx="382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en-US" sz="1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6B5B99-87A6-D680-1274-E8F18E7B19CA}"/>
              </a:ext>
            </a:extLst>
          </p:cNvPr>
          <p:cNvSpPr txBox="1"/>
          <p:nvPr/>
        </p:nvSpPr>
        <p:spPr>
          <a:xfrm>
            <a:off x="4172073" y="3876062"/>
            <a:ext cx="28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B8FE79-0EDD-3391-AD25-9F49955E1B35}"/>
              </a:ext>
            </a:extLst>
          </p:cNvPr>
          <p:cNvSpPr txBox="1"/>
          <p:nvPr/>
        </p:nvSpPr>
        <p:spPr>
          <a:xfrm>
            <a:off x="5538079" y="3876062"/>
            <a:ext cx="28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1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E7C894-3432-3A9A-FE5B-80BA21CCC739}"/>
              </a:ext>
            </a:extLst>
          </p:cNvPr>
          <p:cNvSpPr txBox="1"/>
          <p:nvPr/>
        </p:nvSpPr>
        <p:spPr>
          <a:xfrm>
            <a:off x="6307219" y="3869286"/>
            <a:ext cx="28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sz="1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5D29DE-C9AA-157D-4DC8-AB853A376C75}"/>
              </a:ext>
            </a:extLst>
          </p:cNvPr>
          <p:cNvSpPr txBox="1"/>
          <p:nvPr/>
        </p:nvSpPr>
        <p:spPr>
          <a:xfrm>
            <a:off x="6850335" y="3869286"/>
            <a:ext cx="28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154733-A59C-3E7D-0745-C89DE6EFEE93}"/>
              </a:ext>
            </a:extLst>
          </p:cNvPr>
          <p:cNvSpPr txBox="1"/>
          <p:nvPr/>
        </p:nvSpPr>
        <p:spPr>
          <a:xfrm>
            <a:off x="8521219" y="3876062"/>
            <a:ext cx="436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1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81160E-07B5-497B-A826-F3E5ECD44560}"/>
              </a:ext>
            </a:extLst>
          </p:cNvPr>
          <p:cNvSpPr txBox="1"/>
          <p:nvPr/>
        </p:nvSpPr>
        <p:spPr>
          <a:xfrm>
            <a:off x="7706474" y="3876062"/>
            <a:ext cx="436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1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16A514-A3B5-85CF-84E3-B5EDFC2881C6}"/>
              </a:ext>
            </a:extLst>
          </p:cNvPr>
          <p:cNvSpPr txBox="1"/>
          <p:nvPr/>
        </p:nvSpPr>
        <p:spPr>
          <a:xfrm>
            <a:off x="9446685" y="3869285"/>
            <a:ext cx="376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en-US" sz="1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CEF724-1360-A787-5082-1257FE81AB92}"/>
              </a:ext>
            </a:extLst>
          </p:cNvPr>
          <p:cNvSpPr txBox="1"/>
          <p:nvPr/>
        </p:nvSpPr>
        <p:spPr>
          <a:xfrm>
            <a:off x="4144346" y="3032085"/>
            <a:ext cx="28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425FC8-BB49-501A-FDBC-5A822F9698EC}"/>
              </a:ext>
            </a:extLst>
          </p:cNvPr>
          <p:cNvSpPr txBox="1"/>
          <p:nvPr/>
        </p:nvSpPr>
        <p:spPr>
          <a:xfrm>
            <a:off x="6360855" y="3025309"/>
            <a:ext cx="28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400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DD8BE5-86BD-4666-C418-63018397B873}"/>
              </a:ext>
            </a:extLst>
          </p:cNvPr>
          <p:cNvSpPr txBox="1"/>
          <p:nvPr/>
        </p:nvSpPr>
        <p:spPr>
          <a:xfrm>
            <a:off x="7678747" y="3032085"/>
            <a:ext cx="436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1400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21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8EEB48-4ECF-6CE7-6879-16E7EDE4FCDA}"/>
              </a:ext>
            </a:extLst>
          </p:cNvPr>
          <p:cNvSpPr txBox="1"/>
          <p:nvPr/>
        </p:nvSpPr>
        <p:spPr>
          <a:xfrm>
            <a:off x="685800" y="541973"/>
            <a:ext cx="2722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Minmax Algorithm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141BBD7-DD78-4365-83AF-D57535B7D6FA}"/>
              </a:ext>
            </a:extLst>
          </p:cNvPr>
          <p:cNvSpPr/>
          <p:nvPr/>
        </p:nvSpPr>
        <p:spPr>
          <a:xfrm>
            <a:off x="6138975" y="1852303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223EBD-D13B-86E4-2906-C78009D9694F}"/>
              </a:ext>
            </a:extLst>
          </p:cNvPr>
          <p:cNvCxnSpPr>
            <a:cxnSpLocks/>
            <a:stCxn id="11" idx="4"/>
            <a:endCxn id="26" idx="7"/>
          </p:cNvCxnSpPr>
          <p:nvPr/>
        </p:nvCxnSpPr>
        <p:spPr>
          <a:xfrm flipH="1">
            <a:off x="3980848" y="2023977"/>
            <a:ext cx="2243964" cy="10526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5D00EC3-C5CB-9C47-0CB4-9EFFD1EF8C04}"/>
              </a:ext>
            </a:extLst>
          </p:cNvPr>
          <p:cNvSpPr txBox="1"/>
          <p:nvPr/>
        </p:nvSpPr>
        <p:spPr>
          <a:xfrm>
            <a:off x="4711143" y="2150843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903C8A9-F772-4E0D-A545-F2001B6CF5C8}"/>
              </a:ext>
            </a:extLst>
          </p:cNvPr>
          <p:cNvSpPr/>
          <p:nvPr/>
        </p:nvSpPr>
        <p:spPr>
          <a:xfrm>
            <a:off x="3834315" y="3051489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BBDF4FE-1ED4-7B00-9E0D-715838647634}"/>
              </a:ext>
            </a:extLst>
          </p:cNvPr>
          <p:cNvSpPr/>
          <p:nvPr/>
        </p:nvSpPr>
        <p:spPr>
          <a:xfrm>
            <a:off x="6156638" y="3051489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48E5BCC-E061-5833-16D7-3E2797E850C4}"/>
              </a:ext>
            </a:extLst>
          </p:cNvPr>
          <p:cNvCxnSpPr>
            <a:cxnSpLocks/>
            <a:stCxn id="11" idx="4"/>
            <a:endCxn id="30" idx="0"/>
          </p:cNvCxnSpPr>
          <p:nvPr/>
        </p:nvCxnSpPr>
        <p:spPr>
          <a:xfrm>
            <a:off x="6224812" y="2023977"/>
            <a:ext cx="17663" cy="10275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EB754F6D-93E2-B2D8-293E-2D4A1F956BF2}"/>
              </a:ext>
            </a:extLst>
          </p:cNvPr>
          <p:cNvSpPr/>
          <p:nvPr/>
        </p:nvSpPr>
        <p:spPr>
          <a:xfrm>
            <a:off x="8266902" y="3051489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E615C11-8FB7-56C4-588E-721A570CDF4F}"/>
              </a:ext>
            </a:extLst>
          </p:cNvPr>
          <p:cNvCxnSpPr>
            <a:cxnSpLocks/>
            <a:stCxn id="11" idx="4"/>
            <a:endCxn id="44" idx="0"/>
          </p:cNvCxnSpPr>
          <p:nvPr/>
        </p:nvCxnSpPr>
        <p:spPr>
          <a:xfrm>
            <a:off x="6224812" y="2023977"/>
            <a:ext cx="2127927" cy="10275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A7B8621-6FFC-D822-2925-0FCE466289D1}"/>
              </a:ext>
            </a:extLst>
          </p:cNvPr>
          <p:cNvSpPr txBox="1"/>
          <p:nvPr/>
        </p:nvSpPr>
        <p:spPr>
          <a:xfrm>
            <a:off x="6063903" y="2347025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8473CC5-DE2D-4166-9B49-8A9B379B05CC}"/>
              </a:ext>
            </a:extLst>
          </p:cNvPr>
          <p:cNvSpPr txBox="1"/>
          <p:nvPr/>
        </p:nvSpPr>
        <p:spPr>
          <a:xfrm>
            <a:off x="7229335" y="2193136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2459A37-708B-F841-2067-D3EAB5BA2350}"/>
              </a:ext>
            </a:extLst>
          </p:cNvPr>
          <p:cNvSpPr txBox="1"/>
          <p:nvPr/>
        </p:nvSpPr>
        <p:spPr>
          <a:xfrm>
            <a:off x="5633021" y="1528891"/>
            <a:ext cx="1164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state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7AD1884-3FEF-421C-D5EB-0FF7BDDC75CC}"/>
              </a:ext>
            </a:extLst>
          </p:cNvPr>
          <p:cNvSpPr/>
          <p:nvPr/>
        </p:nvSpPr>
        <p:spPr>
          <a:xfrm>
            <a:off x="3662641" y="3944114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47F5251-17B1-9311-7251-25BFE26E222A}"/>
              </a:ext>
            </a:extLst>
          </p:cNvPr>
          <p:cNvSpPr/>
          <p:nvPr/>
        </p:nvSpPr>
        <p:spPr>
          <a:xfrm>
            <a:off x="4036226" y="3944114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AB29CB2-33E9-F6E0-F047-B8073B24EB50}"/>
              </a:ext>
            </a:extLst>
          </p:cNvPr>
          <p:cNvSpPr/>
          <p:nvPr/>
        </p:nvSpPr>
        <p:spPr>
          <a:xfrm>
            <a:off x="5844543" y="3944114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76D2B94-4FC0-AC0F-A9CC-D10CA4D490DB}"/>
              </a:ext>
            </a:extLst>
          </p:cNvPr>
          <p:cNvSpPr/>
          <p:nvPr/>
        </p:nvSpPr>
        <p:spPr>
          <a:xfrm>
            <a:off x="6641583" y="3944114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8" name="Oval 1087">
            <a:extLst>
              <a:ext uri="{FF2B5EF4-FFF2-40B4-BE49-F238E27FC236}">
                <a16:creationId xmlns:a16="http://schemas.microsoft.com/office/drawing/2014/main" id="{2F0B574E-10B3-C571-EF3B-5BB5A6A269D3}"/>
              </a:ext>
            </a:extLst>
          </p:cNvPr>
          <p:cNvSpPr/>
          <p:nvPr/>
        </p:nvSpPr>
        <p:spPr>
          <a:xfrm>
            <a:off x="6156638" y="3944114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1" name="Oval 1090">
            <a:extLst>
              <a:ext uri="{FF2B5EF4-FFF2-40B4-BE49-F238E27FC236}">
                <a16:creationId xmlns:a16="http://schemas.microsoft.com/office/drawing/2014/main" id="{21209438-C9F4-75A3-BFE2-2418761A5B33}"/>
              </a:ext>
            </a:extLst>
          </p:cNvPr>
          <p:cNvSpPr/>
          <p:nvPr/>
        </p:nvSpPr>
        <p:spPr>
          <a:xfrm>
            <a:off x="8064991" y="3944114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2" name="Oval 1091">
            <a:extLst>
              <a:ext uri="{FF2B5EF4-FFF2-40B4-BE49-F238E27FC236}">
                <a16:creationId xmlns:a16="http://schemas.microsoft.com/office/drawing/2014/main" id="{42BA1AB5-1636-CD00-CB47-B2FE1D24D75A}"/>
              </a:ext>
            </a:extLst>
          </p:cNvPr>
          <p:cNvSpPr/>
          <p:nvPr/>
        </p:nvSpPr>
        <p:spPr>
          <a:xfrm>
            <a:off x="8438576" y="3944114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3" name="Oval 1092">
            <a:extLst>
              <a:ext uri="{FF2B5EF4-FFF2-40B4-BE49-F238E27FC236}">
                <a16:creationId xmlns:a16="http://schemas.microsoft.com/office/drawing/2014/main" id="{874A88E5-2C7E-A553-CE59-89F8CC24C759}"/>
              </a:ext>
            </a:extLst>
          </p:cNvPr>
          <p:cNvSpPr/>
          <p:nvPr/>
        </p:nvSpPr>
        <p:spPr>
          <a:xfrm>
            <a:off x="2970521" y="4806405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4" name="Oval 1093">
            <a:extLst>
              <a:ext uri="{FF2B5EF4-FFF2-40B4-BE49-F238E27FC236}">
                <a16:creationId xmlns:a16="http://schemas.microsoft.com/office/drawing/2014/main" id="{EF558267-66C2-289E-10A8-CA65478932D3}"/>
              </a:ext>
            </a:extLst>
          </p:cNvPr>
          <p:cNvSpPr/>
          <p:nvPr/>
        </p:nvSpPr>
        <p:spPr>
          <a:xfrm>
            <a:off x="3344106" y="4806405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7" name="Oval 1096">
            <a:extLst>
              <a:ext uri="{FF2B5EF4-FFF2-40B4-BE49-F238E27FC236}">
                <a16:creationId xmlns:a16="http://schemas.microsoft.com/office/drawing/2014/main" id="{65399E4F-9DB2-9871-F6BF-209D556BA51B}"/>
              </a:ext>
            </a:extLst>
          </p:cNvPr>
          <p:cNvSpPr/>
          <p:nvPr/>
        </p:nvSpPr>
        <p:spPr>
          <a:xfrm>
            <a:off x="8438576" y="4806405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98" name="Straight Arrow Connector 1097">
            <a:extLst>
              <a:ext uri="{FF2B5EF4-FFF2-40B4-BE49-F238E27FC236}">
                <a16:creationId xmlns:a16="http://schemas.microsoft.com/office/drawing/2014/main" id="{F362DF8E-3782-ADD8-B49A-682283DD6E0B}"/>
              </a:ext>
            </a:extLst>
          </p:cNvPr>
          <p:cNvCxnSpPr>
            <a:cxnSpLocks/>
            <a:stCxn id="26" idx="4"/>
            <a:endCxn id="60" idx="0"/>
          </p:cNvCxnSpPr>
          <p:nvPr/>
        </p:nvCxnSpPr>
        <p:spPr>
          <a:xfrm flipH="1">
            <a:off x="3748478" y="3223163"/>
            <a:ext cx="171674" cy="7209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9" name="Straight Arrow Connector 1108">
            <a:extLst>
              <a:ext uri="{FF2B5EF4-FFF2-40B4-BE49-F238E27FC236}">
                <a16:creationId xmlns:a16="http://schemas.microsoft.com/office/drawing/2014/main" id="{5F7378FF-9388-6651-FD52-FFDC3F7776FE}"/>
              </a:ext>
            </a:extLst>
          </p:cNvPr>
          <p:cNvCxnSpPr>
            <a:cxnSpLocks/>
            <a:stCxn id="26" idx="4"/>
            <a:endCxn id="61" idx="0"/>
          </p:cNvCxnSpPr>
          <p:nvPr/>
        </p:nvCxnSpPr>
        <p:spPr>
          <a:xfrm>
            <a:off x="3920152" y="3223163"/>
            <a:ext cx="201911" cy="7209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3" name="Straight Arrow Connector 1112">
            <a:extLst>
              <a:ext uri="{FF2B5EF4-FFF2-40B4-BE49-F238E27FC236}">
                <a16:creationId xmlns:a16="http://schemas.microsoft.com/office/drawing/2014/main" id="{4FA9BA94-FE7E-634C-C02B-47B09528AF5B}"/>
              </a:ext>
            </a:extLst>
          </p:cNvPr>
          <p:cNvCxnSpPr>
            <a:cxnSpLocks/>
            <a:stCxn id="9" idx="4"/>
            <a:endCxn id="1094" idx="0"/>
          </p:cNvCxnSpPr>
          <p:nvPr/>
        </p:nvCxnSpPr>
        <p:spPr>
          <a:xfrm>
            <a:off x="3344106" y="4115788"/>
            <a:ext cx="85837" cy="6906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2" name="Straight Arrow Connector 1121">
            <a:extLst>
              <a:ext uri="{FF2B5EF4-FFF2-40B4-BE49-F238E27FC236}">
                <a16:creationId xmlns:a16="http://schemas.microsoft.com/office/drawing/2014/main" id="{BF7D6368-AD28-617B-4C3D-6986796C0BDD}"/>
              </a:ext>
            </a:extLst>
          </p:cNvPr>
          <p:cNvCxnSpPr>
            <a:cxnSpLocks/>
            <a:stCxn id="9" idx="4"/>
            <a:endCxn id="1093" idx="0"/>
          </p:cNvCxnSpPr>
          <p:nvPr/>
        </p:nvCxnSpPr>
        <p:spPr>
          <a:xfrm flipH="1">
            <a:off x="3056358" y="4115788"/>
            <a:ext cx="287748" cy="6906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7" name="Straight Arrow Connector 1126">
            <a:extLst>
              <a:ext uri="{FF2B5EF4-FFF2-40B4-BE49-F238E27FC236}">
                <a16:creationId xmlns:a16="http://schemas.microsoft.com/office/drawing/2014/main" id="{0FC910FB-7213-C4CF-9DBA-08F4160F6F7B}"/>
              </a:ext>
            </a:extLst>
          </p:cNvPr>
          <p:cNvCxnSpPr>
            <a:cxnSpLocks/>
            <a:stCxn id="30" idx="4"/>
            <a:endCxn id="62" idx="0"/>
          </p:cNvCxnSpPr>
          <p:nvPr/>
        </p:nvCxnSpPr>
        <p:spPr>
          <a:xfrm flipH="1">
            <a:off x="5930380" y="3223163"/>
            <a:ext cx="312095" cy="7209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1" name="Straight Arrow Connector 1130">
            <a:extLst>
              <a:ext uri="{FF2B5EF4-FFF2-40B4-BE49-F238E27FC236}">
                <a16:creationId xmlns:a16="http://schemas.microsoft.com/office/drawing/2014/main" id="{AE6EB9D4-C8EB-4A6B-6C3D-13815533F594}"/>
              </a:ext>
            </a:extLst>
          </p:cNvPr>
          <p:cNvCxnSpPr>
            <a:cxnSpLocks/>
            <a:stCxn id="30" idx="4"/>
            <a:endCxn id="1088" idx="0"/>
          </p:cNvCxnSpPr>
          <p:nvPr/>
        </p:nvCxnSpPr>
        <p:spPr>
          <a:xfrm>
            <a:off x="6242475" y="3223163"/>
            <a:ext cx="0" cy="7209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5" name="Straight Arrow Connector 1134">
            <a:extLst>
              <a:ext uri="{FF2B5EF4-FFF2-40B4-BE49-F238E27FC236}">
                <a16:creationId xmlns:a16="http://schemas.microsoft.com/office/drawing/2014/main" id="{C8A487D4-5A39-1389-57A3-1D5F6C942B5C}"/>
              </a:ext>
            </a:extLst>
          </p:cNvPr>
          <p:cNvCxnSpPr>
            <a:cxnSpLocks/>
            <a:stCxn id="30" idx="4"/>
            <a:endCxn id="63" idx="0"/>
          </p:cNvCxnSpPr>
          <p:nvPr/>
        </p:nvCxnSpPr>
        <p:spPr>
          <a:xfrm>
            <a:off x="6242475" y="3223163"/>
            <a:ext cx="484945" cy="7209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6" name="Straight Arrow Connector 1145">
            <a:extLst>
              <a:ext uri="{FF2B5EF4-FFF2-40B4-BE49-F238E27FC236}">
                <a16:creationId xmlns:a16="http://schemas.microsoft.com/office/drawing/2014/main" id="{AE2A0311-6018-1469-9B0A-A8257A74D933}"/>
              </a:ext>
            </a:extLst>
          </p:cNvPr>
          <p:cNvCxnSpPr>
            <a:cxnSpLocks/>
            <a:stCxn id="44" idx="4"/>
            <a:endCxn id="1091" idx="0"/>
          </p:cNvCxnSpPr>
          <p:nvPr/>
        </p:nvCxnSpPr>
        <p:spPr>
          <a:xfrm flipH="1">
            <a:off x="8150828" y="3223163"/>
            <a:ext cx="201911" cy="7209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9" name="Straight Arrow Connector 1148">
            <a:extLst>
              <a:ext uri="{FF2B5EF4-FFF2-40B4-BE49-F238E27FC236}">
                <a16:creationId xmlns:a16="http://schemas.microsoft.com/office/drawing/2014/main" id="{AC250C3D-1189-10D9-9048-AD6BE76461FB}"/>
              </a:ext>
            </a:extLst>
          </p:cNvPr>
          <p:cNvCxnSpPr>
            <a:cxnSpLocks/>
            <a:stCxn id="44" idx="4"/>
            <a:endCxn id="1092" idx="0"/>
          </p:cNvCxnSpPr>
          <p:nvPr/>
        </p:nvCxnSpPr>
        <p:spPr>
          <a:xfrm>
            <a:off x="8352739" y="3223163"/>
            <a:ext cx="171674" cy="7209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6" name="Straight Arrow Connector 1155">
            <a:extLst>
              <a:ext uri="{FF2B5EF4-FFF2-40B4-BE49-F238E27FC236}">
                <a16:creationId xmlns:a16="http://schemas.microsoft.com/office/drawing/2014/main" id="{7C1EE7C3-D041-A677-AE1A-0188C633F039}"/>
              </a:ext>
            </a:extLst>
          </p:cNvPr>
          <p:cNvCxnSpPr>
            <a:cxnSpLocks/>
            <a:stCxn id="1092" idx="4"/>
            <a:endCxn id="1097" idx="0"/>
          </p:cNvCxnSpPr>
          <p:nvPr/>
        </p:nvCxnSpPr>
        <p:spPr>
          <a:xfrm>
            <a:off x="8524413" y="4115788"/>
            <a:ext cx="0" cy="6906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8" name="TextBox 1157">
            <a:extLst>
              <a:ext uri="{FF2B5EF4-FFF2-40B4-BE49-F238E27FC236}">
                <a16:creationId xmlns:a16="http://schemas.microsoft.com/office/drawing/2014/main" id="{FDC430A9-787A-CBE1-EA8B-F40CB062CE68}"/>
              </a:ext>
            </a:extLst>
          </p:cNvPr>
          <p:cNvSpPr txBox="1"/>
          <p:nvPr/>
        </p:nvSpPr>
        <p:spPr>
          <a:xfrm>
            <a:off x="2910552" y="5021332"/>
            <a:ext cx="28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9" name="TextBox 1158">
            <a:extLst>
              <a:ext uri="{FF2B5EF4-FFF2-40B4-BE49-F238E27FC236}">
                <a16:creationId xmlns:a16="http://schemas.microsoft.com/office/drawing/2014/main" id="{9E7B558D-1BCB-8917-BB48-A7118C3F69EE}"/>
              </a:ext>
            </a:extLst>
          </p:cNvPr>
          <p:cNvSpPr txBox="1"/>
          <p:nvPr/>
        </p:nvSpPr>
        <p:spPr>
          <a:xfrm>
            <a:off x="3289769" y="5021332"/>
            <a:ext cx="28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6" name="TextBox 1165">
            <a:extLst>
              <a:ext uri="{FF2B5EF4-FFF2-40B4-BE49-F238E27FC236}">
                <a16:creationId xmlns:a16="http://schemas.microsoft.com/office/drawing/2014/main" id="{642345C9-E7DC-68E7-11DD-F60EE0417622}"/>
              </a:ext>
            </a:extLst>
          </p:cNvPr>
          <p:cNvSpPr txBox="1"/>
          <p:nvPr/>
        </p:nvSpPr>
        <p:spPr>
          <a:xfrm>
            <a:off x="8303578" y="5021332"/>
            <a:ext cx="436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7" name="TextBox 1166">
            <a:extLst>
              <a:ext uri="{FF2B5EF4-FFF2-40B4-BE49-F238E27FC236}">
                <a16:creationId xmlns:a16="http://schemas.microsoft.com/office/drawing/2014/main" id="{37CACEA0-16F8-9C1B-C44E-F2EEFE189A9A}"/>
              </a:ext>
            </a:extLst>
          </p:cNvPr>
          <p:cNvSpPr txBox="1"/>
          <p:nvPr/>
        </p:nvSpPr>
        <p:spPr>
          <a:xfrm>
            <a:off x="1889512" y="1852303"/>
            <a:ext cx="104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Player 1</a:t>
            </a:r>
            <a:endParaRPr lang="en-US" sz="14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9" name="TextBox 1168">
            <a:extLst>
              <a:ext uri="{FF2B5EF4-FFF2-40B4-BE49-F238E27FC236}">
                <a16:creationId xmlns:a16="http://schemas.microsoft.com/office/drawing/2014/main" id="{B34ABC40-FF71-3D39-B8E1-97C3E8DB4126}"/>
              </a:ext>
            </a:extLst>
          </p:cNvPr>
          <p:cNvSpPr txBox="1"/>
          <p:nvPr/>
        </p:nvSpPr>
        <p:spPr>
          <a:xfrm>
            <a:off x="1889512" y="2983437"/>
            <a:ext cx="104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Player 2</a:t>
            </a:r>
            <a:endParaRPr lang="en-US" sz="1400" b="1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0" name="TextBox 1169">
            <a:extLst>
              <a:ext uri="{FF2B5EF4-FFF2-40B4-BE49-F238E27FC236}">
                <a16:creationId xmlns:a16="http://schemas.microsoft.com/office/drawing/2014/main" id="{12717584-B09B-437C-874B-33C69A1D2A39}"/>
              </a:ext>
            </a:extLst>
          </p:cNvPr>
          <p:cNvSpPr txBox="1"/>
          <p:nvPr/>
        </p:nvSpPr>
        <p:spPr>
          <a:xfrm>
            <a:off x="1889512" y="3824497"/>
            <a:ext cx="104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Player 1</a:t>
            </a:r>
            <a:endParaRPr lang="en-US" sz="14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E60A3BE-C4D8-1A7A-C4AE-C03EAB29900C}"/>
              </a:ext>
            </a:extLst>
          </p:cNvPr>
          <p:cNvSpPr/>
          <p:nvPr/>
        </p:nvSpPr>
        <p:spPr>
          <a:xfrm>
            <a:off x="3258269" y="3944114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7357EC-ADC8-4023-3EA8-B2B3B66E458B}"/>
              </a:ext>
            </a:extLst>
          </p:cNvPr>
          <p:cNvCxnSpPr>
            <a:cxnSpLocks/>
            <a:stCxn id="26" idx="4"/>
            <a:endCxn id="9" idx="0"/>
          </p:cNvCxnSpPr>
          <p:nvPr/>
        </p:nvCxnSpPr>
        <p:spPr>
          <a:xfrm flipH="1">
            <a:off x="3344106" y="3223163"/>
            <a:ext cx="576046" cy="7209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C9DAF21-B1EB-D306-1CA5-92116A4FF121}"/>
              </a:ext>
            </a:extLst>
          </p:cNvPr>
          <p:cNvSpPr/>
          <p:nvPr/>
        </p:nvSpPr>
        <p:spPr>
          <a:xfrm>
            <a:off x="3662641" y="4806405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9F1DF9B-9128-F9F1-F9EE-B5A70C8CA728}"/>
              </a:ext>
            </a:extLst>
          </p:cNvPr>
          <p:cNvCxnSpPr>
            <a:cxnSpLocks/>
            <a:stCxn id="60" idx="4"/>
            <a:endCxn id="21" idx="0"/>
          </p:cNvCxnSpPr>
          <p:nvPr/>
        </p:nvCxnSpPr>
        <p:spPr>
          <a:xfrm>
            <a:off x="3748478" y="4115788"/>
            <a:ext cx="0" cy="6906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E9A4AD0-8028-37B0-5102-32538360C2C4}"/>
              </a:ext>
            </a:extLst>
          </p:cNvPr>
          <p:cNvSpPr txBox="1"/>
          <p:nvPr/>
        </p:nvSpPr>
        <p:spPr>
          <a:xfrm>
            <a:off x="3598387" y="5021332"/>
            <a:ext cx="382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A0A6192-3BC0-D18B-2191-BFE81367C3D4}"/>
              </a:ext>
            </a:extLst>
          </p:cNvPr>
          <p:cNvSpPr/>
          <p:nvPr/>
        </p:nvSpPr>
        <p:spPr>
          <a:xfrm>
            <a:off x="4036226" y="4806405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B1B819-FB6F-86EB-8169-EEA0C54506AB}"/>
              </a:ext>
            </a:extLst>
          </p:cNvPr>
          <p:cNvCxnSpPr>
            <a:cxnSpLocks/>
            <a:stCxn id="61" idx="4"/>
            <a:endCxn id="28" idx="0"/>
          </p:cNvCxnSpPr>
          <p:nvPr/>
        </p:nvCxnSpPr>
        <p:spPr>
          <a:xfrm>
            <a:off x="4122063" y="4115788"/>
            <a:ext cx="0" cy="6906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1" name="TextBox 1120">
            <a:extLst>
              <a:ext uri="{FF2B5EF4-FFF2-40B4-BE49-F238E27FC236}">
                <a16:creationId xmlns:a16="http://schemas.microsoft.com/office/drawing/2014/main" id="{495872B7-BE0B-7039-A695-12F5460AE1A1}"/>
              </a:ext>
            </a:extLst>
          </p:cNvPr>
          <p:cNvSpPr txBox="1"/>
          <p:nvPr/>
        </p:nvSpPr>
        <p:spPr>
          <a:xfrm>
            <a:off x="4005989" y="5021332"/>
            <a:ext cx="28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3" name="TextBox 1122">
            <a:extLst>
              <a:ext uri="{FF2B5EF4-FFF2-40B4-BE49-F238E27FC236}">
                <a16:creationId xmlns:a16="http://schemas.microsoft.com/office/drawing/2014/main" id="{F1336E14-AB49-587C-C4D5-F33A6E3FE643}"/>
              </a:ext>
            </a:extLst>
          </p:cNvPr>
          <p:cNvSpPr txBox="1"/>
          <p:nvPr/>
        </p:nvSpPr>
        <p:spPr>
          <a:xfrm>
            <a:off x="3067771" y="3511662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4" name="TextBox 1123">
            <a:extLst>
              <a:ext uri="{FF2B5EF4-FFF2-40B4-BE49-F238E27FC236}">
                <a16:creationId xmlns:a16="http://schemas.microsoft.com/office/drawing/2014/main" id="{0DDECDA3-51E2-FA54-D343-6B11CC1C5E0D}"/>
              </a:ext>
            </a:extLst>
          </p:cNvPr>
          <p:cNvSpPr txBox="1"/>
          <p:nvPr/>
        </p:nvSpPr>
        <p:spPr>
          <a:xfrm>
            <a:off x="3577191" y="3511662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5" name="TextBox 1124">
            <a:extLst>
              <a:ext uri="{FF2B5EF4-FFF2-40B4-BE49-F238E27FC236}">
                <a16:creationId xmlns:a16="http://schemas.microsoft.com/office/drawing/2014/main" id="{6457C897-85FF-A6A3-F711-A6B31BA05501}"/>
              </a:ext>
            </a:extLst>
          </p:cNvPr>
          <p:cNvSpPr txBox="1"/>
          <p:nvPr/>
        </p:nvSpPr>
        <p:spPr>
          <a:xfrm>
            <a:off x="3850920" y="3511662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" name="TextBox 1125">
            <a:extLst>
              <a:ext uri="{FF2B5EF4-FFF2-40B4-BE49-F238E27FC236}">
                <a16:creationId xmlns:a16="http://schemas.microsoft.com/office/drawing/2014/main" id="{C060F537-8737-3783-F235-F4477FB0B1C8}"/>
              </a:ext>
            </a:extLst>
          </p:cNvPr>
          <p:cNvSpPr txBox="1"/>
          <p:nvPr/>
        </p:nvSpPr>
        <p:spPr>
          <a:xfrm>
            <a:off x="5581968" y="3511662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8" name="TextBox 1127">
            <a:extLst>
              <a:ext uri="{FF2B5EF4-FFF2-40B4-BE49-F238E27FC236}">
                <a16:creationId xmlns:a16="http://schemas.microsoft.com/office/drawing/2014/main" id="{75A22B50-F837-1856-9BA5-F48FD38F4D3B}"/>
              </a:ext>
            </a:extLst>
          </p:cNvPr>
          <p:cNvSpPr txBox="1"/>
          <p:nvPr/>
        </p:nvSpPr>
        <p:spPr>
          <a:xfrm>
            <a:off x="6011432" y="3511662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9" name="TextBox 1128">
            <a:extLst>
              <a:ext uri="{FF2B5EF4-FFF2-40B4-BE49-F238E27FC236}">
                <a16:creationId xmlns:a16="http://schemas.microsoft.com/office/drawing/2014/main" id="{8BA562B3-5EE5-375D-44CE-C6C76FDF6CB9}"/>
              </a:ext>
            </a:extLst>
          </p:cNvPr>
          <p:cNvSpPr txBox="1"/>
          <p:nvPr/>
        </p:nvSpPr>
        <p:spPr>
          <a:xfrm>
            <a:off x="6323527" y="3511662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3" name="Oval 1132">
            <a:extLst>
              <a:ext uri="{FF2B5EF4-FFF2-40B4-BE49-F238E27FC236}">
                <a16:creationId xmlns:a16="http://schemas.microsoft.com/office/drawing/2014/main" id="{2F733A97-ED7A-AF81-C501-EEF3A3013675}"/>
              </a:ext>
            </a:extLst>
          </p:cNvPr>
          <p:cNvSpPr/>
          <p:nvPr/>
        </p:nvSpPr>
        <p:spPr>
          <a:xfrm>
            <a:off x="9253272" y="3944114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34" name="Straight Arrow Connector 1133">
            <a:extLst>
              <a:ext uri="{FF2B5EF4-FFF2-40B4-BE49-F238E27FC236}">
                <a16:creationId xmlns:a16="http://schemas.microsoft.com/office/drawing/2014/main" id="{6DAEE231-2963-581B-CAEC-310EBB55F596}"/>
              </a:ext>
            </a:extLst>
          </p:cNvPr>
          <p:cNvCxnSpPr>
            <a:cxnSpLocks/>
            <a:stCxn id="44" idx="4"/>
            <a:endCxn id="1133" idx="0"/>
          </p:cNvCxnSpPr>
          <p:nvPr/>
        </p:nvCxnSpPr>
        <p:spPr>
          <a:xfrm>
            <a:off x="8352739" y="3223163"/>
            <a:ext cx="986370" cy="7209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0" name="TextBox 1139">
            <a:extLst>
              <a:ext uri="{FF2B5EF4-FFF2-40B4-BE49-F238E27FC236}">
                <a16:creationId xmlns:a16="http://schemas.microsoft.com/office/drawing/2014/main" id="{61B329BF-6B5D-20F4-0AD5-198DA2D4EFDA}"/>
              </a:ext>
            </a:extLst>
          </p:cNvPr>
          <p:cNvSpPr txBox="1"/>
          <p:nvPr/>
        </p:nvSpPr>
        <p:spPr>
          <a:xfrm>
            <a:off x="7761825" y="3511662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1" name="TextBox 1140">
            <a:extLst>
              <a:ext uri="{FF2B5EF4-FFF2-40B4-BE49-F238E27FC236}">
                <a16:creationId xmlns:a16="http://schemas.microsoft.com/office/drawing/2014/main" id="{8FECB9D4-7C30-A27E-736D-5266359CF99D}"/>
              </a:ext>
            </a:extLst>
          </p:cNvPr>
          <p:cNvSpPr txBox="1"/>
          <p:nvPr/>
        </p:nvSpPr>
        <p:spPr>
          <a:xfrm>
            <a:off x="8303578" y="3511662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2" name="TextBox 1141">
            <a:extLst>
              <a:ext uri="{FF2B5EF4-FFF2-40B4-BE49-F238E27FC236}">
                <a16:creationId xmlns:a16="http://schemas.microsoft.com/office/drawing/2014/main" id="{3A218B5A-AA34-B2F8-CE77-C9C93201F7EA}"/>
              </a:ext>
            </a:extLst>
          </p:cNvPr>
          <p:cNvSpPr txBox="1"/>
          <p:nvPr/>
        </p:nvSpPr>
        <p:spPr>
          <a:xfrm>
            <a:off x="8821344" y="3511662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4" name="TextBox 1143">
            <a:extLst>
              <a:ext uri="{FF2B5EF4-FFF2-40B4-BE49-F238E27FC236}">
                <a16:creationId xmlns:a16="http://schemas.microsoft.com/office/drawing/2014/main" id="{C6DBD1E1-BCEE-C260-8496-F6F725CB99AE}"/>
              </a:ext>
            </a:extLst>
          </p:cNvPr>
          <p:cNvSpPr txBox="1"/>
          <p:nvPr/>
        </p:nvSpPr>
        <p:spPr>
          <a:xfrm>
            <a:off x="5441795" y="5021332"/>
            <a:ext cx="28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7" name="Oval 1146">
            <a:extLst>
              <a:ext uri="{FF2B5EF4-FFF2-40B4-BE49-F238E27FC236}">
                <a16:creationId xmlns:a16="http://schemas.microsoft.com/office/drawing/2014/main" id="{724E23F2-6D41-EC84-28E2-BE1A515B207A}"/>
              </a:ext>
            </a:extLst>
          </p:cNvPr>
          <p:cNvSpPr/>
          <p:nvPr/>
        </p:nvSpPr>
        <p:spPr>
          <a:xfrm>
            <a:off x="5556134" y="4806405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48" name="Straight Arrow Connector 1147">
            <a:extLst>
              <a:ext uri="{FF2B5EF4-FFF2-40B4-BE49-F238E27FC236}">
                <a16:creationId xmlns:a16="http://schemas.microsoft.com/office/drawing/2014/main" id="{9C3D6453-2474-3F0E-3485-9AACAFED17ED}"/>
              </a:ext>
            </a:extLst>
          </p:cNvPr>
          <p:cNvCxnSpPr>
            <a:cxnSpLocks/>
            <a:stCxn id="62" idx="4"/>
            <a:endCxn id="1147" idx="0"/>
          </p:cNvCxnSpPr>
          <p:nvPr/>
        </p:nvCxnSpPr>
        <p:spPr>
          <a:xfrm flipH="1">
            <a:off x="5641971" y="4115788"/>
            <a:ext cx="288409" cy="6906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2" name="TextBox 1151">
            <a:extLst>
              <a:ext uri="{FF2B5EF4-FFF2-40B4-BE49-F238E27FC236}">
                <a16:creationId xmlns:a16="http://schemas.microsoft.com/office/drawing/2014/main" id="{C837BAFB-02F1-7C43-F9AD-578D795D032A}"/>
              </a:ext>
            </a:extLst>
          </p:cNvPr>
          <p:cNvSpPr txBox="1"/>
          <p:nvPr/>
        </p:nvSpPr>
        <p:spPr>
          <a:xfrm>
            <a:off x="5341816" y="4309292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5" name="TextBox 1154">
            <a:extLst>
              <a:ext uri="{FF2B5EF4-FFF2-40B4-BE49-F238E27FC236}">
                <a16:creationId xmlns:a16="http://schemas.microsoft.com/office/drawing/2014/main" id="{A717C66B-59DD-009E-7982-597A2E0ED0E5}"/>
              </a:ext>
            </a:extLst>
          </p:cNvPr>
          <p:cNvSpPr txBox="1"/>
          <p:nvPr/>
        </p:nvSpPr>
        <p:spPr>
          <a:xfrm>
            <a:off x="6058396" y="5021332"/>
            <a:ext cx="28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1" name="Oval 1170">
            <a:extLst>
              <a:ext uri="{FF2B5EF4-FFF2-40B4-BE49-F238E27FC236}">
                <a16:creationId xmlns:a16="http://schemas.microsoft.com/office/drawing/2014/main" id="{495CD609-7454-245C-D100-A7106ED72B1E}"/>
              </a:ext>
            </a:extLst>
          </p:cNvPr>
          <p:cNvSpPr/>
          <p:nvPr/>
        </p:nvSpPr>
        <p:spPr>
          <a:xfrm>
            <a:off x="6172735" y="4801497"/>
            <a:ext cx="171674" cy="1814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2" name="TextBox 1171">
            <a:extLst>
              <a:ext uri="{FF2B5EF4-FFF2-40B4-BE49-F238E27FC236}">
                <a16:creationId xmlns:a16="http://schemas.microsoft.com/office/drawing/2014/main" id="{24B4149C-74B6-FB8C-57B9-D5248675D573}"/>
              </a:ext>
            </a:extLst>
          </p:cNvPr>
          <p:cNvSpPr txBox="1"/>
          <p:nvPr/>
        </p:nvSpPr>
        <p:spPr>
          <a:xfrm>
            <a:off x="5808196" y="4309292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75" name="Straight Arrow Connector 1174">
            <a:extLst>
              <a:ext uri="{FF2B5EF4-FFF2-40B4-BE49-F238E27FC236}">
                <a16:creationId xmlns:a16="http://schemas.microsoft.com/office/drawing/2014/main" id="{3B6EEF6A-2DCE-2D97-DAA9-D7A45EBD49B0}"/>
              </a:ext>
            </a:extLst>
          </p:cNvPr>
          <p:cNvCxnSpPr>
            <a:cxnSpLocks/>
            <a:stCxn id="1088" idx="4"/>
            <a:endCxn id="1171" idx="0"/>
          </p:cNvCxnSpPr>
          <p:nvPr/>
        </p:nvCxnSpPr>
        <p:spPr>
          <a:xfrm>
            <a:off x="6242475" y="4115788"/>
            <a:ext cx="16097" cy="6857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0" name="Oval 1179">
            <a:extLst>
              <a:ext uri="{FF2B5EF4-FFF2-40B4-BE49-F238E27FC236}">
                <a16:creationId xmlns:a16="http://schemas.microsoft.com/office/drawing/2014/main" id="{2CF94136-641C-3CA0-2EB2-40A4038F8935}"/>
              </a:ext>
            </a:extLst>
          </p:cNvPr>
          <p:cNvSpPr/>
          <p:nvPr/>
        </p:nvSpPr>
        <p:spPr>
          <a:xfrm>
            <a:off x="6484514" y="4806405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81" name="Straight Arrow Connector 1180">
            <a:extLst>
              <a:ext uri="{FF2B5EF4-FFF2-40B4-BE49-F238E27FC236}">
                <a16:creationId xmlns:a16="http://schemas.microsoft.com/office/drawing/2014/main" id="{ACB8BC7A-8654-2449-3194-EEB7AB5E7246}"/>
              </a:ext>
            </a:extLst>
          </p:cNvPr>
          <p:cNvCxnSpPr>
            <a:cxnSpLocks/>
            <a:stCxn id="1088" idx="4"/>
            <a:endCxn id="1180" idx="0"/>
          </p:cNvCxnSpPr>
          <p:nvPr/>
        </p:nvCxnSpPr>
        <p:spPr>
          <a:xfrm>
            <a:off x="6242475" y="4115788"/>
            <a:ext cx="327876" cy="6906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3" name="TextBox 1182">
            <a:extLst>
              <a:ext uri="{FF2B5EF4-FFF2-40B4-BE49-F238E27FC236}">
                <a16:creationId xmlns:a16="http://schemas.microsoft.com/office/drawing/2014/main" id="{A9A22668-AC08-5F91-0FE0-10701654401B}"/>
              </a:ext>
            </a:extLst>
          </p:cNvPr>
          <p:cNvSpPr txBox="1"/>
          <p:nvPr/>
        </p:nvSpPr>
        <p:spPr>
          <a:xfrm>
            <a:off x="6204691" y="4309292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C6A96E-2B3F-B0EB-9740-83644E13D3FE}"/>
              </a:ext>
            </a:extLst>
          </p:cNvPr>
          <p:cNvSpPr txBox="1"/>
          <p:nvPr/>
        </p:nvSpPr>
        <p:spPr>
          <a:xfrm>
            <a:off x="6440713" y="5021332"/>
            <a:ext cx="28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D5B89DD-D69F-8F8A-8263-E18B3255BD6E}"/>
              </a:ext>
            </a:extLst>
          </p:cNvPr>
          <p:cNvSpPr/>
          <p:nvPr/>
        </p:nvSpPr>
        <p:spPr>
          <a:xfrm>
            <a:off x="7044846" y="4806405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895BDBE-0807-4801-362D-EA3936AFC39B}"/>
              </a:ext>
            </a:extLst>
          </p:cNvPr>
          <p:cNvCxnSpPr>
            <a:cxnSpLocks/>
            <a:stCxn id="63" idx="5"/>
            <a:endCxn id="35" idx="0"/>
          </p:cNvCxnSpPr>
          <p:nvPr/>
        </p:nvCxnSpPr>
        <p:spPr>
          <a:xfrm>
            <a:off x="6788116" y="4090647"/>
            <a:ext cx="342567" cy="7157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953C4E3-F1F4-9BD0-ED8F-0E3009A50CAA}"/>
              </a:ext>
            </a:extLst>
          </p:cNvPr>
          <p:cNvSpPr txBox="1"/>
          <p:nvPr/>
        </p:nvSpPr>
        <p:spPr>
          <a:xfrm>
            <a:off x="6990509" y="5021332"/>
            <a:ext cx="28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9B3BC4-43AB-3E8A-9BE1-40BE7CED15E4}"/>
              </a:ext>
            </a:extLst>
          </p:cNvPr>
          <p:cNvSpPr txBox="1"/>
          <p:nvPr/>
        </p:nvSpPr>
        <p:spPr>
          <a:xfrm>
            <a:off x="6768093" y="4309292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BBAFD7D-5786-D936-5855-A93712315745}"/>
              </a:ext>
            </a:extLst>
          </p:cNvPr>
          <p:cNvSpPr/>
          <p:nvPr/>
        </p:nvSpPr>
        <p:spPr>
          <a:xfrm>
            <a:off x="8071744" y="4806405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49B4BB4-03F3-BEA3-ED28-957B96695657}"/>
              </a:ext>
            </a:extLst>
          </p:cNvPr>
          <p:cNvSpPr txBox="1"/>
          <p:nvPr/>
        </p:nvSpPr>
        <p:spPr>
          <a:xfrm>
            <a:off x="7936746" y="5021332"/>
            <a:ext cx="436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4B56307-1B95-8389-E357-CF3B1DC50299}"/>
              </a:ext>
            </a:extLst>
          </p:cNvPr>
          <p:cNvCxnSpPr>
            <a:cxnSpLocks/>
            <a:stCxn id="1091" idx="4"/>
            <a:endCxn id="54" idx="0"/>
          </p:cNvCxnSpPr>
          <p:nvPr/>
        </p:nvCxnSpPr>
        <p:spPr>
          <a:xfrm>
            <a:off x="8150828" y="4115788"/>
            <a:ext cx="6753" cy="6906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0" name="TextBox 1099">
            <a:extLst>
              <a:ext uri="{FF2B5EF4-FFF2-40B4-BE49-F238E27FC236}">
                <a16:creationId xmlns:a16="http://schemas.microsoft.com/office/drawing/2014/main" id="{0CFEFF2B-E138-3A02-FC96-86E2398B4B58}"/>
              </a:ext>
            </a:extLst>
          </p:cNvPr>
          <p:cNvSpPr txBox="1"/>
          <p:nvPr/>
        </p:nvSpPr>
        <p:spPr>
          <a:xfrm>
            <a:off x="8286369" y="4309292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1" name="TextBox 1100">
            <a:extLst>
              <a:ext uri="{FF2B5EF4-FFF2-40B4-BE49-F238E27FC236}">
                <a16:creationId xmlns:a16="http://schemas.microsoft.com/office/drawing/2014/main" id="{045BF043-FF60-8EA8-8A03-21F4BBC48593}"/>
              </a:ext>
            </a:extLst>
          </p:cNvPr>
          <p:cNvSpPr txBox="1"/>
          <p:nvPr/>
        </p:nvSpPr>
        <p:spPr>
          <a:xfrm>
            <a:off x="7706527" y="4309292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5" name="TextBox 1104">
            <a:extLst>
              <a:ext uri="{FF2B5EF4-FFF2-40B4-BE49-F238E27FC236}">
                <a16:creationId xmlns:a16="http://schemas.microsoft.com/office/drawing/2014/main" id="{84494B39-845B-DFCE-253F-7D504C88C281}"/>
              </a:ext>
            </a:extLst>
          </p:cNvPr>
          <p:cNvSpPr txBox="1"/>
          <p:nvPr/>
        </p:nvSpPr>
        <p:spPr>
          <a:xfrm>
            <a:off x="9069501" y="5021332"/>
            <a:ext cx="28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6" name="Oval 1105">
            <a:extLst>
              <a:ext uri="{FF2B5EF4-FFF2-40B4-BE49-F238E27FC236}">
                <a16:creationId xmlns:a16="http://schemas.microsoft.com/office/drawing/2014/main" id="{282BC83B-F743-21CB-7D89-DAC0BA2A919D}"/>
              </a:ext>
            </a:extLst>
          </p:cNvPr>
          <p:cNvSpPr/>
          <p:nvPr/>
        </p:nvSpPr>
        <p:spPr>
          <a:xfrm>
            <a:off x="9183840" y="4806405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7" name="TextBox 1106">
            <a:extLst>
              <a:ext uri="{FF2B5EF4-FFF2-40B4-BE49-F238E27FC236}">
                <a16:creationId xmlns:a16="http://schemas.microsoft.com/office/drawing/2014/main" id="{3C46B413-1443-7394-5390-84595D27C279}"/>
              </a:ext>
            </a:extLst>
          </p:cNvPr>
          <p:cNvSpPr txBox="1"/>
          <p:nvPr/>
        </p:nvSpPr>
        <p:spPr>
          <a:xfrm>
            <a:off x="9686102" y="5021332"/>
            <a:ext cx="376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8" name="Oval 1107">
            <a:extLst>
              <a:ext uri="{FF2B5EF4-FFF2-40B4-BE49-F238E27FC236}">
                <a16:creationId xmlns:a16="http://schemas.microsoft.com/office/drawing/2014/main" id="{5B9AF568-BA2E-A5AC-8F87-FA5ACF8D23E4}"/>
              </a:ext>
            </a:extLst>
          </p:cNvPr>
          <p:cNvSpPr/>
          <p:nvPr/>
        </p:nvSpPr>
        <p:spPr>
          <a:xfrm>
            <a:off x="9800441" y="4801497"/>
            <a:ext cx="171674" cy="1814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0" name="Oval 1109">
            <a:extLst>
              <a:ext uri="{FF2B5EF4-FFF2-40B4-BE49-F238E27FC236}">
                <a16:creationId xmlns:a16="http://schemas.microsoft.com/office/drawing/2014/main" id="{03C26BDC-5787-A1A3-154D-AA25D2E50552}"/>
              </a:ext>
            </a:extLst>
          </p:cNvPr>
          <p:cNvSpPr/>
          <p:nvPr/>
        </p:nvSpPr>
        <p:spPr>
          <a:xfrm>
            <a:off x="10112220" y="4806405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1" name="TextBox 1110">
            <a:extLst>
              <a:ext uri="{FF2B5EF4-FFF2-40B4-BE49-F238E27FC236}">
                <a16:creationId xmlns:a16="http://schemas.microsoft.com/office/drawing/2014/main" id="{CC11220C-251A-7719-B94C-21C4DE2BF3FF}"/>
              </a:ext>
            </a:extLst>
          </p:cNvPr>
          <p:cNvSpPr txBox="1"/>
          <p:nvPr/>
        </p:nvSpPr>
        <p:spPr>
          <a:xfrm>
            <a:off x="10068419" y="5021332"/>
            <a:ext cx="28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14" name="Straight Arrow Connector 1113">
            <a:extLst>
              <a:ext uri="{FF2B5EF4-FFF2-40B4-BE49-F238E27FC236}">
                <a16:creationId xmlns:a16="http://schemas.microsoft.com/office/drawing/2014/main" id="{62385EA8-15AE-4260-8306-07E7125576FE}"/>
              </a:ext>
            </a:extLst>
          </p:cNvPr>
          <p:cNvCxnSpPr>
            <a:cxnSpLocks/>
            <a:stCxn id="1133" idx="4"/>
            <a:endCxn id="1106" idx="0"/>
          </p:cNvCxnSpPr>
          <p:nvPr/>
        </p:nvCxnSpPr>
        <p:spPr>
          <a:xfrm flipH="1">
            <a:off x="9269677" y="4115788"/>
            <a:ext cx="69432" cy="6906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7" name="Straight Arrow Connector 1116">
            <a:extLst>
              <a:ext uri="{FF2B5EF4-FFF2-40B4-BE49-F238E27FC236}">
                <a16:creationId xmlns:a16="http://schemas.microsoft.com/office/drawing/2014/main" id="{338906E0-9FA9-2B9E-FF6D-3FA361C12E9A}"/>
              </a:ext>
            </a:extLst>
          </p:cNvPr>
          <p:cNvCxnSpPr>
            <a:cxnSpLocks/>
            <a:stCxn id="1133" idx="4"/>
            <a:endCxn id="1110" idx="0"/>
          </p:cNvCxnSpPr>
          <p:nvPr/>
        </p:nvCxnSpPr>
        <p:spPr>
          <a:xfrm>
            <a:off x="9339109" y="4115788"/>
            <a:ext cx="858948" cy="6906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8" name="Straight Arrow Connector 1117">
            <a:extLst>
              <a:ext uri="{FF2B5EF4-FFF2-40B4-BE49-F238E27FC236}">
                <a16:creationId xmlns:a16="http://schemas.microsoft.com/office/drawing/2014/main" id="{B1DBA454-2158-1DED-BC23-FAF42E9D1F0F}"/>
              </a:ext>
            </a:extLst>
          </p:cNvPr>
          <p:cNvCxnSpPr>
            <a:cxnSpLocks/>
            <a:stCxn id="1133" idx="4"/>
            <a:endCxn id="1108" idx="0"/>
          </p:cNvCxnSpPr>
          <p:nvPr/>
        </p:nvCxnSpPr>
        <p:spPr>
          <a:xfrm>
            <a:off x="9339109" y="4115788"/>
            <a:ext cx="547169" cy="6857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7" name="TextBox 1186">
            <a:extLst>
              <a:ext uri="{FF2B5EF4-FFF2-40B4-BE49-F238E27FC236}">
                <a16:creationId xmlns:a16="http://schemas.microsoft.com/office/drawing/2014/main" id="{15CF5CB7-03C1-D827-D87B-F27C8AA1C1AA}"/>
              </a:ext>
            </a:extLst>
          </p:cNvPr>
          <p:cNvSpPr txBox="1"/>
          <p:nvPr/>
        </p:nvSpPr>
        <p:spPr>
          <a:xfrm>
            <a:off x="8838112" y="4309292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8" name="TextBox 1187">
            <a:extLst>
              <a:ext uri="{FF2B5EF4-FFF2-40B4-BE49-F238E27FC236}">
                <a16:creationId xmlns:a16="http://schemas.microsoft.com/office/drawing/2014/main" id="{EB0FCF87-5CCF-E59D-33D2-7609A023E97F}"/>
              </a:ext>
            </a:extLst>
          </p:cNvPr>
          <p:cNvSpPr txBox="1"/>
          <p:nvPr/>
        </p:nvSpPr>
        <p:spPr>
          <a:xfrm>
            <a:off x="9140487" y="4309292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9" name="TextBox 1188">
            <a:extLst>
              <a:ext uri="{FF2B5EF4-FFF2-40B4-BE49-F238E27FC236}">
                <a16:creationId xmlns:a16="http://schemas.microsoft.com/office/drawing/2014/main" id="{356F29B9-60F2-58E2-3247-679913BF022F}"/>
              </a:ext>
            </a:extLst>
          </p:cNvPr>
          <p:cNvSpPr txBox="1"/>
          <p:nvPr/>
        </p:nvSpPr>
        <p:spPr>
          <a:xfrm>
            <a:off x="9627064" y="4309292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3" name="TextBox 1202">
            <a:extLst>
              <a:ext uri="{FF2B5EF4-FFF2-40B4-BE49-F238E27FC236}">
                <a16:creationId xmlns:a16="http://schemas.microsoft.com/office/drawing/2014/main" id="{752955E8-994C-C82F-5259-E27636154685}"/>
              </a:ext>
            </a:extLst>
          </p:cNvPr>
          <p:cNvSpPr txBox="1"/>
          <p:nvPr/>
        </p:nvSpPr>
        <p:spPr>
          <a:xfrm>
            <a:off x="2652019" y="4358435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4" name="TextBox 1203">
            <a:extLst>
              <a:ext uri="{FF2B5EF4-FFF2-40B4-BE49-F238E27FC236}">
                <a16:creationId xmlns:a16="http://schemas.microsoft.com/office/drawing/2014/main" id="{53290061-27D2-0482-7080-0AAFF08EC3DA}"/>
              </a:ext>
            </a:extLst>
          </p:cNvPr>
          <p:cNvSpPr txBox="1"/>
          <p:nvPr/>
        </p:nvSpPr>
        <p:spPr>
          <a:xfrm>
            <a:off x="3157357" y="4358435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5" name="TextBox 1204">
            <a:extLst>
              <a:ext uri="{FF2B5EF4-FFF2-40B4-BE49-F238E27FC236}">
                <a16:creationId xmlns:a16="http://schemas.microsoft.com/office/drawing/2014/main" id="{CBA4EB55-0E66-92DB-2195-7157607ED8F6}"/>
              </a:ext>
            </a:extLst>
          </p:cNvPr>
          <p:cNvSpPr txBox="1"/>
          <p:nvPr/>
        </p:nvSpPr>
        <p:spPr>
          <a:xfrm>
            <a:off x="3931502" y="4358435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6" name="TextBox 1205">
            <a:extLst>
              <a:ext uri="{FF2B5EF4-FFF2-40B4-BE49-F238E27FC236}">
                <a16:creationId xmlns:a16="http://schemas.microsoft.com/office/drawing/2014/main" id="{AC49D05E-3A27-E368-E119-BBF30231D9A8}"/>
              </a:ext>
            </a:extLst>
          </p:cNvPr>
          <p:cNvSpPr txBox="1"/>
          <p:nvPr/>
        </p:nvSpPr>
        <p:spPr>
          <a:xfrm>
            <a:off x="3528732" y="4358435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37A2DD-BD49-AF6F-F933-D905325F4A4F}"/>
              </a:ext>
            </a:extLst>
          </p:cNvPr>
          <p:cNvSpPr txBox="1"/>
          <p:nvPr/>
        </p:nvSpPr>
        <p:spPr>
          <a:xfrm>
            <a:off x="3003014" y="3880477"/>
            <a:ext cx="28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1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05252A-8F2C-8209-141D-6B7564192C18}"/>
              </a:ext>
            </a:extLst>
          </p:cNvPr>
          <p:cNvSpPr txBox="1"/>
          <p:nvPr/>
        </p:nvSpPr>
        <p:spPr>
          <a:xfrm>
            <a:off x="3373753" y="3869286"/>
            <a:ext cx="382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en-US" sz="1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6B5B99-87A6-D680-1274-E8F18E7B19CA}"/>
              </a:ext>
            </a:extLst>
          </p:cNvPr>
          <p:cNvSpPr txBox="1"/>
          <p:nvPr/>
        </p:nvSpPr>
        <p:spPr>
          <a:xfrm>
            <a:off x="4172073" y="3876062"/>
            <a:ext cx="28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B8FE79-0EDD-3391-AD25-9F49955E1B35}"/>
              </a:ext>
            </a:extLst>
          </p:cNvPr>
          <p:cNvSpPr txBox="1"/>
          <p:nvPr/>
        </p:nvSpPr>
        <p:spPr>
          <a:xfrm>
            <a:off x="5538079" y="3876062"/>
            <a:ext cx="28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1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E7C894-3432-3A9A-FE5B-80BA21CCC739}"/>
              </a:ext>
            </a:extLst>
          </p:cNvPr>
          <p:cNvSpPr txBox="1"/>
          <p:nvPr/>
        </p:nvSpPr>
        <p:spPr>
          <a:xfrm>
            <a:off x="6307219" y="3869286"/>
            <a:ext cx="28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sz="1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5D29DE-C9AA-157D-4DC8-AB853A376C75}"/>
              </a:ext>
            </a:extLst>
          </p:cNvPr>
          <p:cNvSpPr txBox="1"/>
          <p:nvPr/>
        </p:nvSpPr>
        <p:spPr>
          <a:xfrm>
            <a:off x="6850335" y="3869286"/>
            <a:ext cx="28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154733-A59C-3E7D-0745-C89DE6EFEE93}"/>
              </a:ext>
            </a:extLst>
          </p:cNvPr>
          <p:cNvSpPr txBox="1"/>
          <p:nvPr/>
        </p:nvSpPr>
        <p:spPr>
          <a:xfrm>
            <a:off x="8521219" y="3876062"/>
            <a:ext cx="436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1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81160E-07B5-497B-A826-F3E5ECD44560}"/>
              </a:ext>
            </a:extLst>
          </p:cNvPr>
          <p:cNvSpPr txBox="1"/>
          <p:nvPr/>
        </p:nvSpPr>
        <p:spPr>
          <a:xfrm>
            <a:off x="7706474" y="3876062"/>
            <a:ext cx="436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1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16A514-A3B5-85CF-84E3-B5EDFC2881C6}"/>
              </a:ext>
            </a:extLst>
          </p:cNvPr>
          <p:cNvSpPr txBox="1"/>
          <p:nvPr/>
        </p:nvSpPr>
        <p:spPr>
          <a:xfrm>
            <a:off x="9446685" y="3869285"/>
            <a:ext cx="376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en-US" sz="1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CEF724-1360-A787-5082-1257FE81AB92}"/>
              </a:ext>
            </a:extLst>
          </p:cNvPr>
          <p:cNvSpPr txBox="1"/>
          <p:nvPr/>
        </p:nvSpPr>
        <p:spPr>
          <a:xfrm>
            <a:off x="4144346" y="3032085"/>
            <a:ext cx="28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425FC8-BB49-501A-FDBC-5A822F9698EC}"/>
              </a:ext>
            </a:extLst>
          </p:cNvPr>
          <p:cNvSpPr txBox="1"/>
          <p:nvPr/>
        </p:nvSpPr>
        <p:spPr>
          <a:xfrm>
            <a:off x="6360855" y="3025309"/>
            <a:ext cx="28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400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DD8BE5-86BD-4666-C418-63018397B873}"/>
              </a:ext>
            </a:extLst>
          </p:cNvPr>
          <p:cNvSpPr txBox="1"/>
          <p:nvPr/>
        </p:nvSpPr>
        <p:spPr>
          <a:xfrm>
            <a:off x="7678747" y="3032085"/>
            <a:ext cx="436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1400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A67698-D856-CB5C-AC64-9AA6B43B762D}"/>
              </a:ext>
            </a:extLst>
          </p:cNvPr>
          <p:cNvSpPr txBox="1"/>
          <p:nvPr/>
        </p:nvSpPr>
        <p:spPr>
          <a:xfrm>
            <a:off x="6273489" y="1796449"/>
            <a:ext cx="436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1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1A83EC-F533-3FC1-EDD4-E40DC900AE58}"/>
              </a:ext>
            </a:extLst>
          </p:cNvPr>
          <p:cNvSpPr txBox="1"/>
          <p:nvPr/>
        </p:nvSpPr>
        <p:spPr>
          <a:xfrm>
            <a:off x="450337" y="5697752"/>
            <a:ext cx="7256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 1 is doing the best given Player 2 is doing the best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one doesn’t the best one can, then the other play will have a better condition</a:t>
            </a:r>
          </a:p>
        </p:txBody>
      </p:sp>
    </p:spTree>
    <p:extLst>
      <p:ext uri="{BB962C8B-B14F-4D97-AF65-F5344CB8AC3E}">
        <p14:creationId xmlns:p14="http://schemas.microsoft.com/office/powerpoint/2010/main" val="1485360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8EEB48-4ECF-6CE7-6879-16E7EDE4FCDA}"/>
              </a:ext>
            </a:extLst>
          </p:cNvPr>
          <p:cNvSpPr txBox="1"/>
          <p:nvPr/>
        </p:nvSpPr>
        <p:spPr>
          <a:xfrm>
            <a:off x="685800" y="541973"/>
            <a:ext cx="1744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Tic-Tac-Toe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E62D977-3EDF-3042-DA57-1B8BB8CAB7CA}"/>
              </a:ext>
            </a:extLst>
          </p:cNvPr>
          <p:cNvGrpSpPr/>
          <p:nvPr/>
        </p:nvGrpSpPr>
        <p:grpSpPr>
          <a:xfrm>
            <a:off x="5684547" y="1012496"/>
            <a:ext cx="973786" cy="842808"/>
            <a:chOff x="5596782" y="1184990"/>
            <a:chExt cx="1149316" cy="994730"/>
          </a:xfrm>
        </p:grpSpPr>
        <p:cxnSp>
          <p:nvCxnSpPr>
            <p:cNvPr id="1130" name="Straight Connector 1129">
              <a:extLst>
                <a:ext uri="{FF2B5EF4-FFF2-40B4-BE49-F238E27FC236}">
                  <a16:creationId xmlns:a16="http://schemas.microsoft.com/office/drawing/2014/main" id="{E08038D1-D8FD-4E42-B872-0CD916DB62FD}"/>
                </a:ext>
              </a:extLst>
            </p:cNvPr>
            <p:cNvCxnSpPr/>
            <p:nvPr/>
          </p:nvCxnSpPr>
          <p:spPr>
            <a:xfrm>
              <a:off x="5953003" y="1184990"/>
              <a:ext cx="0" cy="99473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32" name="Straight Connector 1131">
              <a:extLst>
                <a:ext uri="{FF2B5EF4-FFF2-40B4-BE49-F238E27FC236}">
                  <a16:creationId xmlns:a16="http://schemas.microsoft.com/office/drawing/2014/main" id="{4D4E0DF9-FBC6-C023-3BEA-8ACFBFC76ADC}"/>
                </a:ext>
              </a:extLst>
            </p:cNvPr>
            <p:cNvCxnSpPr/>
            <p:nvPr/>
          </p:nvCxnSpPr>
          <p:spPr>
            <a:xfrm>
              <a:off x="6376435" y="1184990"/>
              <a:ext cx="0" cy="99473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36" name="Straight Connector 1135">
              <a:extLst>
                <a:ext uri="{FF2B5EF4-FFF2-40B4-BE49-F238E27FC236}">
                  <a16:creationId xmlns:a16="http://schemas.microsoft.com/office/drawing/2014/main" id="{D83375D7-C857-F52F-3D13-F0857F6C1DCA}"/>
                </a:ext>
              </a:extLst>
            </p:cNvPr>
            <p:cNvCxnSpPr>
              <a:cxnSpLocks/>
            </p:cNvCxnSpPr>
            <p:nvPr/>
          </p:nvCxnSpPr>
          <p:spPr>
            <a:xfrm>
              <a:off x="5596782" y="1485494"/>
              <a:ext cx="1149316" cy="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37" name="Straight Connector 1136">
              <a:extLst>
                <a:ext uri="{FF2B5EF4-FFF2-40B4-BE49-F238E27FC236}">
                  <a16:creationId xmlns:a16="http://schemas.microsoft.com/office/drawing/2014/main" id="{B07ABF7E-1098-15F5-37A1-FC6815B12E2C}"/>
                </a:ext>
              </a:extLst>
            </p:cNvPr>
            <p:cNvCxnSpPr>
              <a:cxnSpLocks/>
            </p:cNvCxnSpPr>
            <p:nvPr/>
          </p:nvCxnSpPr>
          <p:spPr>
            <a:xfrm>
              <a:off x="5596782" y="1882042"/>
              <a:ext cx="1149316" cy="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138" name="Oval 1137">
              <a:extLst>
                <a:ext uri="{FF2B5EF4-FFF2-40B4-BE49-F238E27FC236}">
                  <a16:creationId xmlns:a16="http://schemas.microsoft.com/office/drawing/2014/main" id="{0E4FF3C2-6CAC-E10A-81D4-076F4709ABC3}"/>
                </a:ext>
              </a:extLst>
            </p:cNvPr>
            <p:cNvSpPr/>
            <p:nvPr/>
          </p:nvSpPr>
          <p:spPr>
            <a:xfrm>
              <a:off x="6053820" y="1576800"/>
              <a:ext cx="221798" cy="22179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9" name="Oval 1138">
              <a:extLst>
                <a:ext uri="{FF2B5EF4-FFF2-40B4-BE49-F238E27FC236}">
                  <a16:creationId xmlns:a16="http://schemas.microsoft.com/office/drawing/2014/main" id="{7B3B20EF-8DEA-C23A-185F-D71976BB70BC}"/>
                </a:ext>
              </a:extLst>
            </p:cNvPr>
            <p:cNvSpPr/>
            <p:nvPr/>
          </p:nvSpPr>
          <p:spPr>
            <a:xfrm>
              <a:off x="6450367" y="1576800"/>
              <a:ext cx="221798" cy="22179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3" name="Oval 1142">
              <a:extLst>
                <a:ext uri="{FF2B5EF4-FFF2-40B4-BE49-F238E27FC236}">
                  <a16:creationId xmlns:a16="http://schemas.microsoft.com/office/drawing/2014/main" id="{95F8D6F5-A541-E1B7-0897-28A73F3BEA98}"/>
                </a:ext>
              </a:extLst>
            </p:cNvPr>
            <p:cNvSpPr/>
            <p:nvPr/>
          </p:nvSpPr>
          <p:spPr>
            <a:xfrm>
              <a:off x="5652697" y="1955192"/>
              <a:ext cx="221798" cy="22179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45" name="Group 1144">
              <a:extLst>
                <a:ext uri="{FF2B5EF4-FFF2-40B4-BE49-F238E27FC236}">
                  <a16:creationId xmlns:a16="http://schemas.microsoft.com/office/drawing/2014/main" id="{192A520A-F146-809D-1851-0862AB88DB58}"/>
                </a:ext>
              </a:extLst>
            </p:cNvPr>
            <p:cNvGrpSpPr/>
            <p:nvPr/>
          </p:nvGrpSpPr>
          <p:grpSpPr>
            <a:xfrm>
              <a:off x="6486392" y="1240683"/>
              <a:ext cx="173776" cy="173777"/>
              <a:chOff x="6572428" y="1501588"/>
              <a:chExt cx="231784" cy="231784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BA30FBF4-064B-C3D4-F40D-7A43EB97BA9D}"/>
                  </a:ext>
                </a:extLst>
              </p:cNvPr>
              <p:cNvCxnSpPr/>
              <p:nvPr/>
            </p:nvCxnSpPr>
            <p:spPr>
              <a:xfrm flipH="1">
                <a:off x="6572428" y="1501588"/>
                <a:ext cx="231784" cy="231784"/>
              </a:xfrm>
              <a:prstGeom prst="line">
                <a:avLst/>
              </a:prstGeom>
              <a:ln w="5715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FB63E95-E154-9B91-27EC-DBF63C70A7F6}"/>
                  </a:ext>
                </a:extLst>
              </p:cNvPr>
              <p:cNvCxnSpPr/>
              <p:nvPr/>
            </p:nvCxnSpPr>
            <p:spPr>
              <a:xfrm>
                <a:off x="6577195" y="1511122"/>
                <a:ext cx="222250" cy="222250"/>
              </a:xfrm>
              <a:prstGeom prst="line">
                <a:avLst/>
              </a:prstGeom>
              <a:ln w="5715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150" name="Group 1149">
              <a:extLst>
                <a:ext uri="{FF2B5EF4-FFF2-40B4-BE49-F238E27FC236}">
                  <a16:creationId xmlns:a16="http://schemas.microsoft.com/office/drawing/2014/main" id="{41020D53-612E-1FEA-52BE-B933C8FC0767}"/>
                </a:ext>
              </a:extLst>
            </p:cNvPr>
            <p:cNvGrpSpPr/>
            <p:nvPr/>
          </p:nvGrpSpPr>
          <p:grpSpPr>
            <a:xfrm>
              <a:off x="5656094" y="1240683"/>
              <a:ext cx="173776" cy="173777"/>
              <a:chOff x="6572428" y="1501588"/>
              <a:chExt cx="231784" cy="231784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75A193DB-4DDF-7C2E-34D8-EA79A103B931}"/>
                  </a:ext>
                </a:extLst>
              </p:cNvPr>
              <p:cNvCxnSpPr/>
              <p:nvPr/>
            </p:nvCxnSpPr>
            <p:spPr>
              <a:xfrm flipH="1">
                <a:off x="6572428" y="1501588"/>
                <a:ext cx="231784" cy="231784"/>
              </a:xfrm>
              <a:prstGeom prst="line">
                <a:avLst/>
              </a:prstGeom>
              <a:ln w="5715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E65F3E42-EDC8-F440-9A71-6C2BD6AB4251}"/>
                  </a:ext>
                </a:extLst>
              </p:cNvPr>
              <p:cNvCxnSpPr/>
              <p:nvPr/>
            </p:nvCxnSpPr>
            <p:spPr>
              <a:xfrm>
                <a:off x="6577195" y="1511122"/>
                <a:ext cx="222250" cy="222250"/>
              </a:xfrm>
              <a:prstGeom prst="line">
                <a:avLst/>
              </a:prstGeom>
              <a:ln w="5715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151" name="Group 1150">
              <a:extLst>
                <a:ext uri="{FF2B5EF4-FFF2-40B4-BE49-F238E27FC236}">
                  <a16:creationId xmlns:a16="http://schemas.microsoft.com/office/drawing/2014/main" id="{29FBD81F-540B-9D8B-E0C5-719911526BD1}"/>
                </a:ext>
              </a:extLst>
            </p:cNvPr>
            <p:cNvGrpSpPr/>
            <p:nvPr/>
          </p:nvGrpSpPr>
          <p:grpSpPr>
            <a:xfrm>
              <a:off x="6486392" y="1955192"/>
              <a:ext cx="173776" cy="173777"/>
              <a:chOff x="6572428" y="1501588"/>
              <a:chExt cx="231784" cy="231784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DDF3AAE-D350-8170-7300-AFCA6EACB5A9}"/>
                  </a:ext>
                </a:extLst>
              </p:cNvPr>
              <p:cNvCxnSpPr/>
              <p:nvPr/>
            </p:nvCxnSpPr>
            <p:spPr>
              <a:xfrm flipH="1">
                <a:off x="6572428" y="1501588"/>
                <a:ext cx="231784" cy="231784"/>
              </a:xfrm>
              <a:prstGeom prst="line">
                <a:avLst/>
              </a:prstGeom>
              <a:ln w="5715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929351D6-0D79-2759-A984-28299E39A0AA}"/>
                  </a:ext>
                </a:extLst>
              </p:cNvPr>
              <p:cNvCxnSpPr/>
              <p:nvPr/>
            </p:nvCxnSpPr>
            <p:spPr>
              <a:xfrm>
                <a:off x="6577195" y="1511122"/>
                <a:ext cx="222250" cy="222250"/>
              </a:xfrm>
              <a:prstGeom prst="line">
                <a:avLst/>
              </a:prstGeom>
              <a:ln w="5715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174" name="Straight Connector 1173">
            <a:extLst>
              <a:ext uri="{FF2B5EF4-FFF2-40B4-BE49-F238E27FC236}">
                <a16:creationId xmlns:a16="http://schemas.microsoft.com/office/drawing/2014/main" id="{A3DD68F2-6303-0A2B-7B89-4CC24653EFF8}"/>
              </a:ext>
            </a:extLst>
          </p:cNvPr>
          <p:cNvCxnSpPr/>
          <p:nvPr/>
        </p:nvCxnSpPr>
        <p:spPr>
          <a:xfrm>
            <a:off x="2367086" y="2341605"/>
            <a:ext cx="0" cy="842808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76" name="Straight Connector 1175">
            <a:extLst>
              <a:ext uri="{FF2B5EF4-FFF2-40B4-BE49-F238E27FC236}">
                <a16:creationId xmlns:a16="http://schemas.microsoft.com/office/drawing/2014/main" id="{315C3667-3CAB-72AA-6874-9FAE097FA65F}"/>
              </a:ext>
            </a:extLst>
          </p:cNvPr>
          <p:cNvCxnSpPr/>
          <p:nvPr/>
        </p:nvCxnSpPr>
        <p:spPr>
          <a:xfrm>
            <a:off x="2725849" y="2341605"/>
            <a:ext cx="0" cy="842808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77" name="Straight Connector 1176">
            <a:extLst>
              <a:ext uri="{FF2B5EF4-FFF2-40B4-BE49-F238E27FC236}">
                <a16:creationId xmlns:a16="http://schemas.microsoft.com/office/drawing/2014/main" id="{212B69DA-B189-951E-6DC9-B9F2CF4F36DC}"/>
              </a:ext>
            </a:extLst>
          </p:cNvPr>
          <p:cNvCxnSpPr>
            <a:cxnSpLocks/>
          </p:cNvCxnSpPr>
          <p:nvPr/>
        </p:nvCxnSpPr>
        <p:spPr>
          <a:xfrm>
            <a:off x="2065269" y="2596214"/>
            <a:ext cx="973786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78" name="Straight Connector 1177">
            <a:extLst>
              <a:ext uri="{FF2B5EF4-FFF2-40B4-BE49-F238E27FC236}">
                <a16:creationId xmlns:a16="http://schemas.microsoft.com/office/drawing/2014/main" id="{215B8F45-1AD6-08FE-725B-AE717CCADAEB}"/>
              </a:ext>
            </a:extLst>
          </p:cNvPr>
          <p:cNvCxnSpPr>
            <a:cxnSpLocks/>
          </p:cNvCxnSpPr>
          <p:nvPr/>
        </p:nvCxnSpPr>
        <p:spPr>
          <a:xfrm>
            <a:off x="2065269" y="2932198"/>
            <a:ext cx="973786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79" name="Oval 1178">
            <a:extLst>
              <a:ext uri="{FF2B5EF4-FFF2-40B4-BE49-F238E27FC236}">
                <a16:creationId xmlns:a16="http://schemas.microsoft.com/office/drawing/2014/main" id="{FA1EBE70-9409-647C-BC7B-D2A3E6ED2A71}"/>
              </a:ext>
            </a:extLst>
          </p:cNvPr>
          <p:cNvSpPr/>
          <p:nvPr/>
        </p:nvSpPr>
        <p:spPr>
          <a:xfrm>
            <a:off x="2452506" y="2673575"/>
            <a:ext cx="187924" cy="18792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2" name="Oval 1181">
            <a:extLst>
              <a:ext uri="{FF2B5EF4-FFF2-40B4-BE49-F238E27FC236}">
                <a16:creationId xmlns:a16="http://schemas.microsoft.com/office/drawing/2014/main" id="{45AF19DA-1088-A674-502B-59317F04E02B}"/>
              </a:ext>
            </a:extLst>
          </p:cNvPr>
          <p:cNvSpPr/>
          <p:nvPr/>
        </p:nvSpPr>
        <p:spPr>
          <a:xfrm>
            <a:off x="2788490" y="2673575"/>
            <a:ext cx="187924" cy="18792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4" name="Oval 1183">
            <a:extLst>
              <a:ext uri="{FF2B5EF4-FFF2-40B4-BE49-F238E27FC236}">
                <a16:creationId xmlns:a16="http://schemas.microsoft.com/office/drawing/2014/main" id="{C7BAD544-1D04-7AAB-EA38-BEE16691E3C3}"/>
              </a:ext>
            </a:extLst>
          </p:cNvPr>
          <p:cNvSpPr/>
          <p:nvPr/>
        </p:nvSpPr>
        <p:spPr>
          <a:xfrm>
            <a:off x="2112644" y="2994176"/>
            <a:ext cx="187924" cy="18792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5" name="Group 1184">
            <a:extLst>
              <a:ext uri="{FF2B5EF4-FFF2-40B4-BE49-F238E27FC236}">
                <a16:creationId xmlns:a16="http://schemas.microsoft.com/office/drawing/2014/main" id="{774A2B64-72A7-65C4-8512-B3AEF4178AD1}"/>
              </a:ext>
            </a:extLst>
          </p:cNvPr>
          <p:cNvGrpSpPr/>
          <p:nvPr/>
        </p:nvGrpSpPr>
        <p:grpSpPr>
          <a:xfrm>
            <a:off x="2819013" y="2388792"/>
            <a:ext cx="147236" cy="147237"/>
            <a:chOff x="6572428" y="1501588"/>
            <a:chExt cx="231784" cy="231784"/>
          </a:xfrm>
        </p:grpSpPr>
        <p:cxnSp>
          <p:nvCxnSpPr>
            <p:cNvPr id="1195" name="Straight Connector 1194">
              <a:extLst>
                <a:ext uri="{FF2B5EF4-FFF2-40B4-BE49-F238E27FC236}">
                  <a16:creationId xmlns:a16="http://schemas.microsoft.com/office/drawing/2014/main" id="{05866DB6-69BC-AE76-30BE-8A7DA5B27343}"/>
                </a:ext>
              </a:extLst>
            </p:cNvPr>
            <p:cNvCxnSpPr/>
            <p:nvPr/>
          </p:nvCxnSpPr>
          <p:spPr>
            <a:xfrm flipH="1">
              <a:off x="6572428" y="1501588"/>
              <a:ext cx="231784" cy="231784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96" name="Straight Connector 1195">
              <a:extLst>
                <a:ext uri="{FF2B5EF4-FFF2-40B4-BE49-F238E27FC236}">
                  <a16:creationId xmlns:a16="http://schemas.microsoft.com/office/drawing/2014/main" id="{8DF6D03D-AE31-2F56-327C-F0E141CC4D94}"/>
                </a:ext>
              </a:extLst>
            </p:cNvPr>
            <p:cNvCxnSpPr/>
            <p:nvPr/>
          </p:nvCxnSpPr>
          <p:spPr>
            <a:xfrm>
              <a:off x="6577195" y="1511122"/>
              <a:ext cx="222250" cy="222250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186" name="Group 1185">
            <a:extLst>
              <a:ext uri="{FF2B5EF4-FFF2-40B4-BE49-F238E27FC236}">
                <a16:creationId xmlns:a16="http://schemas.microsoft.com/office/drawing/2014/main" id="{BA6F886F-0C1A-7A7A-FF27-938B3F0AA2BC}"/>
              </a:ext>
            </a:extLst>
          </p:cNvPr>
          <p:cNvGrpSpPr/>
          <p:nvPr/>
        </p:nvGrpSpPr>
        <p:grpSpPr>
          <a:xfrm>
            <a:off x="2115523" y="2388792"/>
            <a:ext cx="147236" cy="147237"/>
            <a:chOff x="6572428" y="1501588"/>
            <a:chExt cx="231784" cy="231784"/>
          </a:xfrm>
        </p:grpSpPr>
        <p:cxnSp>
          <p:nvCxnSpPr>
            <p:cNvPr id="1193" name="Straight Connector 1192">
              <a:extLst>
                <a:ext uri="{FF2B5EF4-FFF2-40B4-BE49-F238E27FC236}">
                  <a16:creationId xmlns:a16="http://schemas.microsoft.com/office/drawing/2014/main" id="{71C55C10-E27D-8442-0716-9FBF2A7694F3}"/>
                </a:ext>
              </a:extLst>
            </p:cNvPr>
            <p:cNvCxnSpPr/>
            <p:nvPr/>
          </p:nvCxnSpPr>
          <p:spPr>
            <a:xfrm flipH="1">
              <a:off x="6572428" y="1501588"/>
              <a:ext cx="231784" cy="231784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94" name="Straight Connector 1193">
              <a:extLst>
                <a:ext uri="{FF2B5EF4-FFF2-40B4-BE49-F238E27FC236}">
                  <a16:creationId xmlns:a16="http://schemas.microsoft.com/office/drawing/2014/main" id="{D530EAAE-67F3-6CAA-BC7A-4EBDCB1F78A3}"/>
                </a:ext>
              </a:extLst>
            </p:cNvPr>
            <p:cNvCxnSpPr/>
            <p:nvPr/>
          </p:nvCxnSpPr>
          <p:spPr>
            <a:xfrm>
              <a:off x="6577195" y="1511122"/>
              <a:ext cx="222250" cy="222250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190" name="Group 1189">
            <a:extLst>
              <a:ext uri="{FF2B5EF4-FFF2-40B4-BE49-F238E27FC236}">
                <a16:creationId xmlns:a16="http://schemas.microsoft.com/office/drawing/2014/main" id="{019C36A5-0195-14F7-D56A-68E51CEB7283}"/>
              </a:ext>
            </a:extLst>
          </p:cNvPr>
          <p:cNvGrpSpPr/>
          <p:nvPr/>
        </p:nvGrpSpPr>
        <p:grpSpPr>
          <a:xfrm>
            <a:off x="2819013" y="2994176"/>
            <a:ext cx="147236" cy="147237"/>
            <a:chOff x="6572428" y="1501588"/>
            <a:chExt cx="231784" cy="231784"/>
          </a:xfrm>
        </p:grpSpPr>
        <p:cxnSp>
          <p:nvCxnSpPr>
            <p:cNvPr id="1191" name="Straight Connector 1190">
              <a:extLst>
                <a:ext uri="{FF2B5EF4-FFF2-40B4-BE49-F238E27FC236}">
                  <a16:creationId xmlns:a16="http://schemas.microsoft.com/office/drawing/2014/main" id="{1CAE694A-306E-F213-84C2-3CA9ABB4AC72}"/>
                </a:ext>
              </a:extLst>
            </p:cNvPr>
            <p:cNvCxnSpPr/>
            <p:nvPr/>
          </p:nvCxnSpPr>
          <p:spPr>
            <a:xfrm flipH="1">
              <a:off x="6572428" y="1501588"/>
              <a:ext cx="231784" cy="231784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92" name="Straight Connector 1191">
              <a:extLst>
                <a:ext uri="{FF2B5EF4-FFF2-40B4-BE49-F238E27FC236}">
                  <a16:creationId xmlns:a16="http://schemas.microsoft.com/office/drawing/2014/main" id="{223F7047-7A70-7594-92A5-AB7FB4481E60}"/>
                </a:ext>
              </a:extLst>
            </p:cNvPr>
            <p:cNvCxnSpPr/>
            <p:nvPr/>
          </p:nvCxnSpPr>
          <p:spPr>
            <a:xfrm>
              <a:off x="6577195" y="1511122"/>
              <a:ext cx="222250" cy="222250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198" name="Straight Connector 1197">
            <a:extLst>
              <a:ext uri="{FF2B5EF4-FFF2-40B4-BE49-F238E27FC236}">
                <a16:creationId xmlns:a16="http://schemas.microsoft.com/office/drawing/2014/main" id="{67A9FB2F-37D7-FE8A-DF75-2C58C0EFCC5F}"/>
              </a:ext>
            </a:extLst>
          </p:cNvPr>
          <p:cNvCxnSpPr/>
          <p:nvPr/>
        </p:nvCxnSpPr>
        <p:spPr>
          <a:xfrm>
            <a:off x="5385921" y="2341605"/>
            <a:ext cx="0" cy="842808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9" name="Straight Connector 1198">
            <a:extLst>
              <a:ext uri="{FF2B5EF4-FFF2-40B4-BE49-F238E27FC236}">
                <a16:creationId xmlns:a16="http://schemas.microsoft.com/office/drawing/2014/main" id="{C7942511-F7CD-FC76-AE28-A844AD6BF6B0}"/>
              </a:ext>
            </a:extLst>
          </p:cNvPr>
          <p:cNvCxnSpPr/>
          <p:nvPr/>
        </p:nvCxnSpPr>
        <p:spPr>
          <a:xfrm>
            <a:off x="5744684" y="2341605"/>
            <a:ext cx="0" cy="842808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00" name="Straight Connector 1199">
            <a:extLst>
              <a:ext uri="{FF2B5EF4-FFF2-40B4-BE49-F238E27FC236}">
                <a16:creationId xmlns:a16="http://schemas.microsoft.com/office/drawing/2014/main" id="{52E50DD4-A1A3-AC25-6FD5-4E9142D2A4E1}"/>
              </a:ext>
            </a:extLst>
          </p:cNvPr>
          <p:cNvCxnSpPr>
            <a:cxnSpLocks/>
          </p:cNvCxnSpPr>
          <p:nvPr/>
        </p:nvCxnSpPr>
        <p:spPr>
          <a:xfrm>
            <a:off x="5084104" y="2596214"/>
            <a:ext cx="973786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01" name="Straight Connector 1200">
            <a:extLst>
              <a:ext uri="{FF2B5EF4-FFF2-40B4-BE49-F238E27FC236}">
                <a16:creationId xmlns:a16="http://schemas.microsoft.com/office/drawing/2014/main" id="{878A5F28-C51B-A497-1185-C60387647B14}"/>
              </a:ext>
            </a:extLst>
          </p:cNvPr>
          <p:cNvCxnSpPr>
            <a:cxnSpLocks/>
          </p:cNvCxnSpPr>
          <p:nvPr/>
        </p:nvCxnSpPr>
        <p:spPr>
          <a:xfrm>
            <a:off x="5084104" y="2932198"/>
            <a:ext cx="973786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02" name="Oval 1201">
            <a:extLst>
              <a:ext uri="{FF2B5EF4-FFF2-40B4-BE49-F238E27FC236}">
                <a16:creationId xmlns:a16="http://schemas.microsoft.com/office/drawing/2014/main" id="{826B5BD9-006F-FCE8-5C5C-C82ADE7ED401}"/>
              </a:ext>
            </a:extLst>
          </p:cNvPr>
          <p:cNvSpPr/>
          <p:nvPr/>
        </p:nvSpPr>
        <p:spPr>
          <a:xfrm>
            <a:off x="5471341" y="2673575"/>
            <a:ext cx="187924" cy="18792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7" name="Oval 1206">
            <a:extLst>
              <a:ext uri="{FF2B5EF4-FFF2-40B4-BE49-F238E27FC236}">
                <a16:creationId xmlns:a16="http://schemas.microsoft.com/office/drawing/2014/main" id="{9B5EAC16-93F6-3BFD-A94C-D97BBEFB7398}"/>
              </a:ext>
            </a:extLst>
          </p:cNvPr>
          <p:cNvSpPr/>
          <p:nvPr/>
        </p:nvSpPr>
        <p:spPr>
          <a:xfrm>
            <a:off x="5807325" y="2673575"/>
            <a:ext cx="187924" cy="18792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8" name="Oval 1207">
            <a:extLst>
              <a:ext uri="{FF2B5EF4-FFF2-40B4-BE49-F238E27FC236}">
                <a16:creationId xmlns:a16="http://schemas.microsoft.com/office/drawing/2014/main" id="{6001AC84-7353-C078-0077-52D8DD7676E7}"/>
              </a:ext>
            </a:extLst>
          </p:cNvPr>
          <p:cNvSpPr/>
          <p:nvPr/>
        </p:nvSpPr>
        <p:spPr>
          <a:xfrm>
            <a:off x="5131479" y="2994176"/>
            <a:ext cx="187924" cy="18792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9" name="Group 1208">
            <a:extLst>
              <a:ext uri="{FF2B5EF4-FFF2-40B4-BE49-F238E27FC236}">
                <a16:creationId xmlns:a16="http://schemas.microsoft.com/office/drawing/2014/main" id="{66B51256-B4C1-BB10-DD0F-412D7ECDF3F6}"/>
              </a:ext>
            </a:extLst>
          </p:cNvPr>
          <p:cNvGrpSpPr/>
          <p:nvPr/>
        </p:nvGrpSpPr>
        <p:grpSpPr>
          <a:xfrm>
            <a:off x="5837848" y="2388792"/>
            <a:ext cx="147236" cy="147237"/>
            <a:chOff x="6572428" y="1501588"/>
            <a:chExt cx="231784" cy="231784"/>
          </a:xfrm>
        </p:grpSpPr>
        <p:cxnSp>
          <p:nvCxnSpPr>
            <p:cNvPr id="1089" name="Straight Connector 1088">
              <a:extLst>
                <a:ext uri="{FF2B5EF4-FFF2-40B4-BE49-F238E27FC236}">
                  <a16:creationId xmlns:a16="http://schemas.microsoft.com/office/drawing/2014/main" id="{0E8D2618-69F2-9DCB-AD83-82BD367D9CC7}"/>
                </a:ext>
              </a:extLst>
            </p:cNvPr>
            <p:cNvCxnSpPr/>
            <p:nvPr/>
          </p:nvCxnSpPr>
          <p:spPr>
            <a:xfrm flipH="1">
              <a:off x="6572428" y="1501588"/>
              <a:ext cx="231784" cy="231784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90" name="Straight Connector 1089">
              <a:extLst>
                <a:ext uri="{FF2B5EF4-FFF2-40B4-BE49-F238E27FC236}">
                  <a16:creationId xmlns:a16="http://schemas.microsoft.com/office/drawing/2014/main" id="{4F690457-790A-8433-BA6B-A17379FA41B7}"/>
                </a:ext>
              </a:extLst>
            </p:cNvPr>
            <p:cNvCxnSpPr/>
            <p:nvPr/>
          </p:nvCxnSpPr>
          <p:spPr>
            <a:xfrm>
              <a:off x="6577195" y="1511122"/>
              <a:ext cx="222250" cy="222250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210" name="Group 1209">
            <a:extLst>
              <a:ext uri="{FF2B5EF4-FFF2-40B4-BE49-F238E27FC236}">
                <a16:creationId xmlns:a16="http://schemas.microsoft.com/office/drawing/2014/main" id="{D575156C-B694-14CF-7E31-DC304FF474E8}"/>
              </a:ext>
            </a:extLst>
          </p:cNvPr>
          <p:cNvGrpSpPr/>
          <p:nvPr/>
        </p:nvGrpSpPr>
        <p:grpSpPr>
          <a:xfrm>
            <a:off x="5134358" y="2388792"/>
            <a:ext cx="147236" cy="147237"/>
            <a:chOff x="6572428" y="1501588"/>
            <a:chExt cx="231784" cy="231784"/>
          </a:xfrm>
        </p:grpSpPr>
        <p:cxnSp>
          <p:nvCxnSpPr>
            <p:cNvPr id="1214" name="Straight Connector 1213">
              <a:extLst>
                <a:ext uri="{FF2B5EF4-FFF2-40B4-BE49-F238E27FC236}">
                  <a16:creationId xmlns:a16="http://schemas.microsoft.com/office/drawing/2014/main" id="{B0406ABA-4E3C-7143-CEF6-A118FC447751}"/>
                </a:ext>
              </a:extLst>
            </p:cNvPr>
            <p:cNvCxnSpPr/>
            <p:nvPr/>
          </p:nvCxnSpPr>
          <p:spPr>
            <a:xfrm flipH="1">
              <a:off x="6572428" y="1501588"/>
              <a:ext cx="231784" cy="231784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15" name="Straight Connector 1214">
              <a:extLst>
                <a:ext uri="{FF2B5EF4-FFF2-40B4-BE49-F238E27FC236}">
                  <a16:creationId xmlns:a16="http://schemas.microsoft.com/office/drawing/2014/main" id="{1548D383-1AD3-6C75-E92A-DF5632D97B69}"/>
                </a:ext>
              </a:extLst>
            </p:cNvPr>
            <p:cNvCxnSpPr/>
            <p:nvPr/>
          </p:nvCxnSpPr>
          <p:spPr>
            <a:xfrm>
              <a:off x="6577195" y="1511122"/>
              <a:ext cx="222250" cy="222250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211" name="Group 1210">
            <a:extLst>
              <a:ext uri="{FF2B5EF4-FFF2-40B4-BE49-F238E27FC236}">
                <a16:creationId xmlns:a16="http://schemas.microsoft.com/office/drawing/2014/main" id="{2A5DC33C-5D7F-94B5-BEDB-840BA6A7A675}"/>
              </a:ext>
            </a:extLst>
          </p:cNvPr>
          <p:cNvGrpSpPr/>
          <p:nvPr/>
        </p:nvGrpSpPr>
        <p:grpSpPr>
          <a:xfrm>
            <a:off x="5837848" y="2994176"/>
            <a:ext cx="147236" cy="147237"/>
            <a:chOff x="6572428" y="1501588"/>
            <a:chExt cx="231784" cy="231784"/>
          </a:xfrm>
        </p:grpSpPr>
        <p:cxnSp>
          <p:nvCxnSpPr>
            <p:cNvPr id="1212" name="Straight Connector 1211">
              <a:extLst>
                <a:ext uri="{FF2B5EF4-FFF2-40B4-BE49-F238E27FC236}">
                  <a16:creationId xmlns:a16="http://schemas.microsoft.com/office/drawing/2014/main" id="{7A674263-CE26-B913-0A26-7EE6115D920D}"/>
                </a:ext>
              </a:extLst>
            </p:cNvPr>
            <p:cNvCxnSpPr/>
            <p:nvPr/>
          </p:nvCxnSpPr>
          <p:spPr>
            <a:xfrm flipH="1">
              <a:off x="6572428" y="1501588"/>
              <a:ext cx="231784" cy="231784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13" name="Straight Connector 1212">
              <a:extLst>
                <a:ext uri="{FF2B5EF4-FFF2-40B4-BE49-F238E27FC236}">
                  <a16:creationId xmlns:a16="http://schemas.microsoft.com/office/drawing/2014/main" id="{47FB0AEF-5457-4AA2-EDEF-B907A9BB2A2D}"/>
                </a:ext>
              </a:extLst>
            </p:cNvPr>
            <p:cNvCxnSpPr/>
            <p:nvPr/>
          </p:nvCxnSpPr>
          <p:spPr>
            <a:xfrm>
              <a:off x="6577195" y="1511122"/>
              <a:ext cx="222250" cy="222250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096" name="Straight Connector 1095">
            <a:extLst>
              <a:ext uri="{FF2B5EF4-FFF2-40B4-BE49-F238E27FC236}">
                <a16:creationId xmlns:a16="http://schemas.microsoft.com/office/drawing/2014/main" id="{161A5F55-6926-DDA2-B371-28A59C9A09DD}"/>
              </a:ext>
            </a:extLst>
          </p:cNvPr>
          <p:cNvCxnSpPr/>
          <p:nvPr/>
        </p:nvCxnSpPr>
        <p:spPr>
          <a:xfrm>
            <a:off x="8585498" y="2341605"/>
            <a:ext cx="0" cy="842808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99" name="Straight Connector 1098">
            <a:extLst>
              <a:ext uri="{FF2B5EF4-FFF2-40B4-BE49-F238E27FC236}">
                <a16:creationId xmlns:a16="http://schemas.microsoft.com/office/drawing/2014/main" id="{BC936C50-59BC-5B9E-BBDE-ACA3186956CB}"/>
              </a:ext>
            </a:extLst>
          </p:cNvPr>
          <p:cNvCxnSpPr/>
          <p:nvPr/>
        </p:nvCxnSpPr>
        <p:spPr>
          <a:xfrm>
            <a:off x="8944261" y="2341605"/>
            <a:ext cx="0" cy="842808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02" name="Straight Connector 1101">
            <a:extLst>
              <a:ext uri="{FF2B5EF4-FFF2-40B4-BE49-F238E27FC236}">
                <a16:creationId xmlns:a16="http://schemas.microsoft.com/office/drawing/2014/main" id="{BB5A78DC-C400-CD4A-A959-2453AF428F22}"/>
              </a:ext>
            </a:extLst>
          </p:cNvPr>
          <p:cNvCxnSpPr>
            <a:cxnSpLocks/>
          </p:cNvCxnSpPr>
          <p:nvPr/>
        </p:nvCxnSpPr>
        <p:spPr>
          <a:xfrm>
            <a:off x="8283681" y="2596214"/>
            <a:ext cx="973786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03" name="Straight Connector 1102">
            <a:extLst>
              <a:ext uri="{FF2B5EF4-FFF2-40B4-BE49-F238E27FC236}">
                <a16:creationId xmlns:a16="http://schemas.microsoft.com/office/drawing/2014/main" id="{A87CC986-A7CC-C9B3-BCE2-5F327BA01FB9}"/>
              </a:ext>
            </a:extLst>
          </p:cNvPr>
          <p:cNvCxnSpPr>
            <a:cxnSpLocks/>
          </p:cNvCxnSpPr>
          <p:nvPr/>
        </p:nvCxnSpPr>
        <p:spPr>
          <a:xfrm>
            <a:off x="8283681" y="2932198"/>
            <a:ext cx="973786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04" name="Oval 1103">
            <a:extLst>
              <a:ext uri="{FF2B5EF4-FFF2-40B4-BE49-F238E27FC236}">
                <a16:creationId xmlns:a16="http://schemas.microsoft.com/office/drawing/2014/main" id="{2C54E204-BF42-A2D9-A578-957B1312286D}"/>
              </a:ext>
            </a:extLst>
          </p:cNvPr>
          <p:cNvSpPr/>
          <p:nvPr/>
        </p:nvSpPr>
        <p:spPr>
          <a:xfrm>
            <a:off x="8670918" y="2673575"/>
            <a:ext cx="187924" cy="18792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2" name="Oval 1111">
            <a:extLst>
              <a:ext uri="{FF2B5EF4-FFF2-40B4-BE49-F238E27FC236}">
                <a16:creationId xmlns:a16="http://schemas.microsoft.com/office/drawing/2014/main" id="{A13D4053-DD01-B721-7625-B6EDA99FB0CA}"/>
              </a:ext>
            </a:extLst>
          </p:cNvPr>
          <p:cNvSpPr/>
          <p:nvPr/>
        </p:nvSpPr>
        <p:spPr>
          <a:xfrm>
            <a:off x="9006902" y="2673575"/>
            <a:ext cx="187924" cy="18792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5" name="Oval 1114">
            <a:extLst>
              <a:ext uri="{FF2B5EF4-FFF2-40B4-BE49-F238E27FC236}">
                <a16:creationId xmlns:a16="http://schemas.microsoft.com/office/drawing/2014/main" id="{BE62F3F2-1A85-1156-0099-21E958729677}"/>
              </a:ext>
            </a:extLst>
          </p:cNvPr>
          <p:cNvSpPr/>
          <p:nvPr/>
        </p:nvSpPr>
        <p:spPr>
          <a:xfrm>
            <a:off x="8331056" y="2994176"/>
            <a:ext cx="187924" cy="18792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6" name="Group 1115">
            <a:extLst>
              <a:ext uri="{FF2B5EF4-FFF2-40B4-BE49-F238E27FC236}">
                <a16:creationId xmlns:a16="http://schemas.microsoft.com/office/drawing/2014/main" id="{CB6CBEE7-9AB2-9C55-DBA7-182D847154A3}"/>
              </a:ext>
            </a:extLst>
          </p:cNvPr>
          <p:cNvGrpSpPr/>
          <p:nvPr/>
        </p:nvGrpSpPr>
        <p:grpSpPr>
          <a:xfrm>
            <a:off x="9037425" y="2388792"/>
            <a:ext cx="147236" cy="147237"/>
            <a:chOff x="6572428" y="1501588"/>
            <a:chExt cx="231784" cy="231784"/>
          </a:xfrm>
        </p:grpSpPr>
        <p:cxnSp>
          <p:nvCxnSpPr>
            <p:cNvPr id="1221" name="Straight Connector 1220">
              <a:extLst>
                <a:ext uri="{FF2B5EF4-FFF2-40B4-BE49-F238E27FC236}">
                  <a16:creationId xmlns:a16="http://schemas.microsoft.com/office/drawing/2014/main" id="{074FB296-B87F-01EC-116E-E02045297C05}"/>
                </a:ext>
              </a:extLst>
            </p:cNvPr>
            <p:cNvCxnSpPr/>
            <p:nvPr/>
          </p:nvCxnSpPr>
          <p:spPr>
            <a:xfrm flipH="1">
              <a:off x="6572428" y="1501588"/>
              <a:ext cx="231784" cy="231784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22" name="Straight Connector 1221">
              <a:extLst>
                <a:ext uri="{FF2B5EF4-FFF2-40B4-BE49-F238E27FC236}">
                  <a16:creationId xmlns:a16="http://schemas.microsoft.com/office/drawing/2014/main" id="{980A848A-0B15-3CEF-828F-52E76088A7B9}"/>
                </a:ext>
              </a:extLst>
            </p:cNvPr>
            <p:cNvCxnSpPr/>
            <p:nvPr/>
          </p:nvCxnSpPr>
          <p:spPr>
            <a:xfrm>
              <a:off x="6577195" y="1511122"/>
              <a:ext cx="222250" cy="222250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119" name="Group 1118">
            <a:extLst>
              <a:ext uri="{FF2B5EF4-FFF2-40B4-BE49-F238E27FC236}">
                <a16:creationId xmlns:a16="http://schemas.microsoft.com/office/drawing/2014/main" id="{40972959-FDCE-47A0-7ECA-EEE553A389BB}"/>
              </a:ext>
            </a:extLst>
          </p:cNvPr>
          <p:cNvGrpSpPr/>
          <p:nvPr/>
        </p:nvGrpSpPr>
        <p:grpSpPr>
          <a:xfrm>
            <a:off x="8333935" y="2388792"/>
            <a:ext cx="147236" cy="147237"/>
            <a:chOff x="6572428" y="1501588"/>
            <a:chExt cx="231784" cy="231784"/>
          </a:xfrm>
        </p:grpSpPr>
        <p:cxnSp>
          <p:nvCxnSpPr>
            <p:cNvPr id="1219" name="Straight Connector 1218">
              <a:extLst>
                <a:ext uri="{FF2B5EF4-FFF2-40B4-BE49-F238E27FC236}">
                  <a16:creationId xmlns:a16="http://schemas.microsoft.com/office/drawing/2014/main" id="{50E40BF5-1129-3B47-BF5F-905C4DE30AF7}"/>
                </a:ext>
              </a:extLst>
            </p:cNvPr>
            <p:cNvCxnSpPr/>
            <p:nvPr/>
          </p:nvCxnSpPr>
          <p:spPr>
            <a:xfrm flipH="1">
              <a:off x="6572428" y="1501588"/>
              <a:ext cx="231784" cy="231784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20" name="Straight Connector 1219">
              <a:extLst>
                <a:ext uri="{FF2B5EF4-FFF2-40B4-BE49-F238E27FC236}">
                  <a16:creationId xmlns:a16="http://schemas.microsoft.com/office/drawing/2014/main" id="{B258033D-DB38-D31D-0F78-824BEBEAC3D9}"/>
                </a:ext>
              </a:extLst>
            </p:cNvPr>
            <p:cNvCxnSpPr/>
            <p:nvPr/>
          </p:nvCxnSpPr>
          <p:spPr>
            <a:xfrm>
              <a:off x="6577195" y="1511122"/>
              <a:ext cx="222250" cy="222250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216" name="Group 1215">
            <a:extLst>
              <a:ext uri="{FF2B5EF4-FFF2-40B4-BE49-F238E27FC236}">
                <a16:creationId xmlns:a16="http://schemas.microsoft.com/office/drawing/2014/main" id="{64BB65F0-CBD3-F643-5F6B-15F4949A7738}"/>
              </a:ext>
            </a:extLst>
          </p:cNvPr>
          <p:cNvGrpSpPr/>
          <p:nvPr/>
        </p:nvGrpSpPr>
        <p:grpSpPr>
          <a:xfrm>
            <a:off x="9037425" y="2994176"/>
            <a:ext cx="147236" cy="147237"/>
            <a:chOff x="6572428" y="1501588"/>
            <a:chExt cx="231784" cy="231784"/>
          </a:xfrm>
        </p:grpSpPr>
        <p:cxnSp>
          <p:nvCxnSpPr>
            <p:cNvPr id="1217" name="Straight Connector 1216">
              <a:extLst>
                <a:ext uri="{FF2B5EF4-FFF2-40B4-BE49-F238E27FC236}">
                  <a16:creationId xmlns:a16="http://schemas.microsoft.com/office/drawing/2014/main" id="{108F0BFD-470D-38FB-5729-EC6272EFB5F5}"/>
                </a:ext>
              </a:extLst>
            </p:cNvPr>
            <p:cNvCxnSpPr/>
            <p:nvPr/>
          </p:nvCxnSpPr>
          <p:spPr>
            <a:xfrm flipH="1">
              <a:off x="6572428" y="1501588"/>
              <a:ext cx="231784" cy="231784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18" name="Straight Connector 1217">
              <a:extLst>
                <a:ext uri="{FF2B5EF4-FFF2-40B4-BE49-F238E27FC236}">
                  <a16:creationId xmlns:a16="http://schemas.microsoft.com/office/drawing/2014/main" id="{25176C1D-567C-59EF-BD0A-6EF0B2C29619}"/>
                </a:ext>
              </a:extLst>
            </p:cNvPr>
            <p:cNvCxnSpPr/>
            <p:nvPr/>
          </p:nvCxnSpPr>
          <p:spPr>
            <a:xfrm>
              <a:off x="6577195" y="1511122"/>
              <a:ext cx="222250" cy="222250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224" name="Straight Connector 1223">
            <a:extLst>
              <a:ext uri="{FF2B5EF4-FFF2-40B4-BE49-F238E27FC236}">
                <a16:creationId xmlns:a16="http://schemas.microsoft.com/office/drawing/2014/main" id="{64A6EB60-15A5-C403-6A1C-A0E538FB1AFB}"/>
              </a:ext>
            </a:extLst>
          </p:cNvPr>
          <p:cNvCxnSpPr/>
          <p:nvPr/>
        </p:nvCxnSpPr>
        <p:spPr>
          <a:xfrm>
            <a:off x="4662259" y="3675902"/>
            <a:ext cx="0" cy="842808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25" name="Straight Connector 1224">
            <a:extLst>
              <a:ext uri="{FF2B5EF4-FFF2-40B4-BE49-F238E27FC236}">
                <a16:creationId xmlns:a16="http://schemas.microsoft.com/office/drawing/2014/main" id="{1158107A-9CCD-C26A-2277-B0CB02AD0488}"/>
              </a:ext>
            </a:extLst>
          </p:cNvPr>
          <p:cNvCxnSpPr/>
          <p:nvPr/>
        </p:nvCxnSpPr>
        <p:spPr>
          <a:xfrm>
            <a:off x="5021022" y="3675902"/>
            <a:ext cx="0" cy="842808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26" name="Straight Connector 1225">
            <a:extLst>
              <a:ext uri="{FF2B5EF4-FFF2-40B4-BE49-F238E27FC236}">
                <a16:creationId xmlns:a16="http://schemas.microsoft.com/office/drawing/2014/main" id="{B729172A-155A-92FA-A34C-1360C32D3E58}"/>
              </a:ext>
            </a:extLst>
          </p:cNvPr>
          <p:cNvCxnSpPr>
            <a:cxnSpLocks/>
          </p:cNvCxnSpPr>
          <p:nvPr/>
        </p:nvCxnSpPr>
        <p:spPr>
          <a:xfrm>
            <a:off x="4360442" y="3930511"/>
            <a:ext cx="973786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27" name="Straight Connector 1226">
            <a:extLst>
              <a:ext uri="{FF2B5EF4-FFF2-40B4-BE49-F238E27FC236}">
                <a16:creationId xmlns:a16="http://schemas.microsoft.com/office/drawing/2014/main" id="{A117866A-CFEB-DD05-CD21-CC0EA17FA915}"/>
              </a:ext>
            </a:extLst>
          </p:cNvPr>
          <p:cNvCxnSpPr>
            <a:cxnSpLocks/>
          </p:cNvCxnSpPr>
          <p:nvPr/>
        </p:nvCxnSpPr>
        <p:spPr>
          <a:xfrm>
            <a:off x="4360442" y="4266495"/>
            <a:ext cx="973786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28" name="Oval 1227">
            <a:extLst>
              <a:ext uri="{FF2B5EF4-FFF2-40B4-BE49-F238E27FC236}">
                <a16:creationId xmlns:a16="http://schemas.microsoft.com/office/drawing/2014/main" id="{900D1390-81FB-2A76-DE8C-98D2DBA56582}"/>
              </a:ext>
            </a:extLst>
          </p:cNvPr>
          <p:cNvSpPr/>
          <p:nvPr/>
        </p:nvSpPr>
        <p:spPr>
          <a:xfrm>
            <a:off x="4747679" y="4007872"/>
            <a:ext cx="187924" cy="18792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" name="Oval 1228">
            <a:extLst>
              <a:ext uri="{FF2B5EF4-FFF2-40B4-BE49-F238E27FC236}">
                <a16:creationId xmlns:a16="http://schemas.microsoft.com/office/drawing/2014/main" id="{493D94F6-CBA0-AF07-8535-AF8539383556}"/>
              </a:ext>
            </a:extLst>
          </p:cNvPr>
          <p:cNvSpPr/>
          <p:nvPr/>
        </p:nvSpPr>
        <p:spPr>
          <a:xfrm>
            <a:off x="5083663" y="4007872"/>
            <a:ext cx="187924" cy="18792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0" name="Oval 1229">
            <a:extLst>
              <a:ext uri="{FF2B5EF4-FFF2-40B4-BE49-F238E27FC236}">
                <a16:creationId xmlns:a16="http://schemas.microsoft.com/office/drawing/2014/main" id="{5121ABF2-5CA3-0F29-5313-DC01D6A6589C}"/>
              </a:ext>
            </a:extLst>
          </p:cNvPr>
          <p:cNvSpPr/>
          <p:nvPr/>
        </p:nvSpPr>
        <p:spPr>
          <a:xfrm>
            <a:off x="4407817" y="4328473"/>
            <a:ext cx="187924" cy="18792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31" name="Group 1230">
            <a:extLst>
              <a:ext uri="{FF2B5EF4-FFF2-40B4-BE49-F238E27FC236}">
                <a16:creationId xmlns:a16="http://schemas.microsoft.com/office/drawing/2014/main" id="{FF61F7E8-3211-EBF8-7F93-3100BC7BF692}"/>
              </a:ext>
            </a:extLst>
          </p:cNvPr>
          <p:cNvGrpSpPr/>
          <p:nvPr/>
        </p:nvGrpSpPr>
        <p:grpSpPr>
          <a:xfrm>
            <a:off x="5114186" y="3723089"/>
            <a:ext cx="147236" cy="147237"/>
            <a:chOff x="6572428" y="1501588"/>
            <a:chExt cx="231784" cy="231784"/>
          </a:xfrm>
        </p:grpSpPr>
        <p:cxnSp>
          <p:nvCxnSpPr>
            <p:cNvPr id="1238" name="Straight Connector 1237">
              <a:extLst>
                <a:ext uri="{FF2B5EF4-FFF2-40B4-BE49-F238E27FC236}">
                  <a16:creationId xmlns:a16="http://schemas.microsoft.com/office/drawing/2014/main" id="{4AD2BE68-DCD3-242B-7F68-16DAE347E0DF}"/>
                </a:ext>
              </a:extLst>
            </p:cNvPr>
            <p:cNvCxnSpPr/>
            <p:nvPr/>
          </p:nvCxnSpPr>
          <p:spPr>
            <a:xfrm flipH="1">
              <a:off x="6572428" y="1501588"/>
              <a:ext cx="231784" cy="231784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39" name="Straight Connector 1238">
              <a:extLst>
                <a:ext uri="{FF2B5EF4-FFF2-40B4-BE49-F238E27FC236}">
                  <a16:creationId xmlns:a16="http://schemas.microsoft.com/office/drawing/2014/main" id="{C6AE7004-C70E-A894-221F-58D7C46556C0}"/>
                </a:ext>
              </a:extLst>
            </p:cNvPr>
            <p:cNvCxnSpPr/>
            <p:nvPr/>
          </p:nvCxnSpPr>
          <p:spPr>
            <a:xfrm>
              <a:off x="6577195" y="1511122"/>
              <a:ext cx="222250" cy="222250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232" name="Group 1231">
            <a:extLst>
              <a:ext uri="{FF2B5EF4-FFF2-40B4-BE49-F238E27FC236}">
                <a16:creationId xmlns:a16="http://schemas.microsoft.com/office/drawing/2014/main" id="{D9C5881E-1BD4-4B84-2652-FF98BE31AC1D}"/>
              </a:ext>
            </a:extLst>
          </p:cNvPr>
          <p:cNvGrpSpPr/>
          <p:nvPr/>
        </p:nvGrpSpPr>
        <p:grpSpPr>
          <a:xfrm>
            <a:off x="4410696" y="3723089"/>
            <a:ext cx="147236" cy="147237"/>
            <a:chOff x="6572428" y="1501588"/>
            <a:chExt cx="231784" cy="231784"/>
          </a:xfrm>
        </p:grpSpPr>
        <p:cxnSp>
          <p:nvCxnSpPr>
            <p:cNvPr id="1236" name="Straight Connector 1235">
              <a:extLst>
                <a:ext uri="{FF2B5EF4-FFF2-40B4-BE49-F238E27FC236}">
                  <a16:creationId xmlns:a16="http://schemas.microsoft.com/office/drawing/2014/main" id="{E6F2C18E-B3C4-3F88-E97D-52A4F4D36397}"/>
                </a:ext>
              </a:extLst>
            </p:cNvPr>
            <p:cNvCxnSpPr/>
            <p:nvPr/>
          </p:nvCxnSpPr>
          <p:spPr>
            <a:xfrm flipH="1">
              <a:off x="6572428" y="1501588"/>
              <a:ext cx="231784" cy="231784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37" name="Straight Connector 1236">
              <a:extLst>
                <a:ext uri="{FF2B5EF4-FFF2-40B4-BE49-F238E27FC236}">
                  <a16:creationId xmlns:a16="http://schemas.microsoft.com/office/drawing/2014/main" id="{4EB78495-5E32-4C11-2AA1-85030C3B011A}"/>
                </a:ext>
              </a:extLst>
            </p:cNvPr>
            <p:cNvCxnSpPr/>
            <p:nvPr/>
          </p:nvCxnSpPr>
          <p:spPr>
            <a:xfrm>
              <a:off x="6577195" y="1511122"/>
              <a:ext cx="222250" cy="222250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233" name="Group 1232">
            <a:extLst>
              <a:ext uri="{FF2B5EF4-FFF2-40B4-BE49-F238E27FC236}">
                <a16:creationId xmlns:a16="http://schemas.microsoft.com/office/drawing/2014/main" id="{8E41F977-10F3-1737-50D6-2D0B259F5FE9}"/>
              </a:ext>
            </a:extLst>
          </p:cNvPr>
          <p:cNvGrpSpPr/>
          <p:nvPr/>
        </p:nvGrpSpPr>
        <p:grpSpPr>
          <a:xfrm>
            <a:off x="5114186" y="4328473"/>
            <a:ext cx="147236" cy="147237"/>
            <a:chOff x="6572428" y="1501588"/>
            <a:chExt cx="231784" cy="231784"/>
          </a:xfrm>
        </p:grpSpPr>
        <p:cxnSp>
          <p:nvCxnSpPr>
            <p:cNvPr id="1234" name="Straight Connector 1233">
              <a:extLst>
                <a:ext uri="{FF2B5EF4-FFF2-40B4-BE49-F238E27FC236}">
                  <a16:creationId xmlns:a16="http://schemas.microsoft.com/office/drawing/2014/main" id="{67854DB1-32A9-573C-E74A-49FE88A815E9}"/>
                </a:ext>
              </a:extLst>
            </p:cNvPr>
            <p:cNvCxnSpPr/>
            <p:nvPr/>
          </p:nvCxnSpPr>
          <p:spPr>
            <a:xfrm flipH="1">
              <a:off x="6572428" y="1501588"/>
              <a:ext cx="231784" cy="231784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35" name="Straight Connector 1234">
              <a:extLst>
                <a:ext uri="{FF2B5EF4-FFF2-40B4-BE49-F238E27FC236}">
                  <a16:creationId xmlns:a16="http://schemas.microsoft.com/office/drawing/2014/main" id="{643CC40B-607C-1B66-E600-367D0A0CF5EA}"/>
                </a:ext>
              </a:extLst>
            </p:cNvPr>
            <p:cNvCxnSpPr/>
            <p:nvPr/>
          </p:nvCxnSpPr>
          <p:spPr>
            <a:xfrm>
              <a:off x="6577195" y="1511122"/>
              <a:ext cx="222250" cy="222250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241" name="Straight Connector 1240">
            <a:extLst>
              <a:ext uri="{FF2B5EF4-FFF2-40B4-BE49-F238E27FC236}">
                <a16:creationId xmlns:a16="http://schemas.microsoft.com/office/drawing/2014/main" id="{4328BA05-FE23-021D-3BD0-DFF62FA12D0D}"/>
              </a:ext>
            </a:extLst>
          </p:cNvPr>
          <p:cNvCxnSpPr/>
          <p:nvPr/>
        </p:nvCxnSpPr>
        <p:spPr>
          <a:xfrm>
            <a:off x="6096322" y="3675902"/>
            <a:ext cx="0" cy="842808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42" name="Straight Connector 1241">
            <a:extLst>
              <a:ext uri="{FF2B5EF4-FFF2-40B4-BE49-F238E27FC236}">
                <a16:creationId xmlns:a16="http://schemas.microsoft.com/office/drawing/2014/main" id="{AA379F95-011D-E500-BF9A-B17D93CC2387}"/>
              </a:ext>
            </a:extLst>
          </p:cNvPr>
          <p:cNvCxnSpPr/>
          <p:nvPr/>
        </p:nvCxnSpPr>
        <p:spPr>
          <a:xfrm>
            <a:off x="6455085" y="3675902"/>
            <a:ext cx="0" cy="842808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43" name="Straight Connector 1242">
            <a:extLst>
              <a:ext uri="{FF2B5EF4-FFF2-40B4-BE49-F238E27FC236}">
                <a16:creationId xmlns:a16="http://schemas.microsoft.com/office/drawing/2014/main" id="{ADF5B0E9-0CA8-C33C-4548-CB03BD82FC7F}"/>
              </a:ext>
            </a:extLst>
          </p:cNvPr>
          <p:cNvCxnSpPr>
            <a:cxnSpLocks/>
          </p:cNvCxnSpPr>
          <p:nvPr/>
        </p:nvCxnSpPr>
        <p:spPr>
          <a:xfrm>
            <a:off x="5794505" y="3930511"/>
            <a:ext cx="973786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44" name="Straight Connector 1243">
            <a:extLst>
              <a:ext uri="{FF2B5EF4-FFF2-40B4-BE49-F238E27FC236}">
                <a16:creationId xmlns:a16="http://schemas.microsoft.com/office/drawing/2014/main" id="{98B8A218-581B-314A-2056-CA44E307CA0D}"/>
              </a:ext>
            </a:extLst>
          </p:cNvPr>
          <p:cNvCxnSpPr>
            <a:cxnSpLocks/>
          </p:cNvCxnSpPr>
          <p:nvPr/>
        </p:nvCxnSpPr>
        <p:spPr>
          <a:xfrm>
            <a:off x="5794505" y="4266495"/>
            <a:ext cx="973786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45" name="Oval 1244">
            <a:extLst>
              <a:ext uri="{FF2B5EF4-FFF2-40B4-BE49-F238E27FC236}">
                <a16:creationId xmlns:a16="http://schemas.microsoft.com/office/drawing/2014/main" id="{9615E2BD-C2A9-2A48-188E-19CACFFFB6E7}"/>
              </a:ext>
            </a:extLst>
          </p:cNvPr>
          <p:cNvSpPr/>
          <p:nvPr/>
        </p:nvSpPr>
        <p:spPr>
          <a:xfrm>
            <a:off x="6181742" y="4007872"/>
            <a:ext cx="187924" cy="18792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6" name="Oval 1245">
            <a:extLst>
              <a:ext uri="{FF2B5EF4-FFF2-40B4-BE49-F238E27FC236}">
                <a16:creationId xmlns:a16="http://schemas.microsoft.com/office/drawing/2014/main" id="{7EDC4AAB-89F9-C307-E72A-007FC2045282}"/>
              </a:ext>
            </a:extLst>
          </p:cNvPr>
          <p:cNvSpPr/>
          <p:nvPr/>
        </p:nvSpPr>
        <p:spPr>
          <a:xfrm>
            <a:off x="6517726" y="4007872"/>
            <a:ext cx="187924" cy="18792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7" name="Oval 1246">
            <a:extLst>
              <a:ext uri="{FF2B5EF4-FFF2-40B4-BE49-F238E27FC236}">
                <a16:creationId xmlns:a16="http://schemas.microsoft.com/office/drawing/2014/main" id="{85714C6D-4A4F-908A-D072-5C93F39AEC72}"/>
              </a:ext>
            </a:extLst>
          </p:cNvPr>
          <p:cNvSpPr/>
          <p:nvPr/>
        </p:nvSpPr>
        <p:spPr>
          <a:xfrm>
            <a:off x="5841880" y="4328473"/>
            <a:ext cx="187924" cy="18792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8" name="Group 1247">
            <a:extLst>
              <a:ext uri="{FF2B5EF4-FFF2-40B4-BE49-F238E27FC236}">
                <a16:creationId xmlns:a16="http://schemas.microsoft.com/office/drawing/2014/main" id="{EFE06BCE-DB17-874A-D3F4-68083AB5B5AA}"/>
              </a:ext>
            </a:extLst>
          </p:cNvPr>
          <p:cNvGrpSpPr/>
          <p:nvPr/>
        </p:nvGrpSpPr>
        <p:grpSpPr>
          <a:xfrm>
            <a:off x="6548249" y="3723089"/>
            <a:ext cx="147236" cy="147237"/>
            <a:chOff x="6572428" y="1501588"/>
            <a:chExt cx="231784" cy="231784"/>
          </a:xfrm>
        </p:grpSpPr>
        <p:cxnSp>
          <p:nvCxnSpPr>
            <p:cNvPr id="1255" name="Straight Connector 1254">
              <a:extLst>
                <a:ext uri="{FF2B5EF4-FFF2-40B4-BE49-F238E27FC236}">
                  <a16:creationId xmlns:a16="http://schemas.microsoft.com/office/drawing/2014/main" id="{0AF9B96C-508F-5A7B-93A1-C245674F9E3E}"/>
                </a:ext>
              </a:extLst>
            </p:cNvPr>
            <p:cNvCxnSpPr/>
            <p:nvPr/>
          </p:nvCxnSpPr>
          <p:spPr>
            <a:xfrm flipH="1">
              <a:off x="6572428" y="1501588"/>
              <a:ext cx="231784" cy="231784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56" name="Straight Connector 1255">
              <a:extLst>
                <a:ext uri="{FF2B5EF4-FFF2-40B4-BE49-F238E27FC236}">
                  <a16:creationId xmlns:a16="http://schemas.microsoft.com/office/drawing/2014/main" id="{35425A68-7612-18D1-AC9B-E4DF835975AE}"/>
                </a:ext>
              </a:extLst>
            </p:cNvPr>
            <p:cNvCxnSpPr/>
            <p:nvPr/>
          </p:nvCxnSpPr>
          <p:spPr>
            <a:xfrm>
              <a:off x="6577195" y="1511122"/>
              <a:ext cx="222250" cy="222250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249" name="Group 1248">
            <a:extLst>
              <a:ext uri="{FF2B5EF4-FFF2-40B4-BE49-F238E27FC236}">
                <a16:creationId xmlns:a16="http://schemas.microsoft.com/office/drawing/2014/main" id="{CDAE2709-AF61-0FAC-795A-45C154761D08}"/>
              </a:ext>
            </a:extLst>
          </p:cNvPr>
          <p:cNvGrpSpPr/>
          <p:nvPr/>
        </p:nvGrpSpPr>
        <p:grpSpPr>
          <a:xfrm>
            <a:off x="5844759" y="3723089"/>
            <a:ext cx="147236" cy="147237"/>
            <a:chOff x="6572428" y="1501588"/>
            <a:chExt cx="231784" cy="231784"/>
          </a:xfrm>
        </p:grpSpPr>
        <p:cxnSp>
          <p:nvCxnSpPr>
            <p:cNvPr id="1253" name="Straight Connector 1252">
              <a:extLst>
                <a:ext uri="{FF2B5EF4-FFF2-40B4-BE49-F238E27FC236}">
                  <a16:creationId xmlns:a16="http://schemas.microsoft.com/office/drawing/2014/main" id="{7337E1AE-A5EE-C009-989A-457C2817E7ED}"/>
                </a:ext>
              </a:extLst>
            </p:cNvPr>
            <p:cNvCxnSpPr/>
            <p:nvPr/>
          </p:nvCxnSpPr>
          <p:spPr>
            <a:xfrm flipH="1">
              <a:off x="6572428" y="1501588"/>
              <a:ext cx="231784" cy="231784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54" name="Straight Connector 1253">
              <a:extLst>
                <a:ext uri="{FF2B5EF4-FFF2-40B4-BE49-F238E27FC236}">
                  <a16:creationId xmlns:a16="http://schemas.microsoft.com/office/drawing/2014/main" id="{ABA17900-7BFB-D19F-17D4-0AE7067C69D7}"/>
                </a:ext>
              </a:extLst>
            </p:cNvPr>
            <p:cNvCxnSpPr/>
            <p:nvPr/>
          </p:nvCxnSpPr>
          <p:spPr>
            <a:xfrm>
              <a:off x="6577195" y="1511122"/>
              <a:ext cx="222250" cy="222250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250" name="Group 1249">
            <a:extLst>
              <a:ext uri="{FF2B5EF4-FFF2-40B4-BE49-F238E27FC236}">
                <a16:creationId xmlns:a16="http://schemas.microsoft.com/office/drawing/2014/main" id="{A3787B53-019C-E7F5-F113-59867AEAEC54}"/>
              </a:ext>
            </a:extLst>
          </p:cNvPr>
          <p:cNvGrpSpPr/>
          <p:nvPr/>
        </p:nvGrpSpPr>
        <p:grpSpPr>
          <a:xfrm>
            <a:off x="6548249" y="4328473"/>
            <a:ext cx="147236" cy="147237"/>
            <a:chOff x="6572428" y="1501588"/>
            <a:chExt cx="231784" cy="231784"/>
          </a:xfrm>
        </p:grpSpPr>
        <p:cxnSp>
          <p:nvCxnSpPr>
            <p:cNvPr id="1251" name="Straight Connector 1250">
              <a:extLst>
                <a:ext uri="{FF2B5EF4-FFF2-40B4-BE49-F238E27FC236}">
                  <a16:creationId xmlns:a16="http://schemas.microsoft.com/office/drawing/2014/main" id="{7B93453E-2D7E-0024-ECA6-C95F56C0F65A}"/>
                </a:ext>
              </a:extLst>
            </p:cNvPr>
            <p:cNvCxnSpPr/>
            <p:nvPr/>
          </p:nvCxnSpPr>
          <p:spPr>
            <a:xfrm flipH="1">
              <a:off x="6572428" y="1501588"/>
              <a:ext cx="231784" cy="231784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52" name="Straight Connector 1251">
              <a:extLst>
                <a:ext uri="{FF2B5EF4-FFF2-40B4-BE49-F238E27FC236}">
                  <a16:creationId xmlns:a16="http://schemas.microsoft.com/office/drawing/2014/main" id="{38FF57A7-8DB1-9A17-670F-AE06548A3322}"/>
                </a:ext>
              </a:extLst>
            </p:cNvPr>
            <p:cNvCxnSpPr/>
            <p:nvPr/>
          </p:nvCxnSpPr>
          <p:spPr>
            <a:xfrm>
              <a:off x="6577195" y="1511122"/>
              <a:ext cx="222250" cy="222250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258" name="Straight Connector 1257">
            <a:extLst>
              <a:ext uri="{FF2B5EF4-FFF2-40B4-BE49-F238E27FC236}">
                <a16:creationId xmlns:a16="http://schemas.microsoft.com/office/drawing/2014/main" id="{909F0823-D264-25C3-197E-A36680EC3D68}"/>
              </a:ext>
            </a:extLst>
          </p:cNvPr>
          <p:cNvCxnSpPr/>
          <p:nvPr/>
        </p:nvCxnSpPr>
        <p:spPr>
          <a:xfrm>
            <a:off x="7875941" y="3675902"/>
            <a:ext cx="0" cy="842808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59" name="Straight Connector 1258">
            <a:extLst>
              <a:ext uri="{FF2B5EF4-FFF2-40B4-BE49-F238E27FC236}">
                <a16:creationId xmlns:a16="http://schemas.microsoft.com/office/drawing/2014/main" id="{80A3E5E3-4C95-FC35-3555-EFF8EC604825}"/>
              </a:ext>
            </a:extLst>
          </p:cNvPr>
          <p:cNvCxnSpPr/>
          <p:nvPr/>
        </p:nvCxnSpPr>
        <p:spPr>
          <a:xfrm>
            <a:off x="8234704" y="3675902"/>
            <a:ext cx="0" cy="842808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60" name="Straight Connector 1259">
            <a:extLst>
              <a:ext uri="{FF2B5EF4-FFF2-40B4-BE49-F238E27FC236}">
                <a16:creationId xmlns:a16="http://schemas.microsoft.com/office/drawing/2014/main" id="{9EF1AFE3-6C62-6E41-465C-2024F5DBAFB1}"/>
              </a:ext>
            </a:extLst>
          </p:cNvPr>
          <p:cNvCxnSpPr>
            <a:cxnSpLocks/>
          </p:cNvCxnSpPr>
          <p:nvPr/>
        </p:nvCxnSpPr>
        <p:spPr>
          <a:xfrm>
            <a:off x="7574124" y="3930511"/>
            <a:ext cx="973786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61" name="Straight Connector 1260">
            <a:extLst>
              <a:ext uri="{FF2B5EF4-FFF2-40B4-BE49-F238E27FC236}">
                <a16:creationId xmlns:a16="http://schemas.microsoft.com/office/drawing/2014/main" id="{4DF993BF-EC2D-0539-9824-1229708947AA}"/>
              </a:ext>
            </a:extLst>
          </p:cNvPr>
          <p:cNvCxnSpPr>
            <a:cxnSpLocks/>
          </p:cNvCxnSpPr>
          <p:nvPr/>
        </p:nvCxnSpPr>
        <p:spPr>
          <a:xfrm>
            <a:off x="7574124" y="4266495"/>
            <a:ext cx="973786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62" name="Oval 1261">
            <a:extLst>
              <a:ext uri="{FF2B5EF4-FFF2-40B4-BE49-F238E27FC236}">
                <a16:creationId xmlns:a16="http://schemas.microsoft.com/office/drawing/2014/main" id="{2DA0E04F-6216-0545-3862-9E2E11EE37AD}"/>
              </a:ext>
            </a:extLst>
          </p:cNvPr>
          <p:cNvSpPr/>
          <p:nvPr/>
        </p:nvSpPr>
        <p:spPr>
          <a:xfrm>
            <a:off x="7961361" y="4007872"/>
            <a:ext cx="187924" cy="18792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3" name="Oval 1262">
            <a:extLst>
              <a:ext uri="{FF2B5EF4-FFF2-40B4-BE49-F238E27FC236}">
                <a16:creationId xmlns:a16="http://schemas.microsoft.com/office/drawing/2014/main" id="{0641106F-F377-5C47-D26B-FE3807575AAB}"/>
              </a:ext>
            </a:extLst>
          </p:cNvPr>
          <p:cNvSpPr/>
          <p:nvPr/>
        </p:nvSpPr>
        <p:spPr>
          <a:xfrm>
            <a:off x="8297345" y="4007872"/>
            <a:ext cx="187924" cy="18792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4" name="Oval 1263">
            <a:extLst>
              <a:ext uri="{FF2B5EF4-FFF2-40B4-BE49-F238E27FC236}">
                <a16:creationId xmlns:a16="http://schemas.microsoft.com/office/drawing/2014/main" id="{43E6D8FC-2021-A279-DD80-0637EDB123F2}"/>
              </a:ext>
            </a:extLst>
          </p:cNvPr>
          <p:cNvSpPr/>
          <p:nvPr/>
        </p:nvSpPr>
        <p:spPr>
          <a:xfrm>
            <a:off x="7621499" y="4328473"/>
            <a:ext cx="187924" cy="18792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65" name="Group 1264">
            <a:extLst>
              <a:ext uri="{FF2B5EF4-FFF2-40B4-BE49-F238E27FC236}">
                <a16:creationId xmlns:a16="http://schemas.microsoft.com/office/drawing/2014/main" id="{ACFC9D59-B0BC-1D8A-195C-87EBAA5C5ED7}"/>
              </a:ext>
            </a:extLst>
          </p:cNvPr>
          <p:cNvGrpSpPr/>
          <p:nvPr/>
        </p:nvGrpSpPr>
        <p:grpSpPr>
          <a:xfrm>
            <a:off x="8327868" y="3723089"/>
            <a:ext cx="147236" cy="147237"/>
            <a:chOff x="6572428" y="1501588"/>
            <a:chExt cx="231784" cy="231784"/>
          </a:xfrm>
        </p:grpSpPr>
        <p:cxnSp>
          <p:nvCxnSpPr>
            <p:cNvPr id="1272" name="Straight Connector 1271">
              <a:extLst>
                <a:ext uri="{FF2B5EF4-FFF2-40B4-BE49-F238E27FC236}">
                  <a16:creationId xmlns:a16="http://schemas.microsoft.com/office/drawing/2014/main" id="{A718467D-0A0E-7E67-6EB3-F676991E4E39}"/>
                </a:ext>
              </a:extLst>
            </p:cNvPr>
            <p:cNvCxnSpPr/>
            <p:nvPr/>
          </p:nvCxnSpPr>
          <p:spPr>
            <a:xfrm flipH="1">
              <a:off x="6572428" y="1501588"/>
              <a:ext cx="231784" cy="231784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73" name="Straight Connector 1272">
              <a:extLst>
                <a:ext uri="{FF2B5EF4-FFF2-40B4-BE49-F238E27FC236}">
                  <a16:creationId xmlns:a16="http://schemas.microsoft.com/office/drawing/2014/main" id="{74BDA39F-4521-B3D7-0FBC-6A90258B30C6}"/>
                </a:ext>
              </a:extLst>
            </p:cNvPr>
            <p:cNvCxnSpPr/>
            <p:nvPr/>
          </p:nvCxnSpPr>
          <p:spPr>
            <a:xfrm>
              <a:off x="6577195" y="1511122"/>
              <a:ext cx="222250" cy="222250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266" name="Group 1265">
            <a:extLst>
              <a:ext uri="{FF2B5EF4-FFF2-40B4-BE49-F238E27FC236}">
                <a16:creationId xmlns:a16="http://schemas.microsoft.com/office/drawing/2014/main" id="{DB8B2A28-EE7B-0575-AF32-19AF8CC06046}"/>
              </a:ext>
            </a:extLst>
          </p:cNvPr>
          <p:cNvGrpSpPr/>
          <p:nvPr/>
        </p:nvGrpSpPr>
        <p:grpSpPr>
          <a:xfrm>
            <a:off x="7624378" y="3723089"/>
            <a:ext cx="147236" cy="147237"/>
            <a:chOff x="6572428" y="1501588"/>
            <a:chExt cx="231784" cy="231784"/>
          </a:xfrm>
        </p:grpSpPr>
        <p:cxnSp>
          <p:nvCxnSpPr>
            <p:cNvPr id="1270" name="Straight Connector 1269">
              <a:extLst>
                <a:ext uri="{FF2B5EF4-FFF2-40B4-BE49-F238E27FC236}">
                  <a16:creationId xmlns:a16="http://schemas.microsoft.com/office/drawing/2014/main" id="{A9DC2C99-7264-1B4B-963A-9781D2F927F6}"/>
                </a:ext>
              </a:extLst>
            </p:cNvPr>
            <p:cNvCxnSpPr/>
            <p:nvPr/>
          </p:nvCxnSpPr>
          <p:spPr>
            <a:xfrm flipH="1">
              <a:off x="6572428" y="1501588"/>
              <a:ext cx="231784" cy="231784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71" name="Straight Connector 1270">
              <a:extLst>
                <a:ext uri="{FF2B5EF4-FFF2-40B4-BE49-F238E27FC236}">
                  <a16:creationId xmlns:a16="http://schemas.microsoft.com/office/drawing/2014/main" id="{862BFEFB-9598-637A-5C14-A819AFE0746E}"/>
                </a:ext>
              </a:extLst>
            </p:cNvPr>
            <p:cNvCxnSpPr/>
            <p:nvPr/>
          </p:nvCxnSpPr>
          <p:spPr>
            <a:xfrm>
              <a:off x="6577195" y="1511122"/>
              <a:ext cx="222250" cy="222250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267" name="Group 1266">
            <a:extLst>
              <a:ext uri="{FF2B5EF4-FFF2-40B4-BE49-F238E27FC236}">
                <a16:creationId xmlns:a16="http://schemas.microsoft.com/office/drawing/2014/main" id="{7497DE4D-3DF3-B787-B4A6-D7C9410655E5}"/>
              </a:ext>
            </a:extLst>
          </p:cNvPr>
          <p:cNvGrpSpPr/>
          <p:nvPr/>
        </p:nvGrpSpPr>
        <p:grpSpPr>
          <a:xfrm>
            <a:off x="8327868" y="4328473"/>
            <a:ext cx="147236" cy="147237"/>
            <a:chOff x="6572428" y="1501588"/>
            <a:chExt cx="231784" cy="231784"/>
          </a:xfrm>
        </p:grpSpPr>
        <p:cxnSp>
          <p:nvCxnSpPr>
            <p:cNvPr id="1268" name="Straight Connector 1267">
              <a:extLst>
                <a:ext uri="{FF2B5EF4-FFF2-40B4-BE49-F238E27FC236}">
                  <a16:creationId xmlns:a16="http://schemas.microsoft.com/office/drawing/2014/main" id="{1166E0B5-8B91-73B4-9D70-FDF33FF11E97}"/>
                </a:ext>
              </a:extLst>
            </p:cNvPr>
            <p:cNvCxnSpPr/>
            <p:nvPr/>
          </p:nvCxnSpPr>
          <p:spPr>
            <a:xfrm flipH="1">
              <a:off x="6572428" y="1501588"/>
              <a:ext cx="231784" cy="231784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69" name="Straight Connector 1268">
              <a:extLst>
                <a:ext uri="{FF2B5EF4-FFF2-40B4-BE49-F238E27FC236}">
                  <a16:creationId xmlns:a16="http://schemas.microsoft.com/office/drawing/2014/main" id="{BA1266BB-71C5-A6EE-D2FE-BEEED0C59C5A}"/>
                </a:ext>
              </a:extLst>
            </p:cNvPr>
            <p:cNvCxnSpPr/>
            <p:nvPr/>
          </p:nvCxnSpPr>
          <p:spPr>
            <a:xfrm>
              <a:off x="6577195" y="1511122"/>
              <a:ext cx="222250" cy="222250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275" name="Straight Connector 1274">
            <a:extLst>
              <a:ext uri="{FF2B5EF4-FFF2-40B4-BE49-F238E27FC236}">
                <a16:creationId xmlns:a16="http://schemas.microsoft.com/office/drawing/2014/main" id="{2F5C14B8-C880-B0DD-800B-7EF6D15EE7D9}"/>
              </a:ext>
            </a:extLst>
          </p:cNvPr>
          <p:cNvCxnSpPr/>
          <p:nvPr/>
        </p:nvCxnSpPr>
        <p:spPr>
          <a:xfrm>
            <a:off x="9310004" y="3675902"/>
            <a:ext cx="0" cy="842808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76" name="Straight Connector 1275">
            <a:extLst>
              <a:ext uri="{FF2B5EF4-FFF2-40B4-BE49-F238E27FC236}">
                <a16:creationId xmlns:a16="http://schemas.microsoft.com/office/drawing/2014/main" id="{A4F4E50A-57C3-B80D-423E-210FCA77C6B5}"/>
              </a:ext>
            </a:extLst>
          </p:cNvPr>
          <p:cNvCxnSpPr/>
          <p:nvPr/>
        </p:nvCxnSpPr>
        <p:spPr>
          <a:xfrm>
            <a:off x="9668767" y="3675902"/>
            <a:ext cx="0" cy="842808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77" name="Straight Connector 1276">
            <a:extLst>
              <a:ext uri="{FF2B5EF4-FFF2-40B4-BE49-F238E27FC236}">
                <a16:creationId xmlns:a16="http://schemas.microsoft.com/office/drawing/2014/main" id="{353D621B-4D47-B095-EA64-FC75E84ACE14}"/>
              </a:ext>
            </a:extLst>
          </p:cNvPr>
          <p:cNvCxnSpPr>
            <a:cxnSpLocks/>
          </p:cNvCxnSpPr>
          <p:nvPr/>
        </p:nvCxnSpPr>
        <p:spPr>
          <a:xfrm>
            <a:off x="9008187" y="3930511"/>
            <a:ext cx="973786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78" name="Straight Connector 1277">
            <a:extLst>
              <a:ext uri="{FF2B5EF4-FFF2-40B4-BE49-F238E27FC236}">
                <a16:creationId xmlns:a16="http://schemas.microsoft.com/office/drawing/2014/main" id="{8FA8B446-D56F-397F-CDCE-258125EBD226}"/>
              </a:ext>
            </a:extLst>
          </p:cNvPr>
          <p:cNvCxnSpPr>
            <a:cxnSpLocks/>
          </p:cNvCxnSpPr>
          <p:nvPr/>
        </p:nvCxnSpPr>
        <p:spPr>
          <a:xfrm>
            <a:off x="9008187" y="4266495"/>
            <a:ext cx="973786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79" name="Oval 1278">
            <a:extLst>
              <a:ext uri="{FF2B5EF4-FFF2-40B4-BE49-F238E27FC236}">
                <a16:creationId xmlns:a16="http://schemas.microsoft.com/office/drawing/2014/main" id="{751D71F9-E6BF-2215-66AD-6A909BEAB577}"/>
              </a:ext>
            </a:extLst>
          </p:cNvPr>
          <p:cNvSpPr/>
          <p:nvPr/>
        </p:nvSpPr>
        <p:spPr>
          <a:xfrm>
            <a:off x="9395424" y="4007872"/>
            <a:ext cx="187924" cy="18792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0" name="Oval 1279">
            <a:extLst>
              <a:ext uri="{FF2B5EF4-FFF2-40B4-BE49-F238E27FC236}">
                <a16:creationId xmlns:a16="http://schemas.microsoft.com/office/drawing/2014/main" id="{41D1F83D-7FDD-43AA-D558-AFFB589BD762}"/>
              </a:ext>
            </a:extLst>
          </p:cNvPr>
          <p:cNvSpPr/>
          <p:nvPr/>
        </p:nvSpPr>
        <p:spPr>
          <a:xfrm>
            <a:off x="9731408" y="4007872"/>
            <a:ext cx="187924" cy="18792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1" name="Oval 1280">
            <a:extLst>
              <a:ext uri="{FF2B5EF4-FFF2-40B4-BE49-F238E27FC236}">
                <a16:creationId xmlns:a16="http://schemas.microsoft.com/office/drawing/2014/main" id="{3EB61C38-6EFC-743E-14FD-A653934AEB17}"/>
              </a:ext>
            </a:extLst>
          </p:cNvPr>
          <p:cNvSpPr/>
          <p:nvPr/>
        </p:nvSpPr>
        <p:spPr>
          <a:xfrm>
            <a:off x="9055562" y="4328473"/>
            <a:ext cx="187924" cy="18792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2" name="Group 1281">
            <a:extLst>
              <a:ext uri="{FF2B5EF4-FFF2-40B4-BE49-F238E27FC236}">
                <a16:creationId xmlns:a16="http://schemas.microsoft.com/office/drawing/2014/main" id="{FE25EB12-9E6E-9E6F-3194-FB4499643ED6}"/>
              </a:ext>
            </a:extLst>
          </p:cNvPr>
          <p:cNvGrpSpPr/>
          <p:nvPr/>
        </p:nvGrpSpPr>
        <p:grpSpPr>
          <a:xfrm>
            <a:off x="9761931" y="3723089"/>
            <a:ext cx="147236" cy="147237"/>
            <a:chOff x="6572428" y="1501588"/>
            <a:chExt cx="231784" cy="231784"/>
          </a:xfrm>
        </p:grpSpPr>
        <p:cxnSp>
          <p:nvCxnSpPr>
            <p:cNvPr id="1289" name="Straight Connector 1288">
              <a:extLst>
                <a:ext uri="{FF2B5EF4-FFF2-40B4-BE49-F238E27FC236}">
                  <a16:creationId xmlns:a16="http://schemas.microsoft.com/office/drawing/2014/main" id="{1DA85B13-7EAA-052D-12D8-A0DBEFB885E9}"/>
                </a:ext>
              </a:extLst>
            </p:cNvPr>
            <p:cNvCxnSpPr/>
            <p:nvPr/>
          </p:nvCxnSpPr>
          <p:spPr>
            <a:xfrm flipH="1">
              <a:off x="6572428" y="1501588"/>
              <a:ext cx="231784" cy="231784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90" name="Straight Connector 1289">
              <a:extLst>
                <a:ext uri="{FF2B5EF4-FFF2-40B4-BE49-F238E27FC236}">
                  <a16:creationId xmlns:a16="http://schemas.microsoft.com/office/drawing/2014/main" id="{BDF0FE88-69E1-5010-FB42-2BF7DCCE4D0E}"/>
                </a:ext>
              </a:extLst>
            </p:cNvPr>
            <p:cNvCxnSpPr/>
            <p:nvPr/>
          </p:nvCxnSpPr>
          <p:spPr>
            <a:xfrm>
              <a:off x="6577195" y="1511122"/>
              <a:ext cx="222250" cy="222250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283" name="Group 1282">
            <a:extLst>
              <a:ext uri="{FF2B5EF4-FFF2-40B4-BE49-F238E27FC236}">
                <a16:creationId xmlns:a16="http://schemas.microsoft.com/office/drawing/2014/main" id="{5F11A19C-8277-EAAD-9CF7-8BFF0F764EBD}"/>
              </a:ext>
            </a:extLst>
          </p:cNvPr>
          <p:cNvGrpSpPr/>
          <p:nvPr/>
        </p:nvGrpSpPr>
        <p:grpSpPr>
          <a:xfrm>
            <a:off x="9058441" y="3723089"/>
            <a:ext cx="147236" cy="147237"/>
            <a:chOff x="6572428" y="1501588"/>
            <a:chExt cx="231784" cy="231784"/>
          </a:xfrm>
        </p:grpSpPr>
        <p:cxnSp>
          <p:nvCxnSpPr>
            <p:cNvPr id="1287" name="Straight Connector 1286">
              <a:extLst>
                <a:ext uri="{FF2B5EF4-FFF2-40B4-BE49-F238E27FC236}">
                  <a16:creationId xmlns:a16="http://schemas.microsoft.com/office/drawing/2014/main" id="{47E152C7-E4BE-14E3-8ED7-E4F293F647F1}"/>
                </a:ext>
              </a:extLst>
            </p:cNvPr>
            <p:cNvCxnSpPr/>
            <p:nvPr/>
          </p:nvCxnSpPr>
          <p:spPr>
            <a:xfrm flipH="1">
              <a:off x="6572428" y="1501588"/>
              <a:ext cx="231784" cy="231784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88" name="Straight Connector 1287">
              <a:extLst>
                <a:ext uri="{FF2B5EF4-FFF2-40B4-BE49-F238E27FC236}">
                  <a16:creationId xmlns:a16="http://schemas.microsoft.com/office/drawing/2014/main" id="{93AF584A-3A00-E236-CB0B-F85B244202E6}"/>
                </a:ext>
              </a:extLst>
            </p:cNvPr>
            <p:cNvCxnSpPr/>
            <p:nvPr/>
          </p:nvCxnSpPr>
          <p:spPr>
            <a:xfrm>
              <a:off x="6577195" y="1511122"/>
              <a:ext cx="222250" cy="222250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284" name="Group 1283">
            <a:extLst>
              <a:ext uri="{FF2B5EF4-FFF2-40B4-BE49-F238E27FC236}">
                <a16:creationId xmlns:a16="http://schemas.microsoft.com/office/drawing/2014/main" id="{382AFC07-5724-6EA3-61B5-F9C912B57F09}"/>
              </a:ext>
            </a:extLst>
          </p:cNvPr>
          <p:cNvGrpSpPr/>
          <p:nvPr/>
        </p:nvGrpSpPr>
        <p:grpSpPr>
          <a:xfrm>
            <a:off x="9761931" y="4328473"/>
            <a:ext cx="147236" cy="147237"/>
            <a:chOff x="6572428" y="1501588"/>
            <a:chExt cx="231784" cy="231784"/>
          </a:xfrm>
        </p:grpSpPr>
        <p:cxnSp>
          <p:nvCxnSpPr>
            <p:cNvPr id="1285" name="Straight Connector 1284">
              <a:extLst>
                <a:ext uri="{FF2B5EF4-FFF2-40B4-BE49-F238E27FC236}">
                  <a16:creationId xmlns:a16="http://schemas.microsoft.com/office/drawing/2014/main" id="{D7339D29-206E-D6C2-E75C-C79DEBFEFE6A}"/>
                </a:ext>
              </a:extLst>
            </p:cNvPr>
            <p:cNvCxnSpPr/>
            <p:nvPr/>
          </p:nvCxnSpPr>
          <p:spPr>
            <a:xfrm flipH="1">
              <a:off x="6572428" y="1501588"/>
              <a:ext cx="231784" cy="231784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86" name="Straight Connector 1285">
              <a:extLst>
                <a:ext uri="{FF2B5EF4-FFF2-40B4-BE49-F238E27FC236}">
                  <a16:creationId xmlns:a16="http://schemas.microsoft.com/office/drawing/2014/main" id="{C006DF31-CC84-1509-40EC-E66F377C23F6}"/>
                </a:ext>
              </a:extLst>
            </p:cNvPr>
            <p:cNvCxnSpPr/>
            <p:nvPr/>
          </p:nvCxnSpPr>
          <p:spPr>
            <a:xfrm>
              <a:off x="6577195" y="1511122"/>
              <a:ext cx="222250" cy="222250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292" name="Straight Connector 1291">
            <a:extLst>
              <a:ext uri="{FF2B5EF4-FFF2-40B4-BE49-F238E27FC236}">
                <a16:creationId xmlns:a16="http://schemas.microsoft.com/office/drawing/2014/main" id="{FA9C0CCC-7AC3-9EBF-9493-58268EBD8C62}"/>
              </a:ext>
            </a:extLst>
          </p:cNvPr>
          <p:cNvCxnSpPr/>
          <p:nvPr/>
        </p:nvCxnSpPr>
        <p:spPr>
          <a:xfrm>
            <a:off x="4662259" y="5150326"/>
            <a:ext cx="0" cy="842808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93" name="Straight Connector 1292">
            <a:extLst>
              <a:ext uri="{FF2B5EF4-FFF2-40B4-BE49-F238E27FC236}">
                <a16:creationId xmlns:a16="http://schemas.microsoft.com/office/drawing/2014/main" id="{7B967F9E-2DEB-95A7-A510-D06171A1D626}"/>
              </a:ext>
            </a:extLst>
          </p:cNvPr>
          <p:cNvCxnSpPr/>
          <p:nvPr/>
        </p:nvCxnSpPr>
        <p:spPr>
          <a:xfrm>
            <a:off x="5021022" y="5150326"/>
            <a:ext cx="0" cy="842808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94" name="Straight Connector 1293">
            <a:extLst>
              <a:ext uri="{FF2B5EF4-FFF2-40B4-BE49-F238E27FC236}">
                <a16:creationId xmlns:a16="http://schemas.microsoft.com/office/drawing/2014/main" id="{DA9A4F45-207A-4888-F0B3-A910A467090D}"/>
              </a:ext>
            </a:extLst>
          </p:cNvPr>
          <p:cNvCxnSpPr>
            <a:cxnSpLocks/>
          </p:cNvCxnSpPr>
          <p:nvPr/>
        </p:nvCxnSpPr>
        <p:spPr>
          <a:xfrm>
            <a:off x="4360442" y="5404935"/>
            <a:ext cx="973786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95" name="Straight Connector 1294">
            <a:extLst>
              <a:ext uri="{FF2B5EF4-FFF2-40B4-BE49-F238E27FC236}">
                <a16:creationId xmlns:a16="http://schemas.microsoft.com/office/drawing/2014/main" id="{2B5965B4-4A94-3703-C3F2-6E33C398DD98}"/>
              </a:ext>
            </a:extLst>
          </p:cNvPr>
          <p:cNvCxnSpPr>
            <a:cxnSpLocks/>
          </p:cNvCxnSpPr>
          <p:nvPr/>
        </p:nvCxnSpPr>
        <p:spPr>
          <a:xfrm>
            <a:off x="4360442" y="5740919"/>
            <a:ext cx="973786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96" name="Oval 1295">
            <a:extLst>
              <a:ext uri="{FF2B5EF4-FFF2-40B4-BE49-F238E27FC236}">
                <a16:creationId xmlns:a16="http://schemas.microsoft.com/office/drawing/2014/main" id="{59325445-FE4E-B848-76DB-8CE16924FB70}"/>
              </a:ext>
            </a:extLst>
          </p:cNvPr>
          <p:cNvSpPr/>
          <p:nvPr/>
        </p:nvSpPr>
        <p:spPr>
          <a:xfrm>
            <a:off x="4747679" y="5482296"/>
            <a:ext cx="187924" cy="18792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7" name="Oval 1296">
            <a:extLst>
              <a:ext uri="{FF2B5EF4-FFF2-40B4-BE49-F238E27FC236}">
                <a16:creationId xmlns:a16="http://schemas.microsoft.com/office/drawing/2014/main" id="{16255CD7-F3B3-94F9-F6FE-DE710FCA1239}"/>
              </a:ext>
            </a:extLst>
          </p:cNvPr>
          <p:cNvSpPr/>
          <p:nvPr/>
        </p:nvSpPr>
        <p:spPr>
          <a:xfrm>
            <a:off x="5083663" y="5482296"/>
            <a:ext cx="187924" cy="18792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8" name="Oval 1297">
            <a:extLst>
              <a:ext uri="{FF2B5EF4-FFF2-40B4-BE49-F238E27FC236}">
                <a16:creationId xmlns:a16="http://schemas.microsoft.com/office/drawing/2014/main" id="{B7DC8059-6974-F740-7092-132FC642867B}"/>
              </a:ext>
            </a:extLst>
          </p:cNvPr>
          <p:cNvSpPr/>
          <p:nvPr/>
        </p:nvSpPr>
        <p:spPr>
          <a:xfrm>
            <a:off x="4407817" y="5802897"/>
            <a:ext cx="187924" cy="18792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99" name="Group 1298">
            <a:extLst>
              <a:ext uri="{FF2B5EF4-FFF2-40B4-BE49-F238E27FC236}">
                <a16:creationId xmlns:a16="http://schemas.microsoft.com/office/drawing/2014/main" id="{E8C19D39-E9C6-E067-C92B-E15686E753B7}"/>
              </a:ext>
            </a:extLst>
          </p:cNvPr>
          <p:cNvGrpSpPr/>
          <p:nvPr/>
        </p:nvGrpSpPr>
        <p:grpSpPr>
          <a:xfrm>
            <a:off x="5114186" y="5197513"/>
            <a:ext cx="147236" cy="147237"/>
            <a:chOff x="6572428" y="1501588"/>
            <a:chExt cx="231784" cy="231784"/>
          </a:xfrm>
        </p:grpSpPr>
        <p:cxnSp>
          <p:nvCxnSpPr>
            <p:cNvPr id="1306" name="Straight Connector 1305">
              <a:extLst>
                <a:ext uri="{FF2B5EF4-FFF2-40B4-BE49-F238E27FC236}">
                  <a16:creationId xmlns:a16="http://schemas.microsoft.com/office/drawing/2014/main" id="{B49A26C2-9BBB-19E5-2EC8-BBA874C0845E}"/>
                </a:ext>
              </a:extLst>
            </p:cNvPr>
            <p:cNvCxnSpPr/>
            <p:nvPr/>
          </p:nvCxnSpPr>
          <p:spPr>
            <a:xfrm flipH="1">
              <a:off x="6572428" y="1501588"/>
              <a:ext cx="231784" cy="231784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07" name="Straight Connector 1306">
              <a:extLst>
                <a:ext uri="{FF2B5EF4-FFF2-40B4-BE49-F238E27FC236}">
                  <a16:creationId xmlns:a16="http://schemas.microsoft.com/office/drawing/2014/main" id="{1E9102A7-C1E9-CA4E-E33C-3D0C564F1FC3}"/>
                </a:ext>
              </a:extLst>
            </p:cNvPr>
            <p:cNvCxnSpPr/>
            <p:nvPr/>
          </p:nvCxnSpPr>
          <p:spPr>
            <a:xfrm>
              <a:off x="6577195" y="1511122"/>
              <a:ext cx="222250" cy="222250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300" name="Group 1299">
            <a:extLst>
              <a:ext uri="{FF2B5EF4-FFF2-40B4-BE49-F238E27FC236}">
                <a16:creationId xmlns:a16="http://schemas.microsoft.com/office/drawing/2014/main" id="{F28E3E9C-6F8A-31BD-2D80-BB655FCDC448}"/>
              </a:ext>
            </a:extLst>
          </p:cNvPr>
          <p:cNvGrpSpPr/>
          <p:nvPr/>
        </p:nvGrpSpPr>
        <p:grpSpPr>
          <a:xfrm>
            <a:off x="4410696" y="5197513"/>
            <a:ext cx="147236" cy="147237"/>
            <a:chOff x="6572428" y="1501588"/>
            <a:chExt cx="231784" cy="231784"/>
          </a:xfrm>
        </p:grpSpPr>
        <p:cxnSp>
          <p:nvCxnSpPr>
            <p:cNvPr id="1304" name="Straight Connector 1303">
              <a:extLst>
                <a:ext uri="{FF2B5EF4-FFF2-40B4-BE49-F238E27FC236}">
                  <a16:creationId xmlns:a16="http://schemas.microsoft.com/office/drawing/2014/main" id="{D0B68630-73B4-19F6-633B-9B8144AF61EA}"/>
                </a:ext>
              </a:extLst>
            </p:cNvPr>
            <p:cNvCxnSpPr/>
            <p:nvPr/>
          </p:nvCxnSpPr>
          <p:spPr>
            <a:xfrm flipH="1">
              <a:off x="6572428" y="1501588"/>
              <a:ext cx="231784" cy="231784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05" name="Straight Connector 1304">
              <a:extLst>
                <a:ext uri="{FF2B5EF4-FFF2-40B4-BE49-F238E27FC236}">
                  <a16:creationId xmlns:a16="http://schemas.microsoft.com/office/drawing/2014/main" id="{A252FB54-0C98-1E1C-52E6-121CBA523BE8}"/>
                </a:ext>
              </a:extLst>
            </p:cNvPr>
            <p:cNvCxnSpPr/>
            <p:nvPr/>
          </p:nvCxnSpPr>
          <p:spPr>
            <a:xfrm>
              <a:off x="6577195" y="1511122"/>
              <a:ext cx="222250" cy="222250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301" name="Group 1300">
            <a:extLst>
              <a:ext uri="{FF2B5EF4-FFF2-40B4-BE49-F238E27FC236}">
                <a16:creationId xmlns:a16="http://schemas.microsoft.com/office/drawing/2014/main" id="{236CEF88-472F-E215-5849-A272E223A2EF}"/>
              </a:ext>
            </a:extLst>
          </p:cNvPr>
          <p:cNvGrpSpPr/>
          <p:nvPr/>
        </p:nvGrpSpPr>
        <p:grpSpPr>
          <a:xfrm>
            <a:off x="5114186" y="5802897"/>
            <a:ext cx="147236" cy="147237"/>
            <a:chOff x="6572428" y="1501588"/>
            <a:chExt cx="231784" cy="231784"/>
          </a:xfrm>
        </p:grpSpPr>
        <p:cxnSp>
          <p:nvCxnSpPr>
            <p:cNvPr id="1302" name="Straight Connector 1301">
              <a:extLst>
                <a:ext uri="{FF2B5EF4-FFF2-40B4-BE49-F238E27FC236}">
                  <a16:creationId xmlns:a16="http://schemas.microsoft.com/office/drawing/2014/main" id="{BA37911E-8AED-EF78-DFB9-3498C8CF6654}"/>
                </a:ext>
              </a:extLst>
            </p:cNvPr>
            <p:cNvCxnSpPr/>
            <p:nvPr/>
          </p:nvCxnSpPr>
          <p:spPr>
            <a:xfrm flipH="1">
              <a:off x="6572428" y="1501588"/>
              <a:ext cx="231784" cy="231784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03" name="Straight Connector 1302">
              <a:extLst>
                <a:ext uri="{FF2B5EF4-FFF2-40B4-BE49-F238E27FC236}">
                  <a16:creationId xmlns:a16="http://schemas.microsoft.com/office/drawing/2014/main" id="{471DE330-D957-B484-2C81-070E6954869F}"/>
                </a:ext>
              </a:extLst>
            </p:cNvPr>
            <p:cNvCxnSpPr/>
            <p:nvPr/>
          </p:nvCxnSpPr>
          <p:spPr>
            <a:xfrm>
              <a:off x="6577195" y="1511122"/>
              <a:ext cx="222250" cy="222250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309" name="Straight Connector 1308">
            <a:extLst>
              <a:ext uri="{FF2B5EF4-FFF2-40B4-BE49-F238E27FC236}">
                <a16:creationId xmlns:a16="http://schemas.microsoft.com/office/drawing/2014/main" id="{CA596C32-0E2A-5169-0458-1920F43DA6C1}"/>
              </a:ext>
            </a:extLst>
          </p:cNvPr>
          <p:cNvCxnSpPr/>
          <p:nvPr/>
        </p:nvCxnSpPr>
        <p:spPr>
          <a:xfrm>
            <a:off x="6104522" y="5150326"/>
            <a:ext cx="0" cy="842808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0" name="Straight Connector 1309">
            <a:extLst>
              <a:ext uri="{FF2B5EF4-FFF2-40B4-BE49-F238E27FC236}">
                <a16:creationId xmlns:a16="http://schemas.microsoft.com/office/drawing/2014/main" id="{91639EC2-8968-CADC-B81F-AEFE2437B918}"/>
              </a:ext>
            </a:extLst>
          </p:cNvPr>
          <p:cNvCxnSpPr/>
          <p:nvPr/>
        </p:nvCxnSpPr>
        <p:spPr>
          <a:xfrm>
            <a:off x="6463285" y="5150326"/>
            <a:ext cx="0" cy="842808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1" name="Straight Connector 1310">
            <a:extLst>
              <a:ext uri="{FF2B5EF4-FFF2-40B4-BE49-F238E27FC236}">
                <a16:creationId xmlns:a16="http://schemas.microsoft.com/office/drawing/2014/main" id="{A9546AC6-8F22-B09F-EFF8-BDCCF653356F}"/>
              </a:ext>
            </a:extLst>
          </p:cNvPr>
          <p:cNvCxnSpPr>
            <a:cxnSpLocks/>
          </p:cNvCxnSpPr>
          <p:nvPr/>
        </p:nvCxnSpPr>
        <p:spPr>
          <a:xfrm>
            <a:off x="5802705" y="5404935"/>
            <a:ext cx="973786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2" name="Straight Connector 1311">
            <a:extLst>
              <a:ext uri="{FF2B5EF4-FFF2-40B4-BE49-F238E27FC236}">
                <a16:creationId xmlns:a16="http://schemas.microsoft.com/office/drawing/2014/main" id="{E2B57A8D-2849-BAAE-C3EE-20F6C59FD55D}"/>
              </a:ext>
            </a:extLst>
          </p:cNvPr>
          <p:cNvCxnSpPr>
            <a:cxnSpLocks/>
          </p:cNvCxnSpPr>
          <p:nvPr/>
        </p:nvCxnSpPr>
        <p:spPr>
          <a:xfrm>
            <a:off x="5802705" y="5740919"/>
            <a:ext cx="973786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13" name="Oval 1312">
            <a:extLst>
              <a:ext uri="{FF2B5EF4-FFF2-40B4-BE49-F238E27FC236}">
                <a16:creationId xmlns:a16="http://schemas.microsoft.com/office/drawing/2014/main" id="{AE6BB874-E697-ED7B-75D2-B4B790211C54}"/>
              </a:ext>
            </a:extLst>
          </p:cNvPr>
          <p:cNvSpPr/>
          <p:nvPr/>
        </p:nvSpPr>
        <p:spPr>
          <a:xfrm>
            <a:off x="6189942" y="5482296"/>
            <a:ext cx="187924" cy="18792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4" name="Oval 1313">
            <a:extLst>
              <a:ext uri="{FF2B5EF4-FFF2-40B4-BE49-F238E27FC236}">
                <a16:creationId xmlns:a16="http://schemas.microsoft.com/office/drawing/2014/main" id="{3C05AC8C-26A3-A11F-3869-5512E4A73CA9}"/>
              </a:ext>
            </a:extLst>
          </p:cNvPr>
          <p:cNvSpPr/>
          <p:nvPr/>
        </p:nvSpPr>
        <p:spPr>
          <a:xfrm>
            <a:off x="6525926" y="5482296"/>
            <a:ext cx="187924" cy="18792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5" name="Oval 1314">
            <a:extLst>
              <a:ext uri="{FF2B5EF4-FFF2-40B4-BE49-F238E27FC236}">
                <a16:creationId xmlns:a16="http://schemas.microsoft.com/office/drawing/2014/main" id="{EA69B8D5-EBE6-2426-2B2E-277882EEF302}"/>
              </a:ext>
            </a:extLst>
          </p:cNvPr>
          <p:cNvSpPr/>
          <p:nvPr/>
        </p:nvSpPr>
        <p:spPr>
          <a:xfrm>
            <a:off x="5850080" y="5802897"/>
            <a:ext cx="187924" cy="18792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16" name="Group 1315">
            <a:extLst>
              <a:ext uri="{FF2B5EF4-FFF2-40B4-BE49-F238E27FC236}">
                <a16:creationId xmlns:a16="http://schemas.microsoft.com/office/drawing/2014/main" id="{1AD350F7-7F33-E7FD-9AA4-CABAA1D46587}"/>
              </a:ext>
            </a:extLst>
          </p:cNvPr>
          <p:cNvGrpSpPr/>
          <p:nvPr/>
        </p:nvGrpSpPr>
        <p:grpSpPr>
          <a:xfrm>
            <a:off x="6556449" y="5197513"/>
            <a:ext cx="147236" cy="147237"/>
            <a:chOff x="6572428" y="1501588"/>
            <a:chExt cx="231784" cy="231784"/>
          </a:xfrm>
        </p:grpSpPr>
        <p:cxnSp>
          <p:nvCxnSpPr>
            <p:cNvPr id="1323" name="Straight Connector 1322">
              <a:extLst>
                <a:ext uri="{FF2B5EF4-FFF2-40B4-BE49-F238E27FC236}">
                  <a16:creationId xmlns:a16="http://schemas.microsoft.com/office/drawing/2014/main" id="{69A10ED4-EF3C-2549-56FF-9CEEEFEEE5C4}"/>
                </a:ext>
              </a:extLst>
            </p:cNvPr>
            <p:cNvCxnSpPr/>
            <p:nvPr/>
          </p:nvCxnSpPr>
          <p:spPr>
            <a:xfrm flipH="1">
              <a:off x="6572428" y="1501588"/>
              <a:ext cx="231784" cy="231784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24" name="Straight Connector 1323">
              <a:extLst>
                <a:ext uri="{FF2B5EF4-FFF2-40B4-BE49-F238E27FC236}">
                  <a16:creationId xmlns:a16="http://schemas.microsoft.com/office/drawing/2014/main" id="{4AD5D10D-460C-81A0-3F81-2A1F4A3E4658}"/>
                </a:ext>
              </a:extLst>
            </p:cNvPr>
            <p:cNvCxnSpPr/>
            <p:nvPr/>
          </p:nvCxnSpPr>
          <p:spPr>
            <a:xfrm>
              <a:off x="6577195" y="1511122"/>
              <a:ext cx="222250" cy="222250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317" name="Group 1316">
            <a:extLst>
              <a:ext uri="{FF2B5EF4-FFF2-40B4-BE49-F238E27FC236}">
                <a16:creationId xmlns:a16="http://schemas.microsoft.com/office/drawing/2014/main" id="{BD47143A-554B-D7DA-704A-A51203A78C2C}"/>
              </a:ext>
            </a:extLst>
          </p:cNvPr>
          <p:cNvGrpSpPr/>
          <p:nvPr/>
        </p:nvGrpSpPr>
        <p:grpSpPr>
          <a:xfrm>
            <a:off x="5852959" y="5197513"/>
            <a:ext cx="147236" cy="147237"/>
            <a:chOff x="6572428" y="1501588"/>
            <a:chExt cx="231784" cy="231784"/>
          </a:xfrm>
        </p:grpSpPr>
        <p:cxnSp>
          <p:nvCxnSpPr>
            <p:cNvPr id="1321" name="Straight Connector 1320">
              <a:extLst>
                <a:ext uri="{FF2B5EF4-FFF2-40B4-BE49-F238E27FC236}">
                  <a16:creationId xmlns:a16="http://schemas.microsoft.com/office/drawing/2014/main" id="{11C14C21-B992-8B50-0FC9-A8AA9D5807D7}"/>
                </a:ext>
              </a:extLst>
            </p:cNvPr>
            <p:cNvCxnSpPr/>
            <p:nvPr/>
          </p:nvCxnSpPr>
          <p:spPr>
            <a:xfrm flipH="1">
              <a:off x="6572428" y="1501588"/>
              <a:ext cx="231784" cy="231784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22" name="Straight Connector 1321">
              <a:extLst>
                <a:ext uri="{FF2B5EF4-FFF2-40B4-BE49-F238E27FC236}">
                  <a16:creationId xmlns:a16="http://schemas.microsoft.com/office/drawing/2014/main" id="{C7B8804E-E9FD-C1E9-7CF4-795B6749D05F}"/>
                </a:ext>
              </a:extLst>
            </p:cNvPr>
            <p:cNvCxnSpPr/>
            <p:nvPr/>
          </p:nvCxnSpPr>
          <p:spPr>
            <a:xfrm>
              <a:off x="6577195" y="1511122"/>
              <a:ext cx="222250" cy="222250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318" name="Group 1317">
            <a:extLst>
              <a:ext uri="{FF2B5EF4-FFF2-40B4-BE49-F238E27FC236}">
                <a16:creationId xmlns:a16="http://schemas.microsoft.com/office/drawing/2014/main" id="{EA3BE61D-1E94-BB87-39E8-391DA94D84A3}"/>
              </a:ext>
            </a:extLst>
          </p:cNvPr>
          <p:cNvGrpSpPr/>
          <p:nvPr/>
        </p:nvGrpSpPr>
        <p:grpSpPr>
          <a:xfrm>
            <a:off x="6556449" y="5802897"/>
            <a:ext cx="147236" cy="147237"/>
            <a:chOff x="6572428" y="1501588"/>
            <a:chExt cx="231784" cy="231784"/>
          </a:xfrm>
        </p:grpSpPr>
        <p:cxnSp>
          <p:nvCxnSpPr>
            <p:cNvPr id="1319" name="Straight Connector 1318">
              <a:extLst>
                <a:ext uri="{FF2B5EF4-FFF2-40B4-BE49-F238E27FC236}">
                  <a16:creationId xmlns:a16="http://schemas.microsoft.com/office/drawing/2014/main" id="{03AED5A6-3C39-FEC7-1EC4-CABF6AB23658}"/>
                </a:ext>
              </a:extLst>
            </p:cNvPr>
            <p:cNvCxnSpPr/>
            <p:nvPr/>
          </p:nvCxnSpPr>
          <p:spPr>
            <a:xfrm flipH="1">
              <a:off x="6572428" y="1501588"/>
              <a:ext cx="231784" cy="231784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20" name="Straight Connector 1319">
              <a:extLst>
                <a:ext uri="{FF2B5EF4-FFF2-40B4-BE49-F238E27FC236}">
                  <a16:creationId xmlns:a16="http://schemas.microsoft.com/office/drawing/2014/main" id="{F28D67EC-3E8B-9946-34D6-349B4FBA3D71}"/>
                </a:ext>
              </a:extLst>
            </p:cNvPr>
            <p:cNvCxnSpPr/>
            <p:nvPr/>
          </p:nvCxnSpPr>
          <p:spPr>
            <a:xfrm>
              <a:off x="6577195" y="1511122"/>
              <a:ext cx="222250" cy="222250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326" name="Straight Connector 1325">
            <a:extLst>
              <a:ext uri="{FF2B5EF4-FFF2-40B4-BE49-F238E27FC236}">
                <a16:creationId xmlns:a16="http://schemas.microsoft.com/office/drawing/2014/main" id="{243AE539-A0E7-E9EE-304E-2658EE8C4094}"/>
              </a:ext>
            </a:extLst>
          </p:cNvPr>
          <p:cNvCxnSpPr/>
          <p:nvPr/>
        </p:nvCxnSpPr>
        <p:spPr>
          <a:xfrm>
            <a:off x="7870247" y="5150326"/>
            <a:ext cx="0" cy="842808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7" name="Straight Connector 1326">
            <a:extLst>
              <a:ext uri="{FF2B5EF4-FFF2-40B4-BE49-F238E27FC236}">
                <a16:creationId xmlns:a16="http://schemas.microsoft.com/office/drawing/2014/main" id="{D6093400-BB2C-8482-1352-720663EAE120}"/>
              </a:ext>
            </a:extLst>
          </p:cNvPr>
          <p:cNvCxnSpPr/>
          <p:nvPr/>
        </p:nvCxnSpPr>
        <p:spPr>
          <a:xfrm>
            <a:off x="8229010" y="5150326"/>
            <a:ext cx="0" cy="842808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8" name="Straight Connector 1327">
            <a:extLst>
              <a:ext uri="{FF2B5EF4-FFF2-40B4-BE49-F238E27FC236}">
                <a16:creationId xmlns:a16="http://schemas.microsoft.com/office/drawing/2014/main" id="{4EA928AC-48A0-406C-2A6F-177AE3390A08}"/>
              </a:ext>
            </a:extLst>
          </p:cNvPr>
          <p:cNvCxnSpPr>
            <a:cxnSpLocks/>
          </p:cNvCxnSpPr>
          <p:nvPr/>
        </p:nvCxnSpPr>
        <p:spPr>
          <a:xfrm>
            <a:off x="7568430" y="5404935"/>
            <a:ext cx="973786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9" name="Straight Connector 1328">
            <a:extLst>
              <a:ext uri="{FF2B5EF4-FFF2-40B4-BE49-F238E27FC236}">
                <a16:creationId xmlns:a16="http://schemas.microsoft.com/office/drawing/2014/main" id="{1B0A3B65-1136-492D-7DB4-1F5F306E4C7C}"/>
              </a:ext>
            </a:extLst>
          </p:cNvPr>
          <p:cNvCxnSpPr>
            <a:cxnSpLocks/>
          </p:cNvCxnSpPr>
          <p:nvPr/>
        </p:nvCxnSpPr>
        <p:spPr>
          <a:xfrm>
            <a:off x="7568430" y="5740919"/>
            <a:ext cx="973786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30" name="Oval 1329">
            <a:extLst>
              <a:ext uri="{FF2B5EF4-FFF2-40B4-BE49-F238E27FC236}">
                <a16:creationId xmlns:a16="http://schemas.microsoft.com/office/drawing/2014/main" id="{8BF34882-674F-8F8A-F654-2C210FAA6CD5}"/>
              </a:ext>
            </a:extLst>
          </p:cNvPr>
          <p:cNvSpPr/>
          <p:nvPr/>
        </p:nvSpPr>
        <p:spPr>
          <a:xfrm>
            <a:off x="7955667" y="5482296"/>
            <a:ext cx="187924" cy="18792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1" name="Oval 1330">
            <a:extLst>
              <a:ext uri="{FF2B5EF4-FFF2-40B4-BE49-F238E27FC236}">
                <a16:creationId xmlns:a16="http://schemas.microsoft.com/office/drawing/2014/main" id="{C4AF36F5-1770-6162-615F-E9BA55C82DA0}"/>
              </a:ext>
            </a:extLst>
          </p:cNvPr>
          <p:cNvSpPr/>
          <p:nvPr/>
        </p:nvSpPr>
        <p:spPr>
          <a:xfrm>
            <a:off x="8291651" y="5482296"/>
            <a:ext cx="187924" cy="18792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2" name="Oval 1331">
            <a:extLst>
              <a:ext uri="{FF2B5EF4-FFF2-40B4-BE49-F238E27FC236}">
                <a16:creationId xmlns:a16="http://schemas.microsoft.com/office/drawing/2014/main" id="{E4BA2C3D-B6A6-B93A-BDF4-86B7BA1B56DF}"/>
              </a:ext>
            </a:extLst>
          </p:cNvPr>
          <p:cNvSpPr/>
          <p:nvPr/>
        </p:nvSpPr>
        <p:spPr>
          <a:xfrm>
            <a:off x="7615805" y="5802897"/>
            <a:ext cx="187924" cy="18792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33" name="Group 1332">
            <a:extLst>
              <a:ext uri="{FF2B5EF4-FFF2-40B4-BE49-F238E27FC236}">
                <a16:creationId xmlns:a16="http://schemas.microsoft.com/office/drawing/2014/main" id="{52511A71-8993-255F-05EB-5F7F5801F1F4}"/>
              </a:ext>
            </a:extLst>
          </p:cNvPr>
          <p:cNvGrpSpPr/>
          <p:nvPr/>
        </p:nvGrpSpPr>
        <p:grpSpPr>
          <a:xfrm>
            <a:off x="8322174" y="5197513"/>
            <a:ext cx="147236" cy="147237"/>
            <a:chOff x="6572428" y="1501588"/>
            <a:chExt cx="231784" cy="231784"/>
          </a:xfrm>
        </p:grpSpPr>
        <p:cxnSp>
          <p:nvCxnSpPr>
            <p:cNvPr id="1340" name="Straight Connector 1339">
              <a:extLst>
                <a:ext uri="{FF2B5EF4-FFF2-40B4-BE49-F238E27FC236}">
                  <a16:creationId xmlns:a16="http://schemas.microsoft.com/office/drawing/2014/main" id="{AB1C90AB-DFA5-13FD-82F8-9AF7BDE9FA27}"/>
                </a:ext>
              </a:extLst>
            </p:cNvPr>
            <p:cNvCxnSpPr/>
            <p:nvPr/>
          </p:nvCxnSpPr>
          <p:spPr>
            <a:xfrm flipH="1">
              <a:off x="6572428" y="1501588"/>
              <a:ext cx="231784" cy="231784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41" name="Straight Connector 1340">
              <a:extLst>
                <a:ext uri="{FF2B5EF4-FFF2-40B4-BE49-F238E27FC236}">
                  <a16:creationId xmlns:a16="http://schemas.microsoft.com/office/drawing/2014/main" id="{2E3510A9-B2D8-6425-E667-121906E8CD29}"/>
                </a:ext>
              </a:extLst>
            </p:cNvPr>
            <p:cNvCxnSpPr/>
            <p:nvPr/>
          </p:nvCxnSpPr>
          <p:spPr>
            <a:xfrm>
              <a:off x="6577195" y="1511122"/>
              <a:ext cx="222250" cy="222250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334" name="Group 1333">
            <a:extLst>
              <a:ext uri="{FF2B5EF4-FFF2-40B4-BE49-F238E27FC236}">
                <a16:creationId xmlns:a16="http://schemas.microsoft.com/office/drawing/2014/main" id="{8D0CD744-A29A-BEEA-0CCE-F122983660BF}"/>
              </a:ext>
            </a:extLst>
          </p:cNvPr>
          <p:cNvGrpSpPr/>
          <p:nvPr/>
        </p:nvGrpSpPr>
        <p:grpSpPr>
          <a:xfrm>
            <a:off x="7618684" y="5197513"/>
            <a:ext cx="147236" cy="147237"/>
            <a:chOff x="6572428" y="1501588"/>
            <a:chExt cx="231784" cy="231784"/>
          </a:xfrm>
        </p:grpSpPr>
        <p:cxnSp>
          <p:nvCxnSpPr>
            <p:cNvPr id="1338" name="Straight Connector 1337">
              <a:extLst>
                <a:ext uri="{FF2B5EF4-FFF2-40B4-BE49-F238E27FC236}">
                  <a16:creationId xmlns:a16="http://schemas.microsoft.com/office/drawing/2014/main" id="{81E15B28-7ACE-2188-4EE0-71A86518240B}"/>
                </a:ext>
              </a:extLst>
            </p:cNvPr>
            <p:cNvCxnSpPr/>
            <p:nvPr/>
          </p:nvCxnSpPr>
          <p:spPr>
            <a:xfrm flipH="1">
              <a:off x="6572428" y="1501588"/>
              <a:ext cx="231784" cy="231784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39" name="Straight Connector 1338">
              <a:extLst>
                <a:ext uri="{FF2B5EF4-FFF2-40B4-BE49-F238E27FC236}">
                  <a16:creationId xmlns:a16="http://schemas.microsoft.com/office/drawing/2014/main" id="{CA3E1B09-9AD2-EBC2-3B39-7038C544F641}"/>
                </a:ext>
              </a:extLst>
            </p:cNvPr>
            <p:cNvCxnSpPr/>
            <p:nvPr/>
          </p:nvCxnSpPr>
          <p:spPr>
            <a:xfrm>
              <a:off x="6577195" y="1511122"/>
              <a:ext cx="222250" cy="222250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335" name="Group 1334">
            <a:extLst>
              <a:ext uri="{FF2B5EF4-FFF2-40B4-BE49-F238E27FC236}">
                <a16:creationId xmlns:a16="http://schemas.microsoft.com/office/drawing/2014/main" id="{42B4734B-B13A-A10B-776C-E35BA0F4C3E7}"/>
              </a:ext>
            </a:extLst>
          </p:cNvPr>
          <p:cNvGrpSpPr/>
          <p:nvPr/>
        </p:nvGrpSpPr>
        <p:grpSpPr>
          <a:xfrm>
            <a:off x="8322174" y="5802897"/>
            <a:ext cx="147236" cy="147237"/>
            <a:chOff x="6572428" y="1501588"/>
            <a:chExt cx="231784" cy="231784"/>
          </a:xfrm>
        </p:grpSpPr>
        <p:cxnSp>
          <p:nvCxnSpPr>
            <p:cNvPr id="1336" name="Straight Connector 1335">
              <a:extLst>
                <a:ext uri="{FF2B5EF4-FFF2-40B4-BE49-F238E27FC236}">
                  <a16:creationId xmlns:a16="http://schemas.microsoft.com/office/drawing/2014/main" id="{63CB184E-ADC9-6465-CB78-0F4EB2336862}"/>
                </a:ext>
              </a:extLst>
            </p:cNvPr>
            <p:cNvCxnSpPr/>
            <p:nvPr/>
          </p:nvCxnSpPr>
          <p:spPr>
            <a:xfrm flipH="1">
              <a:off x="6572428" y="1501588"/>
              <a:ext cx="231784" cy="231784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37" name="Straight Connector 1336">
              <a:extLst>
                <a:ext uri="{FF2B5EF4-FFF2-40B4-BE49-F238E27FC236}">
                  <a16:creationId xmlns:a16="http://schemas.microsoft.com/office/drawing/2014/main" id="{2CB3874E-DCE2-239D-17C9-EDAAB5F22C71}"/>
                </a:ext>
              </a:extLst>
            </p:cNvPr>
            <p:cNvCxnSpPr/>
            <p:nvPr/>
          </p:nvCxnSpPr>
          <p:spPr>
            <a:xfrm>
              <a:off x="6577195" y="1511122"/>
              <a:ext cx="222250" cy="222250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342" name="Group 1341">
            <a:extLst>
              <a:ext uri="{FF2B5EF4-FFF2-40B4-BE49-F238E27FC236}">
                <a16:creationId xmlns:a16="http://schemas.microsoft.com/office/drawing/2014/main" id="{26692F14-8EBE-6241-09C3-E505C1286BDB}"/>
              </a:ext>
            </a:extLst>
          </p:cNvPr>
          <p:cNvGrpSpPr/>
          <p:nvPr/>
        </p:nvGrpSpPr>
        <p:grpSpPr>
          <a:xfrm>
            <a:off x="2460250" y="2388792"/>
            <a:ext cx="147236" cy="147237"/>
            <a:chOff x="6572428" y="1501588"/>
            <a:chExt cx="231784" cy="231784"/>
          </a:xfrm>
        </p:grpSpPr>
        <p:cxnSp>
          <p:nvCxnSpPr>
            <p:cNvPr id="1343" name="Straight Connector 1342">
              <a:extLst>
                <a:ext uri="{FF2B5EF4-FFF2-40B4-BE49-F238E27FC236}">
                  <a16:creationId xmlns:a16="http://schemas.microsoft.com/office/drawing/2014/main" id="{C47EA26F-78B6-20DE-569C-E6C3954816A5}"/>
                </a:ext>
              </a:extLst>
            </p:cNvPr>
            <p:cNvCxnSpPr/>
            <p:nvPr/>
          </p:nvCxnSpPr>
          <p:spPr>
            <a:xfrm flipH="1">
              <a:off x="6572428" y="1501588"/>
              <a:ext cx="231784" cy="23178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44" name="Straight Connector 1343">
              <a:extLst>
                <a:ext uri="{FF2B5EF4-FFF2-40B4-BE49-F238E27FC236}">
                  <a16:creationId xmlns:a16="http://schemas.microsoft.com/office/drawing/2014/main" id="{A1626C7E-B346-784A-8613-7D605805E15E}"/>
                </a:ext>
              </a:extLst>
            </p:cNvPr>
            <p:cNvCxnSpPr/>
            <p:nvPr/>
          </p:nvCxnSpPr>
          <p:spPr>
            <a:xfrm>
              <a:off x="6577195" y="1511122"/>
              <a:ext cx="222250" cy="22225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345" name="Group 1344">
            <a:extLst>
              <a:ext uri="{FF2B5EF4-FFF2-40B4-BE49-F238E27FC236}">
                <a16:creationId xmlns:a16="http://schemas.microsoft.com/office/drawing/2014/main" id="{0B73789F-C87D-115E-0D8F-65D15F5B5B3B}"/>
              </a:ext>
            </a:extLst>
          </p:cNvPr>
          <p:cNvGrpSpPr/>
          <p:nvPr/>
        </p:nvGrpSpPr>
        <p:grpSpPr>
          <a:xfrm>
            <a:off x="5134282" y="2699716"/>
            <a:ext cx="147236" cy="147237"/>
            <a:chOff x="6572428" y="1501588"/>
            <a:chExt cx="231784" cy="231784"/>
          </a:xfrm>
        </p:grpSpPr>
        <p:cxnSp>
          <p:nvCxnSpPr>
            <p:cNvPr id="1346" name="Straight Connector 1345">
              <a:extLst>
                <a:ext uri="{FF2B5EF4-FFF2-40B4-BE49-F238E27FC236}">
                  <a16:creationId xmlns:a16="http://schemas.microsoft.com/office/drawing/2014/main" id="{122982E5-363E-28FF-D502-3044E6CECDDB}"/>
                </a:ext>
              </a:extLst>
            </p:cNvPr>
            <p:cNvCxnSpPr/>
            <p:nvPr/>
          </p:nvCxnSpPr>
          <p:spPr>
            <a:xfrm flipH="1">
              <a:off x="6572428" y="1501588"/>
              <a:ext cx="231784" cy="23178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47" name="Straight Connector 1346">
              <a:extLst>
                <a:ext uri="{FF2B5EF4-FFF2-40B4-BE49-F238E27FC236}">
                  <a16:creationId xmlns:a16="http://schemas.microsoft.com/office/drawing/2014/main" id="{0DD01294-9806-3F1C-9DF0-8C8A7E20A2D4}"/>
                </a:ext>
              </a:extLst>
            </p:cNvPr>
            <p:cNvCxnSpPr/>
            <p:nvPr/>
          </p:nvCxnSpPr>
          <p:spPr>
            <a:xfrm>
              <a:off x="6577195" y="1511122"/>
              <a:ext cx="222250" cy="22225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348" name="Group 1347">
            <a:extLst>
              <a:ext uri="{FF2B5EF4-FFF2-40B4-BE49-F238E27FC236}">
                <a16:creationId xmlns:a16="http://schemas.microsoft.com/office/drawing/2014/main" id="{ED825196-B8DB-AA88-ABEE-43A0E24FFF4F}"/>
              </a:ext>
            </a:extLst>
          </p:cNvPr>
          <p:cNvGrpSpPr/>
          <p:nvPr/>
        </p:nvGrpSpPr>
        <p:grpSpPr>
          <a:xfrm>
            <a:off x="8700834" y="2994176"/>
            <a:ext cx="147236" cy="147237"/>
            <a:chOff x="6572428" y="1501588"/>
            <a:chExt cx="231784" cy="231784"/>
          </a:xfrm>
        </p:grpSpPr>
        <p:cxnSp>
          <p:nvCxnSpPr>
            <p:cNvPr id="1349" name="Straight Connector 1348">
              <a:extLst>
                <a:ext uri="{FF2B5EF4-FFF2-40B4-BE49-F238E27FC236}">
                  <a16:creationId xmlns:a16="http://schemas.microsoft.com/office/drawing/2014/main" id="{BF445A60-294A-115A-1893-7321C9BC8101}"/>
                </a:ext>
              </a:extLst>
            </p:cNvPr>
            <p:cNvCxnSpPr/>
            <p:nvPr/>
          </p:nvCxnSpPr>
          <p:spPr>
            <a:xfrm flipH="1">
              <a:off x="6572428" y="1501588"/>
              <a:ext cx="231784" cy="23178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50" name="Straight Connector 1349">
              <a:extLst>
                <a:ext uri="{FF2B5EF4-FFF2-40B4-BE49-F238E27FC236}">
                  <a16:creationId xmlns:a16="http://schemas.microsoft.com/office/drawing/2014/main" id="{04872855-22D3-6CA8-2C65-E5C477206535}"/>
                </a:ext>
              </a:extLst>
            </p:cNvPr>
            <p:cNvCxnSpPr/>
            <p:nvPr/>
          </p:nvCxnSpPr>
          <p:spPr>
            <a:xfrm>
              <a:off x="6577195" y="1511122"/>
              <a:ext cx="222250" cy="22225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351" name="Oval 1350">
            <a:extLst>
              <a:ext uri="{FF2B5EF4-FFF2-40B4-BE49-F238E27FC236}">
                <a16:creationId xmlns:a16="http://schemas.microsoft.com/office/drawing/2014/main" id="{E55D1939-2360-A1A0-BF01-EAA475FB2CF2}"/>
              </a:ext>
            </a:extLst>
          </p:cNvPr>
          <p:cNvSpPr/>
          <p:nvPr/>
        </p:nvSpPr>
        <p:spPr>
          <a:xfrm>
            <a:off x="9033125" y="4007872"/>
            <a:ext cx="187924" cy="18792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52" name="Group 1351">
            <a:extLst>
              <a:ext uri="{FF2B5EF4-FFF2-40B4-BE49-F238E27FC236}">
                <a16:creationId xmlns:a16="http://schemas.microsoft.com/office/drawing/2014/main" id="{ED93D662-77E8-F7D2-33C4-DF99F5D6AE93}"/>
              </a:ext>
            </a:extLst>
          </p:cNvPr>
          <p:cNvGrpSpPr/>
          <p:nvPr/>
        </p:nvGrpSpPr>
        <p:grpSpPr>
          <a:xfrm>
            <a:off x="4407668" y="4029652"/>
            <a:ext cx="147236" cy="147237"/>
            <a:chOff x="6572428" y="1501588"/>
            <a:chExt cx="231784" cy="231784"/>
          </a:xfrm>
        </p:grpSpPr>
        <p:cxnSp>
          <p:nvCxnSpPr>
            <p:cNvPr id="1353" name="Straight Connector 1352">
              <a:extLst>
                <a:ext uri="{FF2B5EF4-FFF2-40B4-BE49-F238E27FC236}">
                  <a16:creationId xmlns:a16="http://schemas.microsoft.com/office/drawing/2014/main" id="{1900D32C-CB83-69DD-AA2D-A60078374BF1}"/>
                </a:ext>
              </a:extLst>
            </p:cNvPr>
            <p:cNvCxnSpPr/>
            <p:nvPr/>
          </p:nvCxnSpPr>
          <p:spPr>
            <a:xfrm flipH="1">
              <a:off x="6572428" y="1501588"/>
              <a:ext cx="231784" cy="231784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54" name="Straight Connector 1353">
              <a:extLst>
                <a:ext uri="{FF2B5EF4-FFF2-40B4-BE49-F238E27FC236}">
                  <a16:creationId xmlns:a16="http://schemas.microsoft.com/office/drawing/2014/main" id="{173F3B55-4FE4-CFD3-6587-A91623357388}"/>
                </a:ext>
              </a:extLst>
            </p:cNvPr>
            <p:cNvCxnSpPr/>
            <p:nvPr/>
          </p:nvCxnSpPr>
          <p:spPr>
            <a:xfrm>
              <a:off x="6577195" y="1511122"/>
              <a:ext cx="222250" cy="222250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355" name="Group 1354">
            <a:extLst>
              <a:ext uri="{FF2B5EF4-FFF2-40B4-BE49-F238E27FC236}">
                <a16:creationId xmlns:a16="http://schemas.microsoft.com/office/drawing/2014/main" id="{122523C2-457C-7184-9BF8-1FF7CA322222}"/>
              </a:ext>
            </a:extLst>
          </p:cNvPr>
          <p:cNvGrpSpPr/>
          <p:nvPr/>
        </p:nvGrpSpPr>
        <p:grpSpPr>
          <a:xfrm>
            <a:off x="5841731" y="4029652"/>
            <a:ext cx="147236" cy="147237"/>
            <a:chOff x="6572428" y="1501588"/>
            <a:chExt cx="231784" cy="231784"/>
          </a:xfrm>
        </p:grpSpPr>
        <p:cxnSp>
          <p:nvCxnSpPr>
            <p:cNvPr id="1356" name="Straight Connector 1355">
              <a:extLst>
                <a:ext uri="{FF2B5EF4-FFF2-40B4-BE49-F238E27FC236}">
                  <a16:creationId xmlns:a16="http://schemas.microsoft.com/office/drawing/2014/main" id="{2FB1A96B-9A78-2AAD-8416-187508E3DF21}"/>
                </a:ext>
              </a:extLst>
            </p:cNvPr>
            <p:cNvCxnSpPr/>
            <p:nvPr/>
          </p:nvCxnSpPr>
          <p:spPr>
            <a:xfrm flipH="1">
              <a:off x="6572428" y="1501588"/>
              <a:ext cx="231784" cy="231784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57" name="Straight Connector 1356">
              <a:extLst>
                <a:ext uri="{FF2B5EF4-FFF2-40B4-BE49-F238E27FC236}">
                  <a16:creationId xmlns:a16="http://schemas.microsoft.com/office/drawing/2014/main" id="{10FDCF78-C5CF-84AA-8EC2-15A45163D90C}"/>
                </a:ext>
              </a:extLst>
            </p:cNvPr>
            <p:cNvCxnSpPr/>
            <p:nvPr/>
          </p:nvCxnSpPr>
          <p:spPr>
            <a:xfrm>
              <a:off x="6577195" y="1511122"/>
              <a:ext cx="222250" cy="222250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358" name="Group 1357">
            <a:extLst>
              <a:ext uri="{FF2B5EF4-FFF2-40B4-BE49-F238E27FC236}">
                <a16:creationId xmlns:a16="http://schemas.microsoft.com/office/drawing/2014/main" id="{4D90E388-D520-C374-E0DF-936D71CDF753}"/>
              </a:ext>
            </a:extLst>
          </p:cNvPr>
          <p:cNvGrpSpPr/>
          <p:nvPr/>
        </p:nvGrpSpPr>
        <p:grpSpPr>
          <a:xfrm>
            <a:off x="4407668" y="5506090"/>
            <a:ext cx="147236" cy="147237"/>
            <a:chOff x="6572428" y="1501588"/>
            <a:chExt cx="231784" cy="231784"/>
          </a:xfrm>
        </p:grpSpPr>
        <p:cxnSp>
          <p:nvCxnSpPr>
            <p:cNvPr id="1359" name="Straight Connector 1358">
              <a:extLst>
                <a:ext uri="{FF2B5EF4-FFF2-40B4-BE49-F238E27FC236}">
                  <a16:creationId xmlns:a16="http://schemas.microsoft.com/office/drawing/2014/main" id="{B634BD2D-E222-9212-6B33-64A829DF5D2D}"/>
                </a:ext>
              </a:extLst>
            </p:cNvPr>
            <p:cNvCxnSpPr/>
            <p:nvPr/>
          </p:nvCxnSpPr>
          <p:spPr>
            <a:xfrm flipH="1">
              <a:off x="6572428" y="1501588"/>
              <a:ext cx="231784" cy="231784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60" name="Straight Connector 1359">
              <a:extLst>
                <a:ext uri="{FF2B5EF4-FFF2-40B4-BE49-F238E27FC236}">
                  <a16:creationId xmlns:a16="http://schemas.microsoft.com/office/drawing/2014/main" id="{73E59483-0D2F-9D63-D604-1BB3CB407167}"/>
                </a:ext>
              </a:extLst>
            </p:cNvPr>
            <p:cNvCxnSpPr/>
            <p:nvPr/>
          </p:nvCxnSpPr>
          <p:spPr>
            <a:xfrm>
              <a:off x="6577195" y="1511122"/>
              <a:ext cx="222250" cy="222250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361" name="Group 1360">
            <a:extLst>
              <a:ext uri="{FF2B5EF4-FFF2-40B4-BE49-F238E27FC236}">
                <a16:creationId xmlns:a16="http://schemas.microsoft.com/office/drawing/2014/main" id="{A073AB99-F8B5-B4B4-9591-41EE2D133C9C}"/>
              </a:ext>
            </a:extLst>
          </p:cNvPr>
          <p:cNvGrpSpPr/>
          <p:nvPr/>
        </p:nvGrpSpPr>
        <p:grpSpPr>
          <a:xfrm>
            <a:off x="5841731" y="5506090"/>
            <a:ext cx="147236" cy="147237"/>
            <a:chOff x="6572428" y="1501588"/>
            <a:chExt cx="231784" cy="231784"/>
          </a:xfrm>
        </p:grpSpPr>
        <p:cxnSp>
          <p:nvCxnSpPr>
            <p:cNvPr id="1362" name="Straight Connector 1361">
              <a:extLst>
                <a:ext uri="{FF2B5EF4-FFF2-40B4-BE49-F238E27FC236}">
                  <a16:creationId xmlns:a16="http://schemas.microsoft.com/office/drawing/2014/main" id="{084B31A8-7670-7D5F-EBCF-248FDEE094A5}"/>
                </a:ext>
              </a:extLst>
            </p:cNvPr>
            <p:cNvCxnSpPr/>
            <p:nvPr/>
          </p:nvCxnSpPr>
          <p:spPr>
            <a:xfrm flipH="1">
              <a:off x="6572428" y="1501588"/>
              <a:ext cx="231784" cy="231784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63" name="Straight Connector 1362">
              <a:extLst>
                <a:ext uri="{FF2B5EF4-FFF2-40B4-BE49-F238E27FC236}">
                  <a16:creationId xmlns:a16="http://schemas.microsoft.com/office/drawing/2014/main" id="{511347CA-CAB9-FB94-A816-E4B21202BC08}"/>
                </a:ext>
              </a:extLst>
            </p:cNvPr>
            <p:cNvCxnSpPr/>
            <p:nvPr/>
          </p:nvCxnSpPr>
          <p:spPr>
            <a:xfrm>
              <a:off x="6577195" y="1511122"/>
              <a:ext cx="222250" cy="222250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364" name="Group 1363">
            <a:extLst>
              <a:ext uri="{FF2B5EF4-FFF2-40B4-BE49-F238E27FC236}">
                <a16:creationId xmlns:a16="http://schemas.microsoft.com/office/drawing/2014/main" id="{E1FD4A1F-5E04-44F4-DC20-D7A7A3D0876F}"/>
              </a:ext>
            </a:extLst>
          </p:cNvPr>
          <p:cNvGrpSpPr/>
          <p:nvPr/>
        </p:nvGrpSpPr>
        <p:grpSpPr>
          <a:xfrm>
            <a:off x="7989408" y="4334529"/>
            <a:ext cx="147236" cy="147237"/>
            <a:chOff x="6572428" y="1501588"/>
            <a:chExt cx="231784" cy="231784"/>
          </a:xfrm>
        </p:grpSpPr>
        <p:cxnSp>
          <p:nvCxnSpPr>
            <p:cNvPr id="1365" name="Straight Connector 1364">
              <a:extLst>
                <a:ext uri="{FF2B5EF4-FFF2-40B4-BE49-F238E27FC236}">
                  <a16:creationId xmlns:a16="http://schemas.microsoft.com/office/drawing/2014/main" id="{78B1D97C-F1F7-733D-A6C6-537167F1EAF4}"/>
                </a:ext>
              </a:extLst>
            </p:cNvPr>
            <p:cNvCxnSpPr/>
            <p:nvPr/>
          </p:nvCxnSpPr>
          <p:spPr>
            <a:xfrm flipH="1">
              <a:off x="6572428" y="1501588"/>
              <a:ext cx="231784" cy="231784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66" name="Straight Connector 1365">
              <a:extLst>
                <a:ext uri="{FF2B5EF4-FFF2-40B4-BE49-F238E27FC236}">
                  <a16:creationId xmlns:a16="http://schemas.microsoft.com/office/drawing/2014/main" id="{2E606CF7-2B9F-52A8-0A4F-132F5A5785BF}"/>
                </a:ext>
              </a:extLst>
            </p:cNvPr>
            <p:cNvCxnSpPr/>
            <p:nvPr/>
          </p:nvCxnSpPr>
          <p:spPr>
            <a:xfrm>
              <a:off x="6577195" y="1511122"/>
              <a:ext cx="222250" cy="222250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367" name="Group 1366">
            <a:extLst>
              <a:ext uri="{FF2B5EF4-FFF2-40B4-BE49-F238E27FC236}">
                <a16:creationId xmlns:a16="http://schemas.microsoft.com/office/drawing/2014/main" id="{4F6391BB-ECD6-958E-2993-0E01E0DF233F}"/>
              </a:ext>
            </a:extLst>
          </p:cNvPr>
          <p:cNvGrpSpPr/>
          <p:nvPr/>
        </p:nvGrpSpPr>
        <p:grpSpPr>
          <a:xfrm>
            <a:off x="9403168" y="4334529"/>
            <a:ext cx="147236" cy="147237"/>
            <a:chOff x="6572428" y="1501588"/>
            <a:chExt cx="231784" cy="231784"/>
          </a:xfrm>
        </p:grpSpPr>
        <p:cxnSp>
          <p:nvCxnSpPr>
            <p:cNvPr id="1368" name="Straight Connector 1367">
              <a:extLst>
                <a:ext uri="{FF2B5EF4-FFF2-40B4-BE49-F238E27FC236}">
                  <a16:creationId xmlns:a16="http://schemas.microsoft.com/office/drawing/2014/main" id="{BE1D9C1B-1ED7-0F62-043D-79A212CB44DA}"/>
                </a:ext>
              </a:extLst>
            </p:cNvPr>
            <p:cNvCxnSpPr/>
            <p:nvPr/>
          </p:nvCxnSpPr>
          <p:spPr>
            <a:xfrm flipH="1">
              <a:off x="6572428" y="1501588"/>
              <a:ext cx="231784" cy="231784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69" name="Straight Connector 1368">
              <a:extLst>
                <a:ext uri="{FF2B5EF4-FFF2-40B4-BE49-F238E27FC236}">
                  <a16:creationId xmlns:a16="http://schemas.microsoft.com/office/drawing/2014/main" id="{917A6A69-2D7D-D9EB-80D8-FFEA294A6CC6}"/>
                </a:ext>
              </a:extLst>
            </p:cNvPr>
            <p:cNvCxnSpPr/>
            <p:nvPr/>
          </p:nvCxnSpPr>
          <p:spPr>
            <a:xfrm>
              <a:off x="6577195" y="1511122"/>
              <a:ext cx="222250" cy="222250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370" name="Group 1369">
            <a:extLst>
              <a:ext uri="{FF2B5EF4-FFF2-40B4-BE49-F238E27FC236}">
                <a16:creationId xmlns:a16="http://schemas.microsoft.com/office/drawing/2014/main" id="{D90C2F14-CE9C-2467-08BE-4B4AC6E2AB57}"/>
              </a:ext>
            </a:extLst>
          </p:cNvPr>
          <p:cNvGrpSpPr/>
          <p:nvPr/>
        </p:nvGrpSpPr>
        <p:grpSpPr>
          <a:xfrm>
            <a:off x="7989408" y="5814360"/>
            <a:ext cx="147236" cy="147237"/>
            <a:chOff x="6572428" y="1501588"/>
            <a:chExt cx="231784" cy="231784"/>
          </a:xfrm>
        </p:grpSpPr>
        <p:cxnSp>
          <p:nvCxnSpPr>
            <p:cNvPr id="1371" name="Straight Connector 1370">
              <a:extLst>
                <a:ext uri="{FF2B5EF4-FFF2-40B4-BE49-F238E27FC236}">
                  <a16:creationId xmlns:a16="http://schemas.microsoft.com/office/drawing/2014/main" id="{0C3BC35C-02D4-4F05-59C8-103250C9086B}"/>
                </a:ext>
              </a:extLst>
            </p:cNvPr>
            <p:cNvCxnSpPr/>
            <p:nvPr/>
          </p:nvCxnSpPr>
          <p:spPr>
            <a:xfrm flipH="1">
              <a:off x="6572428" y="1501588"/>
              <a:ext cx="231784" cy="231784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72" name="Straight Connector 1371">
              <a:extLst>
                <a:ext uri="{FF2B5EF4-FFF2-40B4-BE49-F238E27FC236}">
                  <a16:creationId xmlns:a16="http://schemas.microsoft.com/office/drawing/2014/main" id="{60E8C418-ADC8-6B5D-939F-731AB0210380}"/>
                </a:ext>
              </a:extLst>
            </p:cNvPr>
            <p:cNvCxnSpPr/>
            <p:nvPr/>
          </p:nvCxnSpPr>
          <p:spPr>
            <a:xfrm>
              <a:off x="6577195" y="1511122"/>
              <a:ext cx="222250" cy="222250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376" name="Oval 1375">
            <a:extLst>
              <a:ext uri="{FF2B5EF4-FFF2-40B4-BE49-F238E27FC236}">
                <a16:creationId xmlns:a16="http://schemas.microsoft.com/office/drawing/2014/main" id="{6E70AD1D-B9D5-B6BE-880D-042C0739CCD4}"/>
              </a:ext>
            </a:extLst>
          </p:cNvPr>
          <p:cNvSpPr/>
          <p:nvPr/>
        </p:nvSpPr>
        <p:spPr>
          <a:xfrm>
            <a:off x="4747679" y="3670247"/>
            <a:ext cx="187924" cy="18792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7" name="Oval 1376">
            <a:extLst>
              <a:ext uri="{FF2B5EF4-FFF2-40B4-BE49-F238E27FC236}">
                <a16:creationId xmlns:a16="http://schemas.microsoft.com/office/drawing/2014/main" id="{DC0E4D4E-F784-EF19-9CBB-ABA73566D8FE}"/>
              </a:ext>
            </a:extLst>
          </p:cNvPr>
          <p:cNvSpPr/>
          <p:nvPr/>
        </p:nvSpPr>
        <p:spPr>
          <a:xfrm>
            <a:off x="6181742" y="4334529"/>
            <a:ext cx="187924" cy="18792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8" name="Oval 1377">
            <a:extLst>
              <a:ext uri="{FF2B5EF4-FFF2-40B4-BE49-F238E27FC236}">
                <a16:creationId xmlns:a16="http://schemas.microsoft.com/office/drawing/2014/main" id="{14643DD9-2B18-AC85-2CB1-EFCB19091984}"/>
              </a:ext>
            </a:extLst>
          </p:cNvPr>
          <p:cNvSpPr/>
          <p:nvPr/>
        </p:nvSpPr>
        <p:spPr>
          <a:xfrm>
            <a:off x="6181742" y="5794016"/>
            <a:ext cx="187924" cy="18792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9" name="Oval 1378">
            <a:extLst>
              <a:ext uri="{FF2B5EF4-FFF2-40B4-BE49-F238E27FC236}">
                <a16:creationId xmlns:a16="http://schemas.microsoft.com/office/drawing/2014/main" id="{827D82F4-A7BF-2984-0D54-816CAB10A344}"/>
              </a:ext>
            </a:extLst>
          </p:cNvPr>
          <p:cNvSpPr/>
          <p:nvPr/>
        </p:nvSpPr>
        <p:spPr>
          <a:xfrm>
            <a:off x="4747679" y="5158934"/>
            <a:ext cx="187924" cy="18792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0" name="Group 1379">
            <a:extLst>
              <a:ext uri="{FF2B5EF4-FFF2-40B4-BE49-F238E27FC236}">
                <a16:creationId xmlns:a16="http://schemas.microsoft.com/office/drawing/2014/main" id="{10B84CE7-6781-D511-F7FF-B020712D1C72}"/>
              </a:ext>
            </a:extLst>
          </p:cNvPr>
          <p:cNvGrpSpPr/>
          <p:nvPr/>
        </p:nvGrpSpPr>
        <p:grpSpPr>
          <a:xfrm>
            <a:off x="4775965" y="5802897"/>
            <a:ext cx="147236" cy="147237"/>
            <a:chOff x="6572428" y="1501588"/>
            <a:chExt cx="231784" cy="231784"/>
          </a:xfrm>
        </p:grpSpPr>
        <p:cxnSp>
          <p:nvCxnSpPr>
            <p:cNvPr id="1381" name="Straight Connector 1380">
              <a:extLst>
                <a:ext uri="{FF2B5EF4-FFF2-40B4-BE49-F238E27FC236}">
                  <a16:creationId xmlns:a16="http://schemas.microsoft.com/office/drawing/2014/main" id="{499F0A8F-4112-CA50-F947-02D04CA73AA0}"/>
                </a:ext>
              </a:extLst>
            </p:cNvPr>
            <p:cNvCxnSpPr/>
            <p:nvPr/>
          </p:nvCxnSpPr>
          <p:spPr>
            <a:xfrm flipH="1">
              <a:off x="6572428" y="1501588"/>
              <a:ext cx="231784" cy="23178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82" name="Straight Connector 1381">
              <a:extLst>
                <a:ext uri="{FF2B5EF4-FFF2-40B4-BE49-F238E27FC236}">
                  <a16:creationId xmlns:a16="http://schemas.microsoft.com/office/drawing/2014/main" id="{2927D2C2-45DE-9660-25CB-7CD3F440B345}"/>
                </a:ext>
              </a:extLst>
            </p:cNvPr>
            <p:cNvCxnSpPr/>
            <p:nvPr/>
          </p:nvCxnSpPr>
          <p:spPr>
            <a:xfrm>
              <a:off x="6577195" y="1511122"/>
              <a:ext cx="222250" cy="22225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383" name="Group 1382">
            <a:extLst>
              <a:ext uri="{FF2B5EF4-FFF2-40B4-BE49-F238E27FC236}">
                <a16:creationId xmlns:a16="http://schemas.microsoft.com/office/drawing/2014/main" id="{81BD6F50-96D4-50FD-1718-97FE7D659571}"/>
              </a:ext>
            </a:extLst>
          </p:cNvPr>
          <p:cNvGrpSpPr/>
          <p:nvPr/>
        </p:nvGrpSpPr>
        <p:grpSpPr>
          <a:xfrm>
            <a:off x="6198566" y="5197513"/>
            <a:ext cx="147236" cy="147237"/>
            <a:chOff x="6572428" y="1501588"/>
            <a:chExt cx="231784" cy="231784"/>
          </a:xfrm>
        </p:grpSpPr>
        <p:cxnSp>
          <p:nvCxnSpPr>
            <p:cNvPr id="1384" name="Straight Connector 1383">
              <a:extLst>
                <a:ext uri="{FF2B5EF4-FFF2-40B4-BE49-F238E27FC236}">
                  <a16:creationId xmlns:a16="http://schemas.microsoft.com/office/drawing/2014/main" id="{8794C42E-3D16-2142-0B4E-D2B2FA53A543}"/>
                </a:ext>
              </a:extLst>
            </p:cNvPr>
            <p:cNvCxnSpPr/>
            <p:nvPr/>
          </p:nvCxnSpPr>
          <p:spPr>
            <a:xfrm flipH="1">
              <a:off x="6572428" y="1501588"/>
              <a:ext cx="231784" cy="23178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85" name="Straight Connector 1384">
              <a:extLst>
                <a:ext uri="{FF2B5EF4-FFF2-40B4-BE49-F238E27FC236}">
                  <a16:creationId xmlns:a16="http://schemas.microsoft.com/office/drawing/2014/main" id="{CE13FCF2-99F9-0666-6B02-E22A8350D058}"/>
                </a:ext>
              </a:extLst>
            </p:cNvPr>
            <p:cNvCxnSpPr/>
            <p:nvPr/>
          </p:nvCxnSpPr>
          <p:spPr>
            <a:xfrm>
              <a:off x="6577195" y="1511122"/>
              <a:ext cx="222250" cy="22225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386" name="Group 1385">
            <a:extLst>
              <a:ext uri="{FF2B5EF4-FFF2-40B4-BE49-F238E27FC236}">
                <a16:creationId xmlns:a16="http://schemas.microsoft.com/office/drawing/2014/main" id="{88E7E33F-A8DD-C354-1DA4-518D0E324DDF}"/>
              </a:ext>
            </a:extLst>
          </p:cNvPr>
          <p:cNvGrpSpPr/>
          <p:nvPr/>
        </p:nvGrpSpPr>
        <p:grpSpPr>
          <a:xfrm>
            <a:off x="7618684" y="5485384"/>
            <a:ext cx="147236" cy="147237"/>
            <a:chOff x="6572428" y="1501588"/>
            <a:chExt cx="231784" cy="231784"/>
          </a:xfrm>
        </p:grpSpPr>
        <p:cxnSp>
          <p:nvCxnSpPr>
            <p:cNvPr id="1387" name="Straight Connector 1386">
              <a:extLst>
                <a:ext uri="{FF2B5EF4-FFF2-40B4-BE49-F238E27FC236}">
                  <a16:creationId xmlns:a16="http://schemas.microsoft.com/office/drawing/2014/main" id="{4795F822-84D8-4272-3AC9-B8FED31E04A7}"/>
                </a:ext>
              </a:extLst>
            </p:cNvPr>
            <p:cNvCxnSpPr/>
            <p:nvPr/>
          </p:nvCxnSpPr>
          <p:spPr>
            <a:xfrm flipH="1">
              <a:off x="6572428" y="1501588"/>
              <a:ext cx="231784" cy="23178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88" name="Straight Connector 1387">
              <a:extLst>
                <a:ext uri="{FF2B5EF4-FFF2-40B4-BE49-F238E27FC236}">
                  <a16:creationId xmlns:a16="http://schemas.microsoft.com/office/drawing/2014/main" id="{90CBA0C6-498B-1ACC-6262-6F89BE181548}"/>
                </a:ext>
              </a:extLst>
            </p:cNvPr>
            <p:cNvCxnSpPr/>
            <p:nvPr/>
          </p:nvCxnSpPr>
          <p:spPr>
            <a:xfrm>
              <a:off x="6577195" y="1511122"/>
              <a:ext cx="222250" cy="22225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389" name="Oval 1388">
            <a:extLst>
              <a:ext uri="{FF2B5EF4-FFF2-40B4-BE49-F238E27FC236}">
                <a16:creationId xmlns:a16="http://schemas.microsoft.com/office/drawing/2014/main" id="{789CF1B5-A99E-8E17-765F-E7A78A46E926}"/>
              </a:ext>
            </a:extLst>
          </p:cNvPr>
          <p:cNvSpPr/>
          <p:nvPr/>
        </p:nvSpPr>
        <p:spPr>
          <a:xfrm>
            <a:off x="7955667" y="3707921"/>
            <a:ext cx="187924" cy="18792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0" name="Oval 1389">
            <a:extLst>
              <a:ext uri="{FF2B5EF4-FFF2-40B4-BE49-F238E27FC236}">
                <a16:creationId xmlns:a16="http://schemas.microsoft.com/office/drawing/2014/main" id="{0B7FA136-434C-BA8C-7E9B-D7D39130F246}"/>
              </a:ext>
            </a:extLst>
          </p:cNvPr>
          <p:cNvSpPr/>
          <p:nvPr/>
        </p:nvSpPr>
        <p:spPr>
          <a:xfrm>
            <a:off x="7955667" y="5158934"/>
            <a:ext cx="187924" cy="18792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1" name="TextBox 1390">
            <a:extLst>
              <a:ext uri="{FF2B5EF4-FFF2-40B4-BE49-F238E27FC236}">
                <a16:creationId xmlns:a16="http://schemas.microsoft.com/office/drawing/2014/main" id="{A068118E-7A3A-6E23-E8D2-64BEECAEAA34}"/>
              </a:ext>
            </a:extLst>
          </p:cNvPr>
          <p:cNvSpPr txBox="1"/>
          <p:nvPr/>
        </p:nvSpPr>
        <p:spPr>
          <a:xfrm>
            <a:off x="527503" y="1804003"/>
            <a:ext cx="104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Player 1</a:t>
            </a:r>
            <a:endParaRPr lang="en-US" sz="14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2" name="TextBox 1391">
            <a:extLst>
              <a:ext uri="{FF2B5EF4-FFF2-40B4-BE49-F238E27FC236}">
                <a16:creationId xmlns:a16="http://schemas.microsoft.com/office/drawing/2014/main" id="{C1B8BDF1-79E5-52ED-341F-4F2369E49A56}"/>
              </a:ext>
            </a:extLst>
          </p:cNvPr>
          <p:cNvSpPr txBox="1"/>
          <p:nvPr/>
        </p:nvSpPr>
        <p:spPr>
          <a:xfrm>
            <a:off x="527503" y="3275111"/>
            <a:ext cx="104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Player 2</a:t>
            </a:r>
            <a:endParaRPr lang="en-US" sz="1400" b="1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3" name="TextBox 1392">
            <a:extLst>
              <a:ext uri="{FF2B5EF4-FFF2-40B4-BE49-F238E27FC236}">
                <a16:creationId xmlns:a16="http://schemas.microsoft.com/office/drawing/2014/main" id="{DABA77E6-52E9-E18B-A868-1997E46DF86F}"/>
              </a:ext>
            </a:extLst>
          </p:cNvPr>
          <p:cNvSpPr txBox="1"/>
          <p:nvPr/>
        </p:nvSpPr>
        <p:spPr>
          <a:xfrm>
            <a:off x="527503" y="4755757"/>
            <a:ext cx="104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Player 1</a:t>
            </a:r>
            <a:endParaRPr lang="en-US" sz="14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94" name="Straight Arrow Connector 1393">
            <a:extLst>
              <a:ext uri="{FF2B5EF4-FFF2-40B4-BE49-F238E27FC236}">
                <a16:creationId xmlns:a16="http://schemas.microsoft.com/office/drawing/2014/main" id="{228B5403-297A-F357-B4E9-72DD41A19219}"/>
              </a:ext>
            </a:extLst>
          </p:cNvPr>
          <p:cNvCxnSpPr>
            <a:cxnSpLocks/>
          </p:cNvCxnSpPr>
          <p:nvPr/>
        </p:nvCxnSpPr>
        <p:spPr>
          <a:xfrm flipH="1">
            <a:off x="3278231" y="1938140"/>
            <a:ext cx="2819586" cy="4446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7" name="Straight Arrow Connector 1396">
            <a:extLst>
              <a:ext uri="{FF2B5EF4-FFF2-40B4-BE49-F238E27FC236}">
                <a16:creationId xmlns:a16="http://schemas.microsoft.com/office/drawing/2014/main" id="{73AEB5FD-69D2-1C95-E02F-F28767FD5EEF}"/>
              </a:ext>
            </a:extLst>
          </p:cNvPr>
          <p:cNvCxnSpPr>
            <a:cxnSpLocks/>
          </p:cNvCxnSpPr>
          <p:nvPr/>
        </p:nvCxnSpPr>
        <p:spPr>
          <a:xfrm flipH="1">
            <a:off x="5570997" y="1980375"/>
            <a:ext cx="544314" cy="2963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0" name="Straight Arrow Connector 1399">
            <a:extLst>
              <a:ext uri="{FF2B5EF4-FFF2-40B4-BE49-F238E27FC236}">
                <a16:creationId xmlns:a16="http://schemas.microsoft.com/office/drawing/2014/main" id="{1C0F834D-8283-E2CE-0D39-416A5FC6957D}"/>
              </a:ext>
            </a:extLst>
          </p:cNvPr>
          <p:cNvCxnSpPr>
            <a:cxnSpLocks/>
          </p:cNvCxnSpPr>
          <p:nvPr/>
        </p:nvCxnSpPr>
        <p:spPr>
          <a:xfrm>
            <a:off x="6217275" y="1938140"/>
            <a:ext cx="2521306" cy="3535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9" name="Straight Arrow Connector 1408">
            <a:extLst>
              <a:ext uri="{FF2B5EF4-FFF2-40B4-BE49-F238E27FC236}">
                <a16:creationId xmlns:a16="http://schemas.microsoft.com/office/drawing/2014/main" id="{203F97DE-BF77-57EE-0F4A-363C33A65165}"/>
              </a:ext>
            </a:extLst>
          </p:cNvPr>
          <p:cNvCxnSpPr>
            <a:cxnSpLocks/>
          </p:cNvCxnSpPr>
          <p:nvPr/>
        </p:nvCxnSpPr>
        <p:spPr>
          <a:xfrm flipH="1">
            <a:off x="4870898" y="3366880"/>
            <a:ext cx="652170" cy="2051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2" name="Straight Arrow Connector 1411">
            <a:extLst>
              <a:ext uri="{FF2B5EF4-FFF2-40B4-BE49-F238E27FC236}">
                <a16:creationId xmlns:a16="http://schemas.microsoft.com/office/drawing/2014/main" id="{2AE20D7C-AF6B-F0F2-677B-57A20FF8B2E9}"/>
              </a:ext>
            </a:extLst>
          </p:cNvPr>
          <p:cNvCxnSpPr>
            <a:cxnSpLocks/>
          </p:cNvCxnSpPr>
          <p:nvPr/>
        </p:nvCxnSpPr>
        <p:spPr>
          <a:xfrm>
            <a:off x="5607538" y="3366880"/>
            <a:ext cx="652170" cy="2176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8" name="Straight Arrow Connector 1417">
            <a:extLst>
              <a:ext uri="{FF2B5EF4-FFF2-40B4-BE49-F238E27FC236}">
                <a16:creationId xmlns:a16="http://schemas.microsoft.com/office/drawing/2014/main" id="{C215055B-CB79-B664-6AFA-832911D5479C}"/>
              </a:ext>
            </a:extLst>
          </p:cNvPr>
          <p:cNvCxnSpPr>
            <a:cxnSpLocks/>
          </p:cNvCxnSpPr>
          <p:nvPr/>
        </p:nvCxnSpPr>
        <p:spPr>
          <a:xfrm flipH="1">
            <a:off x="8057820" y="3366880"/>
            <a:ext cx="652170" cy="2051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9" name="Straight Arrow Connector 1418">
            <a:extLst>
              <a:ext uri="{FF2B5EF4-FFF2-40B4-BE49-F238E27FC236}">
                <a16:creationId xmlns:a16="http://schemas.microsoft.com/office/drawing/2014/main" id="{DC8D710E-294B-DC94-B835-572FEFE5DFED}"/>
              </a:ext>
            </a:extLst>
          </p:cNvPr>
          <p:cNvCxnSpPr>
            <a:cxnSpLocks/>
          </p:cNvCxnSpPr>
          <p:nvPr/>
        </p:nvCxnSpPr>
        <p:spPr>
          <a:xfrm>
            <a:off x="8794460" y="3366880"/>
            <a:ext cx="652170" cy="2176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1" name="Straight Arrow Connector 1420">
            <a:extLst>
              <a:ext uri="{FF2B5EF4-FFF2-40B4-BE49-F238E27FC236}">
                <a16:creationId xmlns:a16="http://schemas.microsoft.com/office/drawing/2014/main" id="{60DDAAD1-3580-C887-1FE4-D642547A73A8}"/>
              </a:ext>
            </a:extLst>
          </p:cNvPr>
          <p:cNvCxnSpPr>
            <a:cxnSpLocks/>
          </p:cNvCxnSpPr>
          <p:nvPr/>
        </p:nvCxnSpPr>
        <p:spPr>
          <a:xfrm>
            <a:off x="6259708" y="4648733"/>
            <a:ext cx="0" cy="3671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5" name="Straight Arrow Connector 1424">
            <a:extLst>
              <a:ext uri="{FF2B5EF4-FFF2-40B4-BE49-F238E27FC236}">
                <a16:creationId xmlns:a16="http://schemas.microsoft.com/office/drawing/2014/main" id="{3469F9BD-5CF4-1A87-C5D1-EC825544CF3B}"/>
              </a:ext>
            </a:extLst>
          </p:cNvPr>
          <p:cNvCxnSpPr>
            <a:cxnSpLocks/>
          </p:cNvCxnSpPr>
          <p:nvPr/>
        </p:nvCxnSpPr>
        <p:spPr>
          <a:xfrm>
            <a:off x="4813352" y="4648733"/>
            <a:ext cx="0" cy="3671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6" name="Straight Arrow Connector 1425">
            <a:extLst>
              <a:ext uri="{FF2B5EF4-FFF2-40B4-BE49-F238E27FC236}">
                <a16:creationId xmlns:a16="http://schemas.microsoft.com/office/drawing/2014/main" id="{07FB6DD1-1286-AA86-4836-A1558F9C8BB3}"/>
              </a:ext>
            </a:extLst>
          </p:cNvPr>
          <p:cNvCxnSpPr>
            <a:cxnSpLocks/>
          </p:cNvCxnSpPr>
          <p:nvPr/>
        </p:nvCxnSpPr>
        <p:spPr>
          <a:xfrm>
            <a:off x="8057820" y="4648733"/>
            <a:ext cx="0" cy="3671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7" name="TextBox 1426">
            <a:extLst>
              <a:ext uri="{FF2B5EF4-FFF2-40B4-BE49-F238E27FC236}">
                <a16:creationId xmlns:a16="http://schemas.microsoft.com/office/drawing/2014/main" id="{69E94EA8-61B0-2188-B166-13C75E874F84}"/>
              </a:ext>
            </a:extLst>
          </p:cNvPr>
          <p:cNvSpPr txBox="1"/>
          <p:nvPr/>
        </p:nvSpPr>
        <p:spPr>
          <a:xfrm>
            <a:off x="2211199" y="1952454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8" name="TextBox 1427">
            <a:extLst>
              <a:ext uri="{FF2B5EF4-FFF2-40B4-BE49-F238E27FC236}">
                <a16:creationId xmlns:a16="http://schemas.microsoft.com/office/drawing/2014/main" id="{F98827AC-3F9B-F287-6D0D-E182BF4C55EE}"/>
              </a:ext>
            </a:extLst>
          </p:cNvPr>
          <p:cNvSpPr txBox="1"/>
          <p:nvPr/>
        </p:nvSpPr>
        <p:spPr>
          <a:xfrm>
            <a:off x="4481286" y="6120086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Tie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9" name="TextBox 1428">
            <a:extLst>
              <a:ext uri="{FF2B5EF4-FFF2-40B4-BE49-F238E27FC236}">
                <a16:creationId xmlns:a16="http://schemas.microsoft.com/office/drawing/2014/main" id="{C84EA839-DE22-3EC3-6AC7-8F94E55A67FA}"/>
              </a:ext>
            </a:extLst>
          </p:cNvPr>
          <p:cNvSpPr txBox="1"/>
          <p:nvPr/>
        </p:nvSpPr>
        <p:spPr>
          <a:xfrm>
            <a:off x="5956191" y="6120086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Tie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0" name="TextBox 1429">
            <a:extLst>
              <a:ext uri="{FF2B5EF4-FFF2-40B4-BE49-F238E27FC236}">
                <a16:creationId xmlns:a16="http://schemas.microsoft.com/office/drawing/2014/main" id="{ACCD1C3A-B4D6-45D7-F4DA-5C3AE8833674}"/>
              </a:ext>
            </a:extLst>
          </p:cNvPr>
          <p:cNvSpPr txBox="1"/>
          <p:nvPr/>
        </p:nvSpPr>
        <p:spPr>
          <a:xfrm>
            <a:off x="7714556" y="6120086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Tie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1" name="TextBox 1430">
            <a:extLst>
              <a:ext uri="{FF2B5EF4-FFF2-40B4-BE49-F238E27FC236}">
                <a16:creationId xmlns:a16="http://schemas.microsoft.com/office/drawing/2014/main" id="{A69BD032-29EA-924F-9929-4F4E40404A52}"/>
              </a:ext>
            </a:extLst>
          </p:cNvPr>
          <p:cNvSpPr txBox="1"/>
          <p:nvPr/>
        </p:nvSpPr>
        <p:spPr>
          <a:xfrm>
            <a:off x="9151010" y="4656038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Lose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2" name="TextBox 1431">
            <a:extLst>
              <a:ext uri="{FF2B5EF4-FFF2-40B4-BE49-F238E27FC236}">
                <a16:creationId xmlns:a16="http://schemas.microsoft.com/office/drawing/2014/main" id="{125D60B7-939F-F373-A0AD-3A8541130AFF}"/>
              </a:ext>
            </a:extLst>
          </p:cNvPr>
          <p:cNvSpPr txBox="1"/>
          <p:nvPr/>
        </p:nvSpPr>
        <p:spPr>
          <a:xfrm>
            <a:off x="3722201" y="1954447"/>
            <a:ext cx="182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" name="TextBox 1433">
            <a:extLst>
              <a:ext uri="{FF2B5EF4-FFF2-40B4-BE49-F238E27FC236}">
                <a16:creationId xmlns:a16="http://schemas.microsoft.com/office/drawing/2014/main" id="{8BB190AA-941F-51BD-29FD-CB70092B252E}"/>
              </a:ext>
            </a:extLst>
          </p:cNvPr>
          <p:cNvSpPr txBox="1"/>
          <p:nvPr/>
        </p:nvSpPr>
        <p:spPr>
          <a:xfrm>
            <a:off x="6051953" y="1954447"/>
            <a:ext cx="182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5" name="TextBox 1434">
            <a:extLst>
              <a:ext uri="{FF2B5EF4-FFF2-40B4-BE49-F238E27FC236}">
                <a16:creationId xmlns:a16="http://schemas.microsoft.com/office/drawing/2014/main" id="{EC20BCED-1B8A-77AF-0D1E-33E04AE302FE}"/>
              </a:ext>
            </a:extLst>
          </p:cNvPr>
          <p:cNvSpPr txBox="1"/>
          <p:nvPr/>
        </p:nvSpPr>
        <p:spPr>
          <a:xfrm>
            <a:off x="8330896" y="1954447"/>
            <a:ext cx="182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6" name="TextBox 1435">
            <a:extLst>
              <a:ext uri="{FF2B5EF4-FFF2-40B4-BE49-F238E27FC236}">
                <a16:creationId xmlns:a16="http://schemas.microsoft.com/office/drawing/2014/main" id="{7D283410-FD88-1C64-9D4B-7246FB5CF7C3}"/>
              </a:ext>
            </a:extLst>
          </p:cNvPr>
          <p:cNvSpPr txBox="1"/>
          <p:nvPr/>
        </p:nvSpPr>
        <p:spPr>
          <a:xfrm>
            <a:off x="5007996" y="3220591"/>
            <a:ext cx="182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7" name="TextBox 1436">
            <a:extLst>
              <a:ext uri="{FF2B5EF4-FFF2-40B4-BE49-F238E27FC236}">
                <a16:creationId xmlns:a16="http://schemas.microsoft.com/office/drawing/2014/main" id="{94750315-9782-9023-B3F3-26999EDD051B}"/>
              </a:ext>
            </a:extLst>
          </p:cNvPr>
          <p:cNvSpPr txBox="1"/>
          <p:nvPr/>
        </p:nvSpPr>
        <p:spPr>
          <a:xfrm>
            <a:off x="5926577" y="3220591"/>
            <a:ext cx="182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8" name="TextBox 1437">
            <a:extLst>
              <a:ext uri="{FF2B5EF4-FFF2-40B4-BE49-F238E27FC236}">
                <a16:creationId xmlns:a16="http://schemas.microsoft.com/office/drawing/2014/main" id="{7FCFC8DC-BCD8-758C-FBF5-BE5BB5A4EDD1}"/>
              </a:ext>
            </a:extLst>
          </p:cNvPr>
          <p:cNvSpPr txBox="1"/>
          <p:nvPr/>
        </p:nvSpPr>
        <p:spPr>
          <a:xfrm>
            <a:off x="8232429" y="3220591"/>
            <a:ext cx="182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9" name="TextBox 1438">
            <a:extLst>
              <a:ext uri="{FF2B5EF4-FFF2-40B4-BE49-F238E27FC236}">
                <a16:creationId xmlns:a16="http://schemas.microsoft.com/office/drawing/2014/main" id="{E23C2273-FC2B-1E17-F088-82891E5A7F07}"/>
              </a:ext>
            </a:extLst>
          </p:cNvPr>
          <p:cNvSpPr txBox="1"/>
          <p:nvPr/>
        </p:nvSpPr>
        <p:spPr>
          <a:xfrm>
            <a:off x="9151010" y="3220591"/>
            <a:ext cx="182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0" name="TextBox 1439">
            <a:extLst>
              <a:ext uri="{FF2B5EF4-FFF2-40B4-BE49-F238E27FC236}">
                <a16:creationId xmlns:a16="http://schemas.microsoft.com/office/drawing/2014/main" id="{12FCCFB9-D777-5772-5C80-7053D53EA607}"/>
              </a:ext>
            </a:extLst>
          </p:cNvPr>
          <p:cNvSpPr txBox="1"/>
          <p:nvPr/>
        </p:nvSpPr>
        <p:spPr>
          <a:xfrm>
            <a:off x="5007996" y="4666774"/>
            <a:ext cx="182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1" name="TextBox 1440">
            <a:extLst>
              <a:ext uri="{FF2B5EF4-FFF2-40B4-BE49-F238E27FC236}">
                <a16:creationId xmlns:a16="http://schemas.microsoft.com/office/drawing/2014/main" id="{0D0170B1-337C-A78B-15DB-60E415CB9211}"/>
              </a:ext>
            </a:extLst>
          </p:cNvPr>
          <p:cNvSpPr txBox="1"/>
          <p:nvPr/>
        </p:nvSpPr>
        <p:spPr>
          <a:xfrm>
            <a:off x="5926577" y="4666774"/>
            <a:ext cx="182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2" name="TextBox 1441">
            <a:extLst>
              <a:ext uri="{FF2B5EF4-FFF2-40B4-BE49-F238E27FC236}">
                <a16:creationId xmlns:a16="http://schemas.microsoft.com/office/drawing/2014/main" id="{00EFAF41-8080-30A7-0A81-0A1973F56A24}"/>
              </a:ext>
            </a:extLst>
          </p:cNvPr>
          <p:cNvSpPr txBox="1"/>
          <p:nvPr/>
        </p:nvSpPr>
        <p:spPr>
          <a:xfrm>
            <a:off x="7762892" y="4666774"/>
            <a:ext cx="182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145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14</a:t>
            </a:fld>
            <a:endParaRPr lang="en-US"/>
          </a:p>
        </p:txBody>
      </p:sp>
      <p:sp>
        <p:nvSpPr>
          <p:cNvPr id="1167" name="TextBox 1166">
            <a:extLst>
              <a:ext uri="{FF2B5EF4-FFF2-40B4-BE49-F238E27FC236}">
                <a16:creationId xmlns:a16="http://schemas.microsoft.com/office/drawing/2014/main" id="{37CACEA0-16F8-9C1B-C44E-F2EEFE189A9A}"/>
              </a:ext>
            </a:extLst>
          </p:cNvPr>
          <p:cNvSpPr txBox="1"/>
          <p:nvPr/>
        </p:nvSpPr>
        <p:spPr>
          <a:xfrm>
            <a:off x="1889512" y="2092203"/>
            <a:ext cx="104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Player 1</a:t>
            </a:r>
            <a:endParaRPr lang="en-US" sz="14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9" name="TextBox 1168">
            <a:extLst>
              <a:ext uri="{FF2B5EF4-FFF2-40B4-BE49-F238E27FC236}">
                <a16:creationId xmlns:a16="http://schemas.microsoft.com/office/drawing/2014/main" id="{B34ABC40-FF71-3D39-B8E1-97C3E8DB4126}"/>
              </a:ext>
            </a:extLst>
          </p:cNvPr>
          <p:cNvSpPr txBox="1"/>
          <p:nvPr/>
        </p:nvSpPr>
        <p:spPr>
          <a:xfrm>
            <a:off x="1889512" y="3049499"/>
            <a:ext cx="104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Player 2</a:t>
            </a:r>
            <a:endParaRPr lang="en-US" sz="1400" b="1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0" name="TextBox 1169">
            <a:extLst>
              <a:ext uri="{FF2B5EF4-FFF2-40B4-BE49-F238E27FC236}">
                <a16:creationId xmlns:a16="http://schemas.microsoft.com/office/drawing/2014/main" id="{12717584-B09B-437C-874B-33C69A1D2A39}"/>
              </a:ext>
            </a:extLst>
          </p:cNvPr>
          <p:cNvSpPr txBox="1"/>
          <p:nvPr/>
        </p:nvSpPr>
        <p:spPr>
          <a:xfrm>
            <a:off x="1889512" y="3949457"/>
            <a:ext cx="104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Player 1</a:t>
            </a:r>
            <a:endParaRPr lang="en-US" sz="14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1A83EC-F533-3FC1-EDD4-E40DC900AE58}"/>
              </a:ext>
            </a:extLst>
          </p:cNvPr>
          <p:cNvSpPr txBox="1"/>
          <p:nvPr/>
        </p:nvSpPr>
        <p:spPr>
          <a:xfrm>
            <a:off x="450337" y="5697752"/>
            <a:ext cx="7256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 1 is doing the best given Player 2 is doing the best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one doesn’t the best one can, then the other play will have a better condition</a:t>
            </a:r>
          </a:p>
        </p:txBody>
      </p:sp>
      <p:sp>
        <p:nvSpPr>
          <p:cNvPr id="1120" name="TextBox 1119">
            <a:extLst>
              <a:ext uri="{FF2B5EF4-FFF2-40B4-BE49-F238E27FC236}">
                <a16:creationId xmlns:a16="http://schemas.microsoft.com/office/drawing/2014/main" id="{F9EF6ECE-CD68-3633-BA8C-AC285C526E2A}"/>
              </a:ext>
            </a:extLst>
          </p:cNvPr>
          <p:cNvSpPr txBox="1"/>
          <p:nvPr/>
        </p:nvSpPr>
        <p:spPr>
          <a:xfrm>
            <a:off x="685800" y="541973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1132" name="Oval 1131">
            <a:extLst>
              <a:ext uri="{FF2B5EF4-FFF2-40B4-BE49-F238E27FC236}">
                <a16:creationId xmlns:a16="http://schemas.microsoft.com/office/drawing/2014/main" id="{20D5A46A-E701-2897-3902-158FFF832E08}"/>
              </a:ext>
            </a:extLst>
          </p:cNvPr>
          <p:cNvSpPr/>
          <p:nvPr/>
        </p:nvSpPr>
        <p:spPr>
          <a:xfrm>
            <a:off x="6744770" y="1907122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36" name="Straight Arrow Connector 1135">
            <a:extLst>
              <a:ext uri="{FF2B5EF4-FFF2-40B4-BE49-F238E27FC236}">
                <a16:creationId xmlns:a16="http://schemas.microsoft.com/office/drawing/2014/main" id="{6F971150-6579-D85D-7CC1-83FB296FB734}"/>
              </a:ext>
            </a:extLst>
          </p:cNvPr>
          <p:cNvCxnSpPr>
            <a:cxnSpLocks/>
            <a:stCxn id="1132" idx="4"/>
            <a:endCxn id="1138" idx="7"/>
          </p:cNvCxnSpPr>
          <p:nvPr/>
        </p:nvCxnSpPr>
        <p:spPr>
          <a:xfrm flipH="1">
            <a:off x="5710758" y="2078796"/>
            <a:ext cx="1119849" cy="6731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7" name="TextBox 1136">
            <a:extLst>
              <a:ext uri="{FF2B5EF4-FFF2-40B4-BE49-F238E27FC236}">
                <a16:creationId xmlns:a16="http://schemas.microsoft.com/office/drawing/2014/main" id="{1C94DDAE-08C4-64BE-AA9F-5934F32F46A2}"/>
              </a:ext>
            </a:extLst>
          </p:cNvPr>
          <p:cNvSpPr txBox="1"/>
          <p:nvPr/>
        </p:nvSpPr>
        <p:spPr>
          <a:xfrm>
            <a:off x="6213413" y="1854803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38" name="Oval 1137">
            <a:extLst>
              <a:ext uri="{FF2B5EF4-FFF2-40B4-BE49-F238E27FC236}">
                <a16:creationId xmlns:a16="http://schemas.microsoft.com/office/drawing/2014/main" id="{9E207DAA-E488-FF68-4B2F-1C99CB53C058}"/>
              </a:ext>
            </a:extLst>
          </p:cNvPr>
          <p:cNvSpPr/>
          <p:nvPr/>
        </p:nvSpPr>
        <p:spPr>
          <a:xfrm>
            <a:off x="5564225" y="2726792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43" name="Straight Arrow Connector 1142">
            <a:extLst>
              <a:ext uri="{FF2B5EF4-FFF2-40B4-BE49-F238E27FC236}">
                <a16:creationId xmlns:a16="http://schemas.microsoft.com/office/drawing/2014/main" id="{BF6E9CAC-6184-87FE-E1E9-FDEA6B032A83}"/>
              </a:ext>
            </a:extLst>
          </p:cNvPr>
          <p:cNvCxnSpPr>
            <a:cxnSpLocks/>
            <a:stCxn id="1132" idx="4"/>
            <a:endCxn id="1090" idx="0"/>
          </p:cNvCxnSpPr>
          <p:nvPr/>
        </p:nvCxnSpPr>
        <p:spPr>
          <a:xfrm>
            <a:off x="6830607" y="2078796"/>
            <a:ext cx="1301022" cy="6479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871FA49A-D3FB-8060-F61E-B0020C10E688}"/>
              </a:ext>
            </a:extLst>
          </p:cNvPr>
          <p:cNvSpPr/>
          <p:nvPr/>
        </p:nvSpPr>
        <p:spPr>
          <a:xfrm>
            <a:off x="5126096" y="3508310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25F757A-8700-21FA-EE2A-07E0CD70728C}"/>
              </a:ext>
            </a:extLst>
          </p:cNvPr>
          <p:cNvSpPr/>
          <p:nvPr/>
        </p:nvSpPr>
        <p:spPr>
          <a:xfrm>
            <a:off x="5959204" y="3508310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3" name="Oval 1152">
            <a:extLst>
              <a:ext uri="{FF2B5EF4-FFF2-40B4-BE49-F238E27FC236}">
                <a16:creationId xmlns:a16="http://schemas.microsoft.com/office/drawing/2014/main" id="{2984073F-472C-99B2-0340-6B4C049595D5}"/>
              </a:ext>
            </a:extLst>
          </p:cNvPr>
          <p:cNvSpPr/>
          <p:nvPr/>
        </p:nvSpPr>
        <p:spPr>
          <a:xfrm>
            <a:off x="5762925" y="4276295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4" name="Oval 1153">
            <a:extLst>
              <a:ext uri="{FF2B5EF4-FFF2-40B4-BE49-F238E27FC236}">
                <a16:creationId xmlns:a16="http://schemas.microsoft.com/office/drawing/2014/main" id="{A1F63867-1800-E680-AD15-67D556F097BC}"/>
              </a:ext>
            </a:extLst>
          </p:cNvPr>
          <p:cNvSpPr/>
          <p:nvPr/>
        </p:nvSpPr>
        <p:spPr>
          <a:xfrm>
            <a:off x="6136510" y="4276295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61" name="Straight Arrow Connector 1160">
            <a:extLst>
              <a:ext uri="{FF2B5EF4-FFF2-40B4-BE49-F238E27FC236}">
                <a16:creationId xmlns:a16="http://schemas.microsoft.com/office/drawing/2014/main" id="{66E553B9-0FBA-75FF-8514-480CBF6D451A}"/>
              </a:ext>
            </a:extLst>
          </p:cNvPr>
          <p:cNvCxnSpPr>
            <a:cxnSpLocks/>
            <a:stCxn id="1138" idx="4"/>
            <a:endCxn id="41" idx="0"/>
          </p:cNvCxnSpPr>
          <p:nvPr/>
        </p:nvCxnSpPr>
        <p:spPr>
          <a:xfrm flipH="1">
            <a:off x="5211933" y="2898466"/>
            <a:ext cx="438129" cy="6098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2" name="Straight Arrow Connector 1161">
            <a:extLst>
              <a:ext uri="{FF2B5EF4-FFF2-40B4-BE49-F238E27FC236}">
                <a16:creationId xmlns:a16="http://schemas.microsoft.com/office/drawing/2014/main" id="{F55F7E05-DF35-87DC-51EB-9CCEE82F9D6A}"/>
              </a:ext>
            </a:extLst>
          </p:cNvPr>
          <p:cNvCxnSpPr>
            <a:cxnSpLocks/>
            <a:stCxn id="1138" idx="4"/>
            <a:endCxn id="42" idx="0"/>
          </p:cNvCxnSpPr>
          <p:nvPr/>
        </p:nvCxnSpPr>
        <p:spPr>
          <a:xfrm>
            <a:off x="5650062" y="2898466"/>
            <a:ext cx="394979" cy="6098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3" name="Straight Arrow Connector 1162">
            <a:extLst>
              <a:ext uri="{FF2B5EF4-FFF2-40B4-BE49-F238E27FC236}">
                <a16:creationId xmlns:a16="http://schemas.microsoft.com/office/drawing/2014/main" id="{5D3AEC7B-5FA5-8FF4-CCB9-F2C5BDC108BE}"/>
              </a:ext>
            </a:extLst>
          </p:cNvPr>
          <p:cNvCxnSpPr>
            <a:cxnSpLocks/>
            <a:stCxn id="42" idx="4"/>
            <a:endCxn id="1154" idx="0"/>
          </p:cNvCxnSpPr>
          <p:nvPr/>
        </p:nvCxnSpPr>
        <p:spPr>
          <a:xfrm>
            <a:off x="6045041" y="3679984"/>
            <a:ext cx="177306" cy="5963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4" name="Straight Arrow Connector 1163">
            <a:extLst>
              <a:ext uri="{FF2B5EF4-FFF2-40B4-BE49-F238E27FC236}">
                <a16:creationId xmlns:a16="http://schemas.microsoft.com/office/drawing/2014/main" id="{E3158341-7F65-7CD2-A61B-17CE81DA9BE8}"/>
              </a:ext>
            </a:extLst>
          </p:cNvPr>
          <p:cNvCxnSpPr>
            <a:cxnSpLocks/>
            <a:stCxn id="42" idx="4"/>
            <a:endCxn id="1153" idx="0"/>
          </p:cNvCxnSpPr>
          <p:nvPr/>
        </p:nvCxnSpPr>
        <p:spPr>
          <a:xfrm flipH="1">
            <a:off x="5848762" y="3679984"/>
            <a:ext cx="196279" cy="5963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8" name="Oval 1207">
            <a:extLst>
              <a:ext uri="{FF2B5EF4-FFF2-40B4-BE49-F238E27FC236}">
                <a16:creationId xmlns:a16="http://schemas.microsoft.com/office/drawing/2014/main" id="{CC3F879B-B153-5BE1-9A1B-34D24E52EB10}"/>
              </a:ext>
            </a:extLst>
          </p:cNvPr>
          <p:cNvSpPr/>
          <p:nvPr/>
        </p:nvSpPr>
        <p:spPr>
          <a:xfrm>
            <a:off x="4924411" y="4276295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9" name="Oval 1208">
            <a:extLst>
              <a:ext uri="{FF2B5EF4-FFF2-40B4-BE49-F238E27FC236}">
                <a16:creationId xmlns:a16="http://schemas.microsoft.com/office/drawing/2014/main" id="{A9E0056A-0A5D-C1F4-8648-42E540EB8AB9}"/>
              </a:ext>
            </a:extLst>
          </p:cNvPr>
          <p:cNvSpPr/>
          <p:nvPr/>
        </p:nvSpPr>
        <p:spPr>
          <a:xfrm>
            <a:off x="5297996" y="4276295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10" name="Straight Arrow Connector 1209">
            <a:extLst>
              <a:ext uri="{FF2B5EF4-FFF2-40B4-BE49-F238E27FC236}">
                <a16:creationId xmlns:a16="http://schemas.microsoft.com/office/drawing/2014/main" id="{29550DC8-CA8D-E232-1150-8A1ED58AA98E}"/>
              </a:ext>
            </a:extLst>
          </p:cNvPr>
          <p:cNvCxnSpPr>
            <a:cxnSpLocks/>
            <a:stCxn id="41" idx="4"/>
            <a:endCxn id="1209" idx="0"/>
          </p:cNvCxnSpPr>
          <p:nvPr/>
        </p:nvCxnSpPr>
        <p:spPr>
          <a:xfrm>
            <a:off x="5211933" y="3679984"/>
            <a:ext cx="171900" cy="5963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1" name="Straight Arrow Connector 1210">
            <a:extLst>
              <a:ext uri="{FF2B5EF4-FFF2-40B4-BE49-F238E27FC236}">
                <a16:creationId xmlns:a16="http://schemas.microsoft.com/office/drawing/2014/main" id="{8DBFF95B-4E6D-7BDC-E837-4EF4A8016D90}"/>
              </a:ext>
            </a:extLst>
          </p:cNvPr>
          <p:cNvCxnSpPr>
            <a:cxnSpLocks/>
            <a:stCxn id="41" idx="4"/>
            <a:endCxn id="1208" idx="0"/>
          </p:cNvCxnSpPr>
          <p:nvPr/>
        </p:nvCxnSpPr>
        <p:spPr>
          <a:xfrm flipH="1">
            <a:off x="5010248" y="3679984"/>
            <a:ext cx="201685" cy="5963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0" name="Oval 1089">
            <a:extLst>
              <a:ext uri="{FF2B5EF4-FFF2-40B4-BE49-F238E27FC236}">
                <a16:creationId xmlns:a16="http://schemas.microsoft.com/office/drawing/2014/main" id="{95BB7625-3C68-0283-1340-1E009794E845}"/>
              </a:ext>
            </a:extLst>
          </p:cNvPr>
          <p:cNvSpPr/>
          <p:nvPr/>
        </p:nvSpPr>
        <p:spPr>
          <a:xfrm>
            <a:off x="8045792" y="2726792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5" name="Oval 1094">
            <a:extLst>
              <a:ext uri="{FF2B5EF4-FFF2-40B4-BE49-F238E27FC236}">
                <a16:creationId xmlns:a16="http://schemas.microsoft.com/office/drawing/2014/main" id="{ADB0FEE5-1518-9C76-5942-B328A9411B31}"/>
              </a:ext>
            </a:extLst>
          </p:cNvPr>
          <p:cNvSpPr/>
          <p:nvPr/>
        </p:nvSpPr>
        <p:spPr>
          <a:xfrm>
            <a:off x="7607663" y="3508310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6" name="Oval 1095">
            <a:extLst>
              <a:ext uri="{FF2B5EF4-FFF2-40B4-BE49-F238E27FC236}">
                <a16:creationId xmlns:a16="http://schemas.microsoft.com/office/drawing/2014/main" id="{45DA6D94-813C-A74B-E16E-28D8EA16B278}"/>
              </a:ext>
            </a:extLst>
          </p:cNvPr>
          <p:cNvSpPr/>
          <p:nvPr/>
        </p:nvSpPr>
        <p:spPr>
          <a:xfrm>
            <a:off x="8440771" y="3508310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9" name="Oval 1098">
            <a:extLst>
              <a:ext uri="{FF2B5EF4-FFF2-40B4-BE49-F238E27FC236}">
                <a16:creationId xmlns:a16="http://schemas.microsoft.com/office/drawing/2014/main" id="{7C302BD3-DF2A-37FA-74B5-0E531DF5A5DD}"/>
              </a:ext>
            </a:extLst>
          </p:cNvPr>
          <p:cNvSpPr/>
          <p:nvPr/>
        </p:nvSpPr>
        <p:spPr>
          <a:xfrm>
            <a:off x="8244492" y="4276295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2" name="Oval 1101">
            <a:extLst>
              <a:ext uri="{FF2B5EF4-FFF2-40B4-BE49-F238E27FC236}">
                <a16:creationId xmlns:a16="http://schemas.microsoft.com/office/drawing/2014/main" id="{F046B4CC-9F88-30C0-4D40-34B0D4BF5DC9}"/>
              </a:ext>
            </a:extLst>
          </p:cNvPr>
          <p:cNvSpPr/>
          <p:nvPr/>
        </p:nvSpPr>
        <p:spPr>
          <a:xfrm>
            <a:off x="8618077" y="4276295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03" name="Straight Arrow Connector 1102">
            <a:extLst>
              <a:ext uri="{FF2B5EF4-FFF2-40B4-BE49-F238E27FC236}">
                <a16:creationId xmlns:a16="http://schemas.microsoft.com/office/drawing/2014/main" id="{62779212-153C-E293-B0CF-63E60533E900}"/>
              </a:ext>
            </a:extLst>
          </p:cNvPr>
          <p:cNvCxnSpPr>
            <a:cxnSpLocks/>
            <a:stCxn id="1090" idx="4"/>
            <a:endCxn id="1095" idx="0"/>
          </p:cNvCxnSpPr>
          <p:nvPr/>
        </p:nvCxnSpPr>
        <p:spPr>
          <a:xfrm flipH="1">
            <a:off x="7693500" y="2898466"/>
            <a:ext cx="438129" cy="6098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4" name="Straight Arrow Connector 1103">
            <a:extLst>
              <a:ext uri="{FF2B5EF4-FFF2-40B4-BE49-F238E27FC236}">
                <a16:creationId xmlns:a16="http://schemas.microsoft.com/office/drawing/2014/main" id="{24317743-A3A8-ED9F-31E9-150451FD767A}"/>
              </a:ext>
            </a:extLst>
          </p:cNvPr>
          <p:cNvCxnSpPr>
            <a:cxnSpLocks/>
            <a:stCxn id="1090" idx="4"/>
            <a:endCxn id="1096" idx="0"/>
          </p:cNvCxnSpPr>
          <p:nvPr/>
        </p:nvCxnSpPr>
        <p:spPr>
          <a:xfrm>
            <a:off x="8131629" y="2898466"/>
            <a:ext cx="394979" cy="6098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2" name="Straight Arrow Connector 1111">
            <a:extLst>
              <a:ext uri="{FF2B5EF4-FFF2-40B4-BE49-F238E27FC236}">
                <a16:creationId xmlns:a16="http://schemas.microsoft.com/office/drawing/2014/main" id="{60E3851B-DCF4-4385-870C-8D8D472FBEE6}"/>
              </a:ext>
            </a:extLst>
          </p:cNvPr>
          <p:cNvCxnSpPr>
            <a:cxnSpLocks/>
            <a:stCxn id="1096" idx="4"/>
            <a:endCxn id="1102" idx="0"/>
          </p:cNvCxnSpPr>
          <p:nvPr/>
        </p:nvCxnSpPr>
        <p:spPr>
          <a:xfrm>
            <a:off x="8526608" y="3679984"/>
            <a:ext cx="177306" cy="5963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5" name="Straight Arrow Connector 1114">
            <a:extLst>
              <a:ext uri="{FF2B5EF4-FFF2-40B4-BE49-F238E27FC236}">
                <a16:creationId xmlns:a16="http://schemas.microsoft.com/office/drawing/2014/main" id="{BD570AD7-3BDB-E27A-67A3-FC87B4AC2028}"/>
              </a:ext>
            </a:extLst>
          </p:cNvPr>
          <p:cNvCxnSpPr>
            <a:cxnSpLocks/>
            <a:stCxn id="1096" idx="4"/>
            <a:endCxn id="1099" idx="0"/>
          </p:cNvCxnSpPr>
          <p:nvPr/>
        </p:nvCxnSpPr>
        <p:spPr>
          <a:xfrm flipH="1">
            <a:off x="8330329" y="3679984"/>
            <a:ext cx="196279" cy="5963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6" name="Oval 1115">
            <a:extLst>
              <a:ext uri="{FF2B5EF4-FFF2-40B4-BE49-F238E27FC236}">
                <a16:creationId xmlns:a16="http://schemas.microsoft.com/office/drawing/2014/main" id="{162FA2B0-D039-8024-E0DE-248991AD4B9E}"/>
              </a:ext>
            </a:extLst>
          </p:cNvPr>
          <p:cNvSpPr/>
          <p:nvPr/>
        </p:nvSpPr>
        <p:spPr>
          <a:xfrm>
            <a:off x="7405978" y="4276295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9" name="Oval 1118">
            <a:extLst>
              <a:ext uri="{FF2B5EF4-FFF2-40B4-BE49-F238E27FC236}">
                <a16:creationId xmlns:a16="http://schemas.microsoft.com/office/drawing/2014/main" id="{8A038B55-ED19-46D0-E050-E6957206D077}"/>
              </a:ext>
            </a:extLst>
          </p:cNvPr>
          <p:cNvSpPr/>
          <p:nvPr/>
        </p:nvSpPr>
        <p:spPr>
          <a:xfrm>
            <a:off x="7779563" y="4276295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16" name="Straight Arrow Connector 1215">
            <a:extLst>
              <a:ext uri="{FF2B5EF4-FFF2-40B4-BE49-F238E27FC236}">
                <a16:creationId xmlns:a16="http://schemas.microsoft.com/office/drawing/2014/main" id="{64A3D5A1-5E56-7F80-C6E4-13FB94BB7287}"/>
              </a:ext>
            </a:extLst>
          </p:cNvPr>
          <p:cNvCxnSpPr>
            <a:cxnSpLocks/>
            <a:stCxn id="1095" idx="4"/>
            <a:endCxn id="1119" idx="0"/>
          </p:cNvCxnSpPr>
          <p:nvPr/>
        </p:nvCxnSpPr>
        <p:spPr>
          <a:xfrm>
            <a:off x="7693500" y="3679984"/>
            <a:ext cx="171900" cy="5963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7" name="Straight Arrow Connector 1216">
            <a:extLst>
              <a:ext uri="{FF2B5EF4-FFF2-40B4-BE49-F238E27FC236}">
                <a16:creationId xmlns:a16="http://schemas.microsoft.com/office/drawing/2014/main" id="{F5845752-A9B1-98EB-DFC0-2412895F96AE}"/>
              </a:ext>
            </a:extLst>
          </p:cNvPr>
          <p:cNvCxnSpPr>
            <a:cxnSpLocks/>
            <a:stCxn id="1095" idx="4"/>
            <a:endCxn id="1116" idx="0"/>
          </p:cNvCxnSpPr>
          <p:nvPr/>
        </p:nvCxnSpPr>
        <p:spPr>
          <a:xfrm flipH="1">
            <a:off x="7491815" y="3679984"/>
            <a:ext cx="201685" cy="5963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1" name="TextBox 1220">
            <a:extLst>
              <a:ext uri="{FF2B5EF4-FFF2-40B4-BE49-F238E27FC236}">
                <a16:creationId xmlns:a16="http://schemas.microsoft.com/office/drawing/2014/main" id="{FA89EF61-5BC8-3321-4CFC-D70E396E34D4}"/>
              </a:ext>
            </a:extLst>
          </p:cNvPr>
          <p:cNvSpPr txBox="1"/>
          <p:nvPr/>
        </p:nvSpPr>
        <p:spPr>
          <a:xfrm>
            <a:off x="5341075" y="2678263"/>
            <a:ext cx="217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222" name="TextBox 1221">
            <a:extLst>
              <a:ext uri="{FF2B5EF4-FFF2-40B4-BE49-F238E27FC236}">
                <a16:creationId xmlns:a16="http://schemas.microsoft.com/office/drawing/2014/main" id="{1366CF66-28EA-8604-3336-A62C2BD1AC50}"/>
              </a:ext>
            </a:extLst>
          </p:cNvPr>
          <p:cNvSpPr txBox="1"/>
          <p:nvPr/>
        </p:nvSpPr>
        <p:spPr>
          <a:xfrm>
            <a:off x="7767762" y="2678263"/>
            <a:ext cx="217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23" name="TextBox 1222">
            <a:extLst>
              <a:ext uri="{FF2B5EF4-FFF2-40B4-BE49-F238E27FC236}">
                <a16:creationId xmlns:a16="http://schemas.microsoft.com/office/drawing/2014/main" id="{5316E4D2-4DF1-4DC0-C538-A9168763045B}"/>
              </a:ext>
            </a:extLst>
          </p:cNvPr>
          <p:cNvSpPr txBox="1"/>
          <p:nvPr/>
        </p:nvSpPr>
        <p:spPr>
          <a:xfrm>
            <a:off x="4827641" y="3443195"/>
            <a:ext cx="217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224" name="TextBox 1223">
            <a:extLst>
              <a:ext uri="{FF2B5EF4-FFF2-40B4-BE49-F238E27FC236}">
                <a16:creationId xmlns:a16="http://schemas.microsoft.com/office/drawing/2014/main" id="{13EC3A9B-A70B-4F5B-D88E-CCFF58B268E3}"/>
              </a:ext>
            </a:extLst>
          </p:cNvPr>
          <p:cNvSpPr txBox="1"/>
          <p:nvPr/>
        </p:nvSpPr>
        <p:spPr>
          <a:xfrm>
            <a:off x="5765910" y="3443195"/>
            <a:ext cx="217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25" name="TextBox 1224">
            <a:extLst>
              <a:ext uri="{FF2B5EF4-FFF2-40B4-BE49-F238E27FC236}">
                <a16:creationId xmlns:a16="http://schemas.microsoft.com/office/drawing/2014/main" id="{298FB324-6283-EE64-D571-6A690D84FDC0}"/>
              </a:ext>
            </a:extLst>
          </p:cNvPr>
          <p:cNvSpPr txBox="1"/>
          <p:nvPr/>
        </p:nvSpPr>
        <p:spPr>
          <a:xfrm>
            <a:off x="7382907" y="3443195"/>
            <a:ext cx="217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226" name="TextBox 1225">
            <a:extLst>
              <a:ext uri="{FF2B5EF4-FFF2-40B4-BE49-F238E27FC236}">
                <a16:creationId xmlns:a16="http://schemas.microsoft.com/office/drawing/2014/main" id="{E6011991-83E9-EA7B-7305-ED38BBEC26B8}"/>
              </a:ext>
            </a:extLst>
          </p:cNvPr>
          <p:cNvSpPr txBox="1"/>
          <p:nvPr/>
        </p:nvSpPr>
        <p:spPr>
          <a:xfrm>
            <a:off x="8214311" y="3443195"/>
            <a:ext cx="217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231" name="TextBox 1230">
            <a:extLst>
              <a:ext uri="{FF2B5EF4-FFF2-40B4-BE49-F238E27FC236}">
                <a16:creationId xmlns:a16="http://schemas.microsoft.com/office/drawing/2014/main" id="{AFCE9D5E-365A-085E-96F5-5503A7788F56}"/>
              </a:ext>
            </a:extLst>
          </p:cNvPr>
          <p:cNvSpPr txBox="1"/>
          <p:nvPr/>
        </p:nvSpPr>
        <p:spPr>
          <a:xfrm>
            <a:off x="4804877" y="4419272"/>
            <a:ext cx="217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232" name="TextBox 1231">
            <a:extLst>
              <a:ext uri="{FF2B5EF4-FFF2-40B4-BE49-F238E27FC236}">
                <a16:creationId xmlns:a16="http://schemas.microsoft.com/office/drawing/2014/main" id="{91F68BB1-A641-2FF1-73AB-33E4B2BBA3E0}"/>
              </a:ext>
            </a:extLst>
          </p:cNvPr>
          <p:cNvSpPr txBox="1"/>
          <p:nvPr/>
        </p:nvSpPr>
        <p:spPr>
          <a:xfrm>
            <a:off x="5743146" y="4419272"/>
            <a:ext cx="217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233" name="TextBox 1232">
            <a:extLst>
              <a:ext uri="{FF2B5EF4-FFF2-40B4-BE49-F238E27FC236}">
                <a16:creationId xmlns:a16="http://schemas.microsoft.com/office/drawing/2014/main" id="{79FED02B-1D22-F792-7664-8E0E6CDB0179}"/>
              </a:ext>
            </a:extLst>
          </p:cNvPr>
          <p:cNvSpPr txBox="1"/>
          <p:nvPr/>
        </p:nvSpPr>
        <p:spPr>
          <a:xfrm>
            <a:off x="7360143" y="4419272"/>
            <a:ext cx="217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234" name="TextBox 1233">
            <a:extLst>
              <a:ext uri="{FF2B5EF4-FFF2-40B4-BE49-F238E27FC236}">
                <a16:creationId xmlns:a16="http://schemas.microsoft.com/office/drawing/2014/main" id="{2B250C2B-6F53-F970-4403-AFBFA26FE80D}"/>
              </a:ext>
            </a:extLst>
          </p:cNvPr>
          <p:cNvSpPr txBox="1"/>
          <p:nvPr/>
        </p:nvSpPr>
        <p:spPr>
          <a:xfrm>
            <a:off x="8191547" y="4419272"/>
            <a:ext cx="217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235" name="TextBox 1234">
            <a:extLst>
              <a:ext uri="{FF2B5EF4-FFF2-40B4-BE49-F238E27FC236}">
                <a16:creationId xmlns:a16="http://schemas.microsoft.com/office/drawing/2014/main" id="{C16B4580-17A8-62BA-39CA-CEA4181C0BB0}"/>
              </a:ext>
            </a:extLst>
          </p:cNvPr>
          <p:cNvSpPr txBox="1"/>
          <p:nvPr/>
        </p:nvSpPr>
        <p:spPr>
          <a:xfrm>
            <a:off x="5269754" y="4419272"/>
            <a:ext cx="217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36" name="TextBox 1235">
            <a:extLst>
              <a:ext uri="{FF2B5EF4-FFF2-40B4-BE49-F238E27FC236}">
                <a16:creationId xmlns:a16="http://schemas.microsoft.com/office/drawing/2014/main" id="{4C0DF5EA-5D36-B808-1C80-4AC2C315AFFE}"/>
              </a:ext>
            </a:extLst>
          </p:cNvPr>
          <p:cNvSpPr txBox="1"/>
          <p:nvPr/>
        </p:nvSpPr>
        <p:spPr>
          <a:xfrm>
            <a:off x="6145322" y="4419272"/>
            <a:ext cx="217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237" name="TextBox 1236">
            <a:extLst>
              <a:ext uri="{FF2B5EF4-FFF2-40B4-BE49-F238E27FC236}">
                <a16:creationId xmlns:a16="http://schemas.microsoft.com/office/drawing/2014/main" id="{D407F4BE-3994-3241-FE90-927D4B36F414}"/>
              </a:ext>
            </a:extLst>
          </p:cNvPr>
          <p:cNvSpPr txBox="1"/>
          <p:nvPr/>
        </p:nvSpPr>
        <p:spPr>
          <a:xfrm>
            <a:off x="7762537" y="4419272"/>
            <a:ext cx="217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238" name="TextBox 1237">
            <a:extLst>
              <a:ext uri="{FF2B5EF4-FFF2-40B4-BE49-F238E27FC236}">
                <a16:creationId xmlns:a16="http://schemas.microsoft.com/office/drawing/2014/main" id="{B64101C5-F2D7-BBCB-4E20-213CB87C26C5}"/>
              </a:ext>
            </a:extLst>
          </p:cNvPr>
          <p:cNvSpPr txBox="1"/>
          <p:nvPr/>
        </p:nvSpPr>
        <p:spPr>
          <a:xfrm>
            <a:off x="8593723" y="4419272"/>
            <a:ext cx="217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330607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483FA03-1589-8202-EF67-1E153D304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966" y="724969"/>
            <a:ext cx="6584295" cy="582061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EF6122-2DE7-27B4-1EC4-4581A728AF33}"/>
              </a:ext>
            </a:extLst>
          </p:cNvPr>
          <p:cNvSpPr txBox="1"/>
          <p:nvPr/>
        </p:nvSpPr>
        <p:spPr>
          <a:xfrm>
            <a:off x="685800" y="541973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8126BE-D2DB-7E4F-1BA9-7A6E92FFC779}"/>
              </a:ext>
            </a:extLst>
          </p:cNvPr>
          <p:cNvSpPr txBox="1"/>
          <p:nvPr/>
        </p:nvSpPr>
        <p:spPr>
          <a:xfrm>
            <a:off x="685800" y="5835055"/>
            <a:ext cx="431462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https://www.geeksforgeeks.org/minimax-algorithm-in-game-theory-set-1-introduction/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5704ED-B9FD-FAEF-1D5E-291E7D8A30C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98180" y="1001939"/>
            <a:ext cx="4522326" cy="48331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9ED03C3-A920-DD4C-5409-0724FE73CE3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98180" y="5895179"/>
            <a:ext cx="2571750" cy="352425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1ED72EB5-F372-FA11-5A4F-B7E68E5E901A}"/>
              </a:ext>
            </a:extLst>
          </p:cNvPr>
          <p:cNvGrpSpPr/>
          <p:nvPr/>
        </p:nvGrpSpPr>
        <p:grpSpPr>
          <a:xfrm>
            <a:off x="685800" y="1842014"/>
            <a:ext cx="3442521" cy="2467815"/>
            <a:chOff x="4804877" y="1854803"/>
            <a:chExt cx="4006689" cy="287224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CE9A418-5E00-D582-B607-03480EBB6946}"/>
                </a:ext>
              </a:extLst>
            </p:cNvPr>
            <p:cNvSpPr/>
            <p:nvPr/>
          </p:nvSpPr>
          <p:spPr>
            <a:xfrm>
              <a:off x="6744770" y="1907122"/>
              <a:ext cx="171674" cy="17167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F4FB138-798D-5663-ECC8-F7AD171FC150}"/>
                </a:ext>
              </a:extLst>
            </p:cNvPr>
            <p:cNvCxnSpPr>
              <a:cxnSpLocks/>
              <a:stCxn id="16" idx="4"/>
              <a:endCxn id="23" idx="7"/>
            </p:cNvCxnSpPr>
            <p:nvPr/>
          </p:nvCxnSpPr>
          <p:spPr>
            <a:xfrm flipH="1">
              <a:off x="5710758" y="2078796"/>
              <a:ext cx="1119849" cy="67313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E0499F7-DBDF-BF5D-7C21-C2B26C93C382}"/>
                </a:ext>
              </a:extLst>
            </p:cNvPr>
            <p:cNvSpPr txBox="1"/>
            <p:nvPr/>
          </p:nvSpPr>
          <p:spPr>
            <a:xfrm>
              <a:off x="6213413" y="1854803"/>
              <a:ext cx="676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BD04AED-863B-9F37-AFA4-C4AE56E51AD5}"/>
                </a:ext>
              </a:extLst>
            </p:cNvPr>
            <p:cNvSpPr/>
            <p:nvPr/>
          </p:nvSpPr>
          <p:spPr>
            <a:xfrm>
              <a:off x="5564225" y="2726792"/>
              <a:ext cx="171674" cy="17167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291B4BB-6EED-4A5C-F1AA-6E47F5AEAF31}"/>
                </a:ext>
              </a:extLst>
            </p:cNvPr>
            <p:cNvCxnSpPr>
              <a:cxnSpLocks/>
              <a:stCxn id="16" idx="4"/>
              <a:endCxn id="37" idx="0"/>
            </p:cNvCxnSpPr>
            <p:nvPr/>
          </p:nvCxnSpPr>
          <p:spPr>
            <a:xfrm>
              <a:off x="6830607" y="2078796"/>
              <a:ext cx="1301022" cy="64799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00071D6-3526-CAB1-EFE1-B024DBFAE866}"/>
                </a:ext>
              </a:extLst>
            </p:cNvPr>
            <p:cNvSpPr/>
            <p:nvPr/>
          </p:nvSpPr>
          <p:spPr>
            <a:xfrm>
              <a:off x="5126096" y="3508310"/>
              <a:ext cx="171674" cy="17167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DA5970D-F2BD-4F23-15D7-16A73CF71F2E}"/>
                </a:ext>
              </a:extLst>
            </p:cNvPr>
            <p:cNvSpPr/>
            <p:nvPr/>
          </p:nvSpPr>
          <p:spPr>
            <a:xfrm>
              <a:off x="5959204" y="3508310"/>
              <a:ext cx="171674" cy="17167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892DE36-43F2-0C5B-8985-4431A12DFF3C}"/>
                </a:ext>
              </a:extLst>
            </p:cNvPr>
            <p:cNvSpPr/>
            <p:nvPr/>
          </p:nvSpPr>
          <p:spPr>
            <a:xfrm>
              <a:off x="5762925" y="4276295"/>
              <a:ext cx="171674" cy="17167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2784EFC-E08B-6608-AF0A-21EFFA1E294C}"/>
                </a:ext>
              </a:extLst>
            </p:cNvPr>
            <p:cNvSpPr/>
            <p:nvPr/>
          </p:nvSpPr>
          <p:spPr>
            <a:xfrm>
              <a:off x="6136510" y="4276295"/>
              <a:ext cx="171674" cy="17167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3EA721F-C9A8-BA0A-6DEB-353A6FE30D45}"/>
                </a:ext>
              </a:extLst>
            </p:cNvPr>
            <p:cNvCxnSpPr>
              <a:cxnSpLocks/>
              <a:stCxn id="23" idx="4"/>
              <a:endCxn id="25" idx="0"/>
            </p:cNvCxnSpPr>
            <p:nvPr/>
          </p:nvCxnSpPr>
          <p:spPr>
            <a:xfrm flipH="1">
              <a:off x="5211933" y="2898466"/>
              <a:ext cx="438129" cy="60984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4D0487C-D11E-13FB-9F15-3D598DA26213}"/>
                </a:ext>
              </a:extLst>
            </p:cNvPr>
            <p:cNvCxnSpPr>
              <a:cxnSpLocks/>
              <a:stCxn id="23" idx="4"/>
              <a:endCxn id="26" idx="0"/>
            </p:cNvCxnSpPr>
            <p:nvPr/>
          </p:nvCxnSpPr>
          <p:spPr>
            <a:xfrm>
              <a:off x="5650062" y="2898466"/>
              <a:ext cx="394979" cy="60984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704E38E-C5EE-C556-FE26-9B3AB6A403E6}"/>
                </a:ext>
              </a:extLst>
            </p:cNvPr>
            <p:cNvCxnSpPr>
              <a:cxnSpLocks/>
              <a:stCxn id="26" idx="4"/>
              <a:endCxn id="28" idx="0"/>
            </p:cNvCxnSpPr>
            <p:nvPr/>
          </p:nvCxnSpPr>
          <p:spPr>
            <a:xfrm>
              <a:off x="6045041" y="3679984"/>
              <a:ext cx="177306" cy="5963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E120A2F-20DD-D790-76B9-9D695ACC94B0}"/>
                </a:ext>
              </a:extLst>
            </p:cNvPr>
            <p:cNvCxnSpPr>
              <a:cxnSpLocks/>
              <a:stCxn id="26" idx="4"/>
              <a:endCxn id="27" idx="0"/>
            </p:cNvCxnSpPr>
            <p:nvPr/>
          </p:nvCxnSpPr>
          <p:spPr>
            <a:xfrm flipH="1">
              <a:off x="5848762" y="3679984"/>
              <a:ext cx="196279" cy="5963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C874324-48E5-94C2-480B-22BC6C20D721}"/>
                </a:ext>
              </a:extLst>
            </p:cNvPr>
            <p:cNvSpPr/>
            <p:nvPr/>
          </p:nvSpPr>
          <p:spPr>
            <a:xfrm>
              <a:off x="4924411" y="4276295"/>
              <a:ext cx="171674" cy="17167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4C42E93-5EE4-A8BD-F9AE-1BFFF312C316}"/>
                </a:ext>
              </a:extLst>
            </p:cNvPr>
            <p:cNvSpPr/>
            <p:nvPr/>
          </p:nvSpPr>
          <p:spPr>
            <a:xfrm>
              <a:off x="5297996" y="4276295"/>
              <a:ext cx="171674" cy="17167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A1FB8A0-9FB9-9271-4B1C-7C8582C8D571}"/>
                </a:ext>
              </a:extLst>
            </p:cNvPr>
            <p:cNvCxnSpPr>
              <a:cxnSpLocks/>
              <a:stCxn id="25" idx="4"/>
              <a:endCxn id="34" idx="0"/>
            </p:cNvCxnSpPr>
            <p:nvPr/>
          </p:nvCxnSpPr>
          <p:spPr>
            <a:xfrm>
              <a:off x="5211933" y="3679984"/>
              <a:ext cx="171900" cy="5963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C4BEE7E-82B6-9C32-AB94-E852FB542364}"/>
                </a:ext>
              </a:extLst>
            </p:cNvPr>
            <p:cNvCxnSpPr>
              <a:cxnSpLocks/>
              <a:stCxn id="25" idx="4"/>
              <a:endCxn id="33" idx="0"/>
            </p:cNvCxnSpPr>
            <p:nvPr/>
          </p:nvCxnSpPr>
          <p:spPr>
            <a:xfrm flipH="1">
              <a:off x="5010248" y="3679984"/>
              <a:ext cx="201685" cy="5963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3281D80-7F65-5BA5-5597-03F6F3C6B409}"/>
                </a:ext>
              </a:extLst>
            </p:cNvPr>
            <p:cNvSpPr/>
            <p:nvPr/>
          </p:nvSpPr>
          <p:spPr>
            <a:xfrm>
              <a:off x="8045792" y="2726792"/>
              <a:ext cx="171674" cy="17167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CB61C8B-E5DB-5FEF-289A-FF1B438DD652}"/>
                </a:ext>
              </a:extLst>
            </p:cNvPr>
            <p:cNvSpPr/>
            <p:nvPr/>
          </p:nvSpPr>
          <p:spPr>
            <a:xfrm>
              <a:off x="7607663" y="3508310"/>
              <a:ext cx="171674" cy="17167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4035A18-2099-444A-DEE4-8D23B40E430B}"/>
                </a:ext>
              </a:extLst>
            </p:cNvPr>
            <p:cNvSpPr/>
            <p:nvPr/>
          </p:nvSpPr>
          <p:spPr>
            <a:xfrm>
              <a:off x="8440771" y="3508310"/>
              <a:ext cx="171674" cy="17167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CBD268F-A946-2ED7-34B6-76FED7E7BE7F}"/>
                </a:ext>
              </a:extLst>
            </p:cNvPr>
            <p:cNvSpPr/>
            <p:nvPr/>
          </p:nvSpPr>
          <p:spPr>
            <a:xfrm>
              <a:off x="8244492" y="4276295"/>
              <a:ext cx="171674" cy="17167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A00FD68-D6FE-E8D5-9753-9CA5D84D7783}"/>
                </a:ext>
              </a:extLst>
            </p:cNvPr>
            <p:cNvSpPr/>
            <p:nvPr/>
          </p:nvSpPr>
          <p:spPr>
            <a:xfrm>
              <a:off x="8618077" y="4276295"/>
              <a:ext cx="171674" cy="17167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50000F9-A97E-05C3-8383-1801737178C0}"/>
                </a:ext>
              </a:extLst>
            </p:cNvPr>
            <p:cNvCxnSpPr>
              <a:cxnSpLocks/>
              <a:stCxn id="37" idx="4"/>
              <a:endCxn id="38" idx="0"/>
            </p:cNvCxnSpPr>
            <p:nvPr/>
          </p:nvCxnSpPr>
          <p:spPr>
            <a:xfrm flipH="1">
              <a:off x="7693500" y="2898466"/>
              <a:ext cx="438129" cy="60984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6683C40-899F-3628-05D3-3423A5588CD7}"/>
                </a:ext>
              </a:extLst>
            </p:cNvPr>
            <p:cNvCxnSpPr>
              <a:cxnSpLocks/>
              <a:stCxn id="37" idx="4"/>
              <a:endCxn id="39" idx="0"/>
            </p:cNvCxnSpPr>
            <p:nvPr/>
          </p:nvCxnSpPr>
          <p:spPr>
            <a:xfrm>
              <a:off x="8131629" y="2898466"/>
              <a:ext cx="394979" cy="60984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4F5DD35-2C25-AE64-C682-05C24BBEA9CB}"/>
                </a:ext>
              </a:extLst>
            </p:cNvPr>
            <p:cNvCxnSpPr>
              <a:cxnSpLocks/>
              <a:stCxn id="39" idx="4"/>
              <a:endCxn id="41" idx="0"/>
            </p:cNvCxnSpPr>
            <p:nvPr/>
          </p:nvCxnSpPr>
          <p:spPr>
            <a:xfrm>
              <a:off x="8526608" y="3679984"/>
              <a:ext cx="177306" cy="5963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2F4F393-7370-549B-71C8-74D2BED0CC8C}"/>
                </a:ext>
              </a:extLst>
            </p:cNvPr>
            <p:cNvCxnSpPr>
              <a:cxnSpLocks/>
              <a:stCxn id="39" idx="4"/>
              <a:endCxn id="40" idx="0"/>
            </p:cNvCxnSpPr>
            <p:nvPr/>
          </p:nvCxnSpPr>
          <p:spPr>
            <a:xfrm flipH="1">
              <a:off x="8330329" y="3679984"/>
              <a:ext cx="196279" cy="5963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66DEF99-324E-5345-9926-420942757C60}"/>
                </a:ext>
              </a:extLst>
            </p:cNvPr>
            <p:cNvSpPr/>
            <p:nvPr/>
          </p:nvSpPr>
          <p:spPr>
            <a:xfrm>
              <a:off x="7405978" y="4276295"/>
              <a:ext cx="171674" cy="17167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5130425-0EF8-1775-B870-6164139E0ECF}"/>
                </a:ext>
              </a:extLst>
            </p:cNvPr>
            <p:cNvSpPr/>
            <p:nvPr/>
          </p:nvSpPr>
          <p:spPr>
            <a:xfrm>
              <a:off x="7779563" y="4276295"/>
              <a:ext cx="171674" cy="17167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0B11C4E-6762-3D8B-CDAD-032A49F7D447}"/>
                </a:ext>
              </a:extLst>
            </p:cNvPr>
            <p:cNvCxnSpPr>
              <a:cxnSpLocks/>
              <a:stCxn id="38" idx="4"/>
              <a:endCxn id="47" idx="0"/>
            </p:cNvCxnSpPr>
            <p:nvPr/>
          </p:nvCxnSpPr>
          <p:spPr>
            <a:xfrm>
              <a:off x="7693500" y="3679984"/>
              <a:ext cx="171900" cy="5963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5472D4F-8199-8A9D-D01A-B0F40F701DD2}"/>
                </a:ext>
              </a:extLst>
            </p:cNvPr>
            <p:cNvCxnSpPr>
              <a:cxnSpLocks/>
              <a:stCxn id="38" idx="4"/>
              <a:endCxn id="46" idx="0"/>
            </p:cNvCxnSpPr>
            <p:nvPr/>
          </p:nvCxnSpPr>
          <p:spPr>
            <a:xfrm flipH="1">
              <a:off x="7491815" y="3679984"/>
              <a:ext cx="201685" cy="5963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1E25EB6-4B80-59FC-A306-D25EF2EB0608}"/>
                </a:ext>
              </a:extLst>
            </p:cNvPr>
            <p:cNvSpPr txBox="1"/>
            <p:nvPr/>
          </p:nvSpPr>
          <p:spPr>
            <a:xfrm>
              <a:off x="5341075" y="2678263"/>
              <a:ext cx="2178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1C9A79E-EC65-8077-6371-62E2AD9A032F}"/>
                </a:ext>
              </a:extLst>
            </p:cNvPr>
            <p:cNvSpPr txBox="1"/>
            <p:nvPr/>
          </p:nvSpPr>
          <p:spPr>
            <a:xfrm>
              <a:off x="7767762" y="2678263"/>
              <a:ext cx="2178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22BDDB5-77CE-F9A3-C2E2-00DEF26D5C41}"/>
                </a:ext>
              </a:extLst>
            </p:cNvPr>
            <p:cNvSpPr txBox="1"/>
            <p:nvPr/>
          </p:nvSpPr>
          <p:spPr>
            <a:xfrm>
              <a:off x="4827641" y="3443195"/>
              <a:ext cx="2178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1230755-8757-8C5E-D92A-E2FB5C8CC84A}"/>
                </a:ext>
              </a:extLst>
            </p:cNvPr>
            <p:cNvSpPr txBox="1"/>
            <p:nvPr/>
          </p:nvSpPr>
          <p:spPr>
            <a:xfrm>
              <a:off x="5765910" y="3443195"/>
              <a:ext cx="2178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D53B237-D683-E4E6-0B2B-C9CEBA7EA760}"/>
                </a:ext>
              </a:extLst>
            </p:cNvPr>
            <p:cNvSpPr txBox="1"/>
            <p:nvPr/>
          </p:nvSpPr>
          <p:spPr>
            <a:xfrm>
              <a:off x="7382907" y="3443195"/>
              <a:ext cx="2178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97F3ABA-C4A6-9D26-B859-BD1E5269E9DC}"/>
                </a:ext>
              </a:extLst>
            </p:cNvPr>
            <p:cNvSpPr txBox="1"/>
            <p:nvPr/>
          </p:nvSpPr>
          <p:spPr>
            <a:xfrm>
              <a:off x="8214311" y="3443195"/>
              <a:ext cx="2178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B49D3FF-59C6-07DD-EDEF-5BDBEF5EC2F5}"/>
                </a:ext>
              </a:extLst>
            </p:cNvPr>
            <p:cNvSpPr txBox="1"/>
            <p:nvPr/>
          </p:nvSpPr>
          <p:spPr>
            <a:xfrm>
              <a:off x="4804877" y="4419272"/>
              <a:ext cx="2178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3E0C9A2-A64D-5DAA-FB26-96F80BCFB738}"/>
                </a:ext>
              </a:extLst>
            </p:cNvPr>
            <p:cNvSpPr txBox="1"/>
            <p:nvPr/>
          </p:nvSpPr>
          <p:spPr>
            <a:xfrm>
              <a:off x="5743146" y="4419272"/>
              <a:ext cx="2178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22302E0-D1D3-EFCF-8E63-E2E4C2CCE07A}"/>
                </a:ext>
              </a:extLst>
            </p:cNvPr>
            <p:cNvSpPr txBox="1"/>
            <p:nvPr/>
          </p:nvSpPr>
          <p:spPr>
            <a:xfrm>
              <a:off x="7360143" y="4419272"/>
              <a:ext cx="2178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DA2ACF7-22FB-EBA9-58EB-54241547234E}"/>
                </a:ext>
              </a:extLst>
            </p:cNvPr>
            <p:cNvSpPr txBox="1"/>
            <p:nvPr/>
          </p:nvSpPr>
          <p:spPr>
            <a:xfrm>
              <a:off x="8191547" y="4419272"/>
              <a:ext cx="2178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875CDBB-E208-5BEB-1856-9969F2E74CEF}"/>
                </a:ext>
              </a:extLst>
            </p:cNvPr>
            <p:cNvSpPr txBox="1"/>
            <p:nvPr/>
          </p:nvSpPr>
          <p:spPr>
            <a:xfrm>
              <a:off x="5269754" y="4419272"/>
              <a:ext cx="2178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A7B9526-F636-7B87-E733-953B8A21CED5}"/>
                </a:ext>
              </a:extLst>
            </p:cNvPr>
            <p:cNvSpPr txBox="1"/>
            <p:nvPr/>
          </p:nvSpPr>
          <p:spPr>
            <a:xfrm>
              <a:off x="6145322" y="4419272"/>
              <a:ext cx="2178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019B6B0-6B9A-8908-8796-F4DCD35B73EB}"/>
                </a:ext>
              </a:extLst>
            </p:cNvPr>
            <p:cNvSpPr txBox="1"/>
            <p:nvPr/>
          </p:nvSpPr>
          <p:spPr>
            <a:xfrm>
              <a:off x="7762537" y="4419272"/>
              <a:ext cx="2178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BA4183F-453B-6A66-EA2F-BA4043D139A0}"/>
                </a:ext>
              </a:extLst>
            </p:cNvPr>
            <p:cNvSpPr txBox="1"/>
            <p:nvPr/>
          </p:nvSpPr>
          <p:spPr>
            <a:xfrm>
              <a:off x="8593723" y="4419272"/>
              <a:ext cx="2178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4745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483FA03-1589-8202-EF67-1E153D304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966" y="910786"/>
            <a:ext cx="6584295" cy="550906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16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EF6122-2DE7-27B4-1EC4-4581A728AF33}"/>
              </a:ext>
            </a:extLst>
          </p:cNvPr>
          <p:cNvSpPr txBox="1"/>
          <p:nvPr/>
        </p:nvSpPr>
        <p:spPr>
          <a:xfrm>
            <a:off x="685800" y="541973"/>
            <a:ext cx="1744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Tic-Tac-Toe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A41FCC-5F15-C0AF-6662-047E3303C5F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42056" y="1396977"/>
            <a:ext cx="4086225" cy="15716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7273E3-E9BF-8593-5261-273202247680}"/>
              </a:ext>
            </a:extLst>
          </p:cNvPr>
          <p:cNvSpPr txBox="1"/>
          <p:nvPr/>
        </p:nvSpPr>
        <p:spPr>
          <a:xfrm>
            <a:off x="685800" y="1338728"/>
            <a:ext cx="379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implementation in Python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D0903D-5070-2077-CD5F-C56A46E6541C}"/>
              </a:ext>
            </a:extLst>
          </p:cNvPr>
          <p:cNvSpPr txBox="1"/>
          <p:nvPr/>
        </p:nvSpPr>
        <p:spPr>
          <a:xfrm>
            <a:off x="685800" y="2182790"/>
            <a:ext cx="4141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</a:t>
            </a:r>
            <a:r>
              <a:rPr 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findBestMove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evaluates all available moves using 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minmax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87F6F80-C262-46D7-F29E-F9F8BDEB26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6413" y="3956238"/>
            <a:ext cx="2933700" cy="12858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CF2A9EB-76A8-60C6-46F4-41A032D672F1}"/>
              </a:ext>
            </a:extLst>
          </p:cNvPr>
          <p:cNvSpPr txBox="1"/>
          <p:nvPr/>
        </p:nvSpPr>
        <p:spPr>
          <a:xfrm>
            <a:off x="685800" y="3956238"/>
            <a:ext cx="4141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</a:t>
            </a:r>
            <a:r>
              <a:rPr 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isMoveLeft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checks whether a move is available or not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8126BE-D2DB-7E4F-1BA9-7A6E92FFC779}"/>
              </a:ext>
            </a:extLst>
          </p:cNvPr>
          <p:cNvSpPr txBox="1"/>
          <p:nvPr/>
        </p:nvSpPr>
        <p:spPr>
          <a:xfrm>
            <a:off x="685800" y="5835055"/>
            <a:ext cx="4314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https://www.geeksforgeeks.org/minimax-algorithm-in-game-theory-set-3-tic-tac-toe-ai-finding-optimal-move/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303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483FA03-1589-8202-EF67-1E153D304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966" y="910786"/>
            <a:ext cx="6584295" cy="550906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EF6122-2DE7-27B4-1EC4-4581A728AF33}"/>
              </a:ext>
            </a:extLst>
          </p:cNvPr>
          <p:cNvSpPr txBox="1"/>
          <p:nvPr/>
        </p:nvSpPr>
        <p:spPr>
          <a:xfrm>
            <a:off x="685800" y="541973"/>
            <a:ext cx="1744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Tic-Tac-Toe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7273E3-E9BF-8593-5261-273202247680}"/>
              </a:ext>
            </a:extLst>
          </p:cNvPr>
          <p:cNvSpPr txBox="1"/>
          <p:nvPr/>
        </p:nvSpPr>
        <p:spPr>
          <a:xfrm>
            <a:off x="685800" y="1338728"/>
            <a:ext cx="379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implementation in Python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D0903D-5070-2077-CD5F-C56A46E6541C}"/>
              </a:ext>
            </a:extLst>
          </p:cNvPr>
          <p:cNvSpPr txBox="1"/>
          <p:nvPr/>
        </p:nvSpPr>
        <p:spPr>
          <a:xfrm>
            <a:off x="685800" y="2182790"/>
            <a:ext cx="414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minmax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a value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B6A4C88-31CA-1449-F513-B5E2F4367C8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86086" y="1346639"/>
            <a:ext cx="45910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815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2033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Search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6132873-3331-D6F4-EF00-F36CFA81F2BE}"/>
              </a:ext>
            </a:extLst>
          </p:cNvPr>
          <p:cNvSpPr/>
          <p:nvPr/>
        </p:nvSpPr>
        <p:spPr>
          <a:xfrm>
            <a:off x="1280083" y="3129502"/>
            <a:ext cx="211050" cy="2110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A81C32-AC0A-9F9A-572C-F34BEEE4C00B}"/>
              </a:ext>
            </a:extLst>
          </p:cNvPr>
          <p:cNvSpPr txBox="1"/>
          <p:nvPr/>
        </p:nvSpPr>
        <p:spPr>
          <a:xfrm>
            <a:off x="1900403" y="2784124"/>
            <a:ext cx="77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96A00C4-A843-169D-5F0B-D0C853456758}"/>
              </a:ext>
            </a:extLst>
          </p:cNvPr>
          <p:cNvSpPr txBox="1"/>
          <p:nvPr/>
        </p:nvSpPr>
        <p:spPr>
          <a:xfrm>
            <a:off x="1101664" y="1967534"/>
            <a:ext cx="1057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A542CF2-2A75-D53C-E043-F6CE55C7D67E}"/>
              </a:ext>
            </a:extLst>
          </p:cNvPr>
          <p:cNvSpPr/>
          <p:nvPr/>
        </p:nvSpPr>
        <p:spPr>
          <a:xfrm>
            <a:off x="3095456" y="3121788"/>
            <a:ext cx="211050" cy="2110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DB6C238-F9F3-D0D4-ED24-F4DBC821C35C}"/>
              </a:ext>
            </a:extLst>
          </p:cNvPr>
          <p:cNvSpPr txBox="1"/>
          <p:nvPr/>
        </p:nvSpPr>
        <p:spPr>
          <a:xfrm>
            <a:off x="842569" y="3410764"/>
            <a:ext cx="77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89B5BB1-F341-6B47-69A6-FA1D320FB349}"/>
              </a:ext>
            </a:extLst>
          </p:cNvPr>
          <p:cNvSpPr/>
          <p:nvPr/>
        </p:nvSpPr>
        <p:spPr>
          <a:xfrm>
            <a:off x="4756586" y="2347175"/>
            <a:ext cx="211050" cy="2110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5" name="Oval 1024">
            <a:extLst>
              <a:ext uri="{FF2B5EF4-FFF2-40B4-BE49-F238E27FC236}">
                <a16:creationId xmlns:a16="http://schemas.microsoft.com/office/drawing/2014/main" id="{AC891D35-0602-8C1B-1C7B-C00269CD0F08}"/>
              </a:ext>
            </a:extLst>
          </p:cNvPr>
          <p:cNvSpPr/>
          <p:nvPr/>
        </p:nvSpPr>
        <p:spPr>
          <a:xfrm>
            <a:off x="4284656" y="3126288"/>
            <a:ext cx="211050" cy="2110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794231FB-C28E-6505-CEF0-AF20A89E645F}"/>
              </a:ext>
            </a:extLst>
          </p:cNvPr>
          <p:cNvSpPr txBox="1"/>
          <p:nvPr/>
        </p:nvSpPr>
        <p:spPr>
          <a:xfrm>
            <a:off x="4684798" y="2015911"/>
            <a:ext cx="35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93885BCE-A488-AE2A-769D-F1D904ECD027}"/>
              </a:ext>
            </a:extLst>
          </p:cNvPr>
          <p:cNvSpPr txBox="1"/>
          <p:nvPr/>
        </p:nvSpPr>
        <p:spPr>
          <a:xfrm>
            <a:off x="4007937" y="3227313"/>
            <a:ext cx="35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1" name="Oval 1030">
            <a:extLst>
              <a:ext uri="{FF2B5EF4-FFF2-40B4-BE49-F238E27FC236}">
                <a16:creationId xmlns:a16="http://schemas.microsoft.com/office/drawing/2014/main" id="{487BA075-FB9C-5255-42C8-D6C53B63BFF6}"/>
              </a:ext>
            </a:extLst>
          </p:cNvPr>
          <p:cNvSpPr/>
          <p:nvPr/>
        </p:nvSpPr>
        <p:spPr>
          <a:xfrm>
            <a:off x="5260195" y="3121788"/>
            <a:ext cx="211050" cy="2110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927CE0AD-143C-698A-1546-087388D1C4CD}"/>
              </a:ext>
            </a:extLst>
          </p:cNvPr>
          <p:cNvSpPr txBox="1"/>
          <p:nvPr/>
        </p:nvSpPr>
        <p:spPr>
          <a:xfrm>
            <a:off x="5376483" y="3227313"/>
            <a:ext cx="35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" name="Oval 1047">
            <a:extLst>
              <a:ext uri="{FF2B5EF4-FFF2-40B4-BE49-F238E27FC236}">
                <a16:creationId xmlns:a16="http://schemas.microsoft.com/office/drawing/2014/main" id="{DF27A340-644B-83A1-7039-F7163F961651}"/>
              </a:ext>
            </a:extLst>
          </p:cNvPr>
          <p:cNvSpPr/>
          <p:nvPr/>
        </p:nvSpPr>
        <p:spPr>
          <a:xfrm>
            <a:off x="4073606" y="3913149"/>
            <a:ext cx="211050" cy="2110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BC50DBCD-CC9D-CFCA-E332-648A184B3D76}"/>
              </a:ext>
            </a:extLst>
          </p:cNvPr>
          <p:cNvSpPr txBox="1"/>
          <p:nvPr/>
        </p:nvSpPr>
        <p:spPr>
          <a:xfrm>
            <a:off x="4259947" y="4024782"/>
            <a:ext cx="35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58" name="Straight Connector 1057">
            <a:extLst>
              <a:ext uri="{FF2B5EF4-FFF2-40B4-BE49-F238E27FC236}">
                <a16:creationId xmlns:a16="http://schemas.microsoft.com/office/drawing/2014/main" id="{EC4B96BA-C083-372D-0995-C054FE624AA2}"/>
              </a:ext>
            </a:extLst>
          </p:cNvPr>
          <p:cNvCxnSpPr>
            <a:stCxn id="63" idx="4"/>
            <a:endCxn id="1025" idx="0"/>
          </p:cNvCxnSpPr>
          <p:nvPr/>
        </p:nvCxnSpPr>
        <p:spPr>
          <a:xfrm flipH="1">
            <a:off x="4390181" y="2558225"/>
            <a:ext cx="471930" cy="5680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266941D1-2B7C-6A62-529D-2E651F08509F}"/>
              </a:ext>
            </a:extLst>
          </p:cNvPr>
          <p:cNvCxnSpPr>
            <a:cxnSpLocks/>
            <a:stCxn id="63" idx="4"/>
            <a:endCxn id="1031" idx="0"/>
          </p:cNvCxnSpPr>
          <p:nvPr/>
        </p:nvCxnSpPr>
        <p:spPr>
          <a:xfrm>
            <a:off x="4862111" y="2558225"/>
            <a:ext cx="503609" cy="5635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2" name="Straight Connector 1061">
            <a:extLst>
              <a:ext uri="{FF2B5EF4-FFF2-40B4-BE49-F238E27FC236}">
                <a16:creationId xmlns:a16="http://schemas.microsoft.com/office/drawing/2014/main" id="{BC8BD0F0-CC16-A82B-829C-771D91167A33}"/>
              </a:ext>
            </a:extLst>
          </p:cNvPr>
          <p:cNvCxnSpPr>
            <a:cxnSpLocks/>
            <a:stCxn id="1031" idx="2"/>
            <a:endCxn id="1025" idx="6"/>
          </p:cNvCxnSpPr>
          <p:nvPr/>
        </p:nvCxnSpPr>
        <p:spPr>
          <a:xfrm flipH="1">
            <a:off x="4495706" y="3227313"/>
            <a:ext cx="764489" cy="45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91BAD398-FF0D-B330-98D7-38CA75C4593C}"/>
              </a:ext>
            </a:extLst>
          </p:cNvPr>
          <p:cNvCxnSpPr>
            <a:cxnSpLocks/>
            <a:stCxn id="1025" idx="4"/>
            <a:endCxn id="1048" idx="0"/>
          </p:cNvCxnSpPr>
          <p:nvPr/>
        </p:nvCxnSpPr>
        <p:spPr>
          <a:xfrm flipH="1">
            <a:off x="4179131" y="3337338"/>
            <a:ext cx="211050" cy="57581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0" name="Straight Connector 1069">
            <a:extLst>
              <a:ext uri="{FF2B5EF4-FFF2-40B4-BE49-F238E27FC236}">
                <a16:creationId xmlns:a16="http://schemas.microsoft.com/office/drawing/2014/main" id="{64596619-C548-ED13-2A24-5551DF23E55B}"/>
              </a:ext>
            </a:extLst>
          </p:cNvPr>
          <p:cNvCxnSpPr>
            <a:cxnSpLocks/>
            <a:stCxn id="1031" idx="4"/>
            <a:endCxn id="1048" idx="6"/>
          </p:cNvCxnSpPr>
          <p:nvPr/>
        </p:nvCxnSpPr>
        <p:spPr>
          <a:xfrm flipH="1">
            <a:off x="4284656" y="3332838"/>
            <a:ext cx="1081064" cy="68583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6" name="Oval 1075">
            <a:extLst>
              <a:ext uri="{FF2B5EF4-FFF2-40B4-BE49-F238E27FC236}">
                <a16:creationId xmlns:a16="http://schemas.microsoft.com/office/drawing/2014/main" id="{2B04FF21-906B-719F-BD43-D76F66BA8029}"/>
              </a:ext>
            </a:extLst>
          </p:cNvPr>
          <p:cNvSpPr/>
          <p:nvPr/>
        </p:nvSpPr>
        <p:spPr>
          <a:xfrm>
            <a:off x="6848454" y="3123755"/>
            <a:ext cx="211050" cy="2110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7" name="TextBox 1076">
            <a:extLst>
              <a:ext uri="{FF2B5EF4-FFF2-40B4-BE49-F238E27FC236}">
                <a16:creationId xmlns:a16="http://schemas.microsoft.com/office/drawing/2014/main" id="{3818B9C7-1D72-25B9-FEB8-EA3FBE4A9038}"/>
              </a:ext>
            </a:extLst>
          </p:cNvPr>
          <p:cNvSpPr txBox="1"/>
          <p:nvPr/>
        </p:nvSpPr>
        <p:spPr>
          <a:xfrm>
            <a:off x="6987716" y="3227313"/>
            <a:ext cx="35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8" name="Oval 1077">
            <a:extLst>
              <a:ext uri="{FF2B5EF4-FFF2-40B4-BE49-F238E27FC236}">
                <a16:creationId xmlns:a16="http://schemas.microsoft.com/office/drawing/2014/main" id="{3E613128-CED4-032C-5D6C-791A50AAE894}"/>
              </a:ext>
            </a:extLst>
          </p:cNvPr>
          <p:cNvSpPr/>
          <p:nvPr/>
        </p:nvSpPr>
        <p:spPr>
          <a:xfrm>
            <a:off x="6044640" y="3128255"/>
            <a:ext cx="211050" cy="2110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C450CE0C-208E-322D-08FA-869368AE5B3E}"/>
              </a:ext>
            </a:extLst>
          </p:cNvPr>
          <p:cNvSpPr txBox="1"/>
          <p:nvPr/>
        </p:nvSpPr>
        <p:spPr>
          <a:xfrm>
            <a:off x="6210992" y="3227313"/>
            <a:ext cx="35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80" name="Straight Connector 1079">
            <a:extLst>
              <a:ext uri="{FF2B5EF4-FFF2-40B4-BE49-F238E27FC236}">
                <a16:creationId xmlns:a16="http://schemas.microsoft.com/office/drawing/2014/main" id="{B9D4AEEE-8132-26A6-B28D-5F073EDEEBC9}"/>
              </a:ext>
            </a:extLst>
          </p:cNvPr>
          <p:cNvCxnSpPr>
            <a:cxnSpLocks/>
            <a:stCxn id="1078" idx="6"/>
            <a:endCxn id="1076" idx="2"/>
          </p:cNvCxnSpPr>
          <p:nvPr/>
        </p:nvCxnSpPr>
        <p:spPr>
          <a:xfrm flipV="1">
            <a:off x="6255690" y="3229280"/>
            <a:ext cx="592764" cy="45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3" name="Straight Connector 1082">
            <a:extLst>
              <a:ext uri="{FF2B5EF4-FFF2-40B4-BE49-F238E27FC236}">
                <a16:creationId xmlns:a16="http://schemas.microsoft.com/office/drawing/2014/main" id="{7BEB9ABC-67BC-3272-2B8E-DFF606B99AB6}"/>
              </a:ext>
            </a:extLst>
          </p:cNvPr>
          <p:cNvCxnSpPr>
            <a:cxnSpLocks/>
            <a:stCxn id="1078" idx="2"/>
            <a:endCxn id="1031" idx="6"/>
          </p:cNvCxnSpPr>
          <p:nvPr/>
        </p:nvCxnSpPr>
        <p:spPr>
          <a:xfrm flipH="1" flipV="1">
            <a:off x="5471245" y="3227313"/>
            <a:ext cx="573395" cy="64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5" name="Straight Arrow Connector 1094">
            <a:extLst>
              <a:ext uri="{FF2B5EF4-FFF2-40B4-BE49-F238E27FC236}">
                <a16:creationId xmlns:a16="http://schemas.microsoft.com/office/drawing/2014/main" id="{E369A4AA-DAB6-9F88-EF1D-1A4D7EDD0169}"/>
              </a:ext>
            </a:extLst>
          </p:cNvPr>
          <p:cNvCxnSpPr>
            <a:cxnSpLocks/>
            <a:stCxn id="1114" idx="2"/>
            <a:endCxn id="1116" idx="6"/>
          </p:cNvCxnSpPr>
          <p:nvPr/>
        </p:nvCxnSpPr>
        <p:spPr>
          <a:xfrm flipH="1">
            <a:off x="10407747" y="3229280"/>
            <a:ext cx="592764" cy="45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6" name="Straight Connector 1095">
            <a:extLst>
              <a:ext uri="{FF2B5EF4-FFF2-40B4-BE49-F238E27FC236}">
                <a16:creationId xmlns:a16="http://schemas.microsoft.com/office/drawing/2014/main" id="{1A89B267-D6C0-E8D9-7803-27B4BB48989D}"/>
              </a:ext>
            </a:extLst>
          </p:cNvPr>
          <p:cNvCxnSpPr>
            <a:cxnSpLocks/>
            <a:stCxn id="56" idx="2"/>
            <a:endCxn id="2" idx="6"/>
          </p:cNvCxnSpPr>
          <p:nvPr/>
        </p:nvCxnSpPr>
        <p:spPr>
          <a:xfrm flipH="1">
            <a:off x="1491133" y="3227313"/>
            <a:ext cx="1604323" cy="771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9" name="TextBox 1098">
            <a:extLst>
              <a:ext uri="{FF2B5EF4-FFF2-40B4-BE49-F238E27FC236}">
                <a16:creationId xmlns:a16="http://schemas.microsoft.com/office/drawing/2014/main" id="{8F2811C7-F4D6-C24F-B622-32D90FF8A782}"/>
              </a:ext>
            </a:extLst>
          </p:cNvPr>
          <p:cNvSpPr txBox="1"/>
          <p:nvPr/>
        </p:nvSpPr>
        <p:spPr>
          <a:xfrm>
            <a:off x="685800" y="5835055"/>
            <a:ext cx="5168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https://www.python.org/doc/essays/graphs/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0" name="TextBox 1099">
            <a:extLst>
              <a:ext uri="{FF2B5EF4-FFF2-40B4-BE49-F238E27FC236}">
                <a16:creationId xmlns:a16="http://schemas.microsoft.com/office/drawing/2014/main" id="{622CCCB7-5B1F-1CA6-2650-39526AECA71B}"/>
              </a:ext>
            </a:extLst>
          </p:cNvPr>
          <p:cNvSpPr txBox="1"/>
          <p:nvPr/>
        </p:nvSpPr>
        <p:spPr>
          <a:xfrm>
            <a:off x="8043571" y="4525868"/>
            <a:ext cx="361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 can be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undirected</a:t>
            </a:r>
          </a:p>
        </p:txBody>
      </p:sp>
      <p:sp>
        <p:nvSpPr>
          <p:cNvPr id="1101" name="Oval 1100">
            <a:extLst>
              <a:ext uri="{FF2B5EF4-FFF2-40B4-BE49-F238E27FC236}">
                <a16:creationId xmlns:a16="http://schemas.microsoft.com/office/drawing/2014/main" id="{4463FB00-AA44-2770-E726-C6DF15D6FB25}"/>
              </a:ext>
            </a:extLst>
          </p:cNvPr>
          <p:cNvSpPr/>
          <p:nvPr/>
        </p:nvSpPr>
        <p:spPr>
          <a:xfrm>
            <a:off x="8908643" y="2347175"/>
            <a:ext cx="211050" cy="2110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2" name="Oval 1101">
            <a:extLst>
              <a:ext uri="{FF2B5EF4-FFF2-40B4-BE49-F238E27FC236}">
                <a16:creationId xmlns:a16="http://schemas.microsoft.com/office/drawing/2014/main" id="{E27B6814-66AC-EE2F-054C-DB9082C7B1E3}"/>
              </a:ext>
            </a:extLst>
          </p:cNvPr>
          <p:cNvSpPr/>
          <p:nvPr/>
        </p:nvSpPr>
        <p:spPr>
          <a:xfrm>
            <a:off x="8436713" y="3126288"/>
            <a:ext cx="211050" cy="2110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3" name="TextBox 1102">
            <a:extLst>
              <a:ext uri="{FF2B5EF4-FFF2-40B4-BE49-F238E27FC236}">
                <a16:creationId xmlns:a16="http://schemas.microsoft.com/office/drawing/2014/main" id="{EB48A633-38A6-9FE5-89D8-897CC473AFE8}"/>
              </a:ext>
            </a:extLst>
          </p:cNvPr>
          <p:cNvSpPr txBox="1"/>
          <p:nvPr/>
        </p:nvSpPr>
        <p:spPr>
          <a:xfrm>
            <a:off x="8836855" y="2015911"/>
            <a:ext cx="35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4" name="TextBox 1103">
            <a:extLst>
              <a:ext uri="{FF2B5EF4-FFF2-40B4-BE49-F238E27FC236}">
                <a16:creationId xmlns:a16="http://schemas.microsoft.com/office/drawing/2014/main" id="{AE961756-1CAA-6DFF-804D-D22A552895B9}"/>
              </a:ext>
            </a:extLst>
          </p:cNvPr>
          <p:cNvSpPr txBox="1"/>
          <p:nvPr/>
        </p:nvSpPr>
        <p:spPr>
          <a:xfrm>
            <a:off x="8159994" y="3227313"/>
            <a:ext cx="35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5" name="Oval 1104">
            <a:extLst>
              <a:ext uri="{FF2B5EF4-FFF2-40B4-BE49-F238E27FC236}">
                <a16:creationId xmlns:a16="http://schemas.microsoft.com/office/drawing/2014/main" id="{2E800D42-F0A3-F46D-BDDD-3EA46E3DB41B}"/>
              </a:ext>
            </a:extLst>
          </p:cNvPr>
          <p:cNvSpPr/>
          <p:nvPr/>
        </p:nvSpPr>
        <p:spPr>
          <a:xfrm>
            <a:off x="9412252" y="3121788"/>
            <a:ext cx="211050" cy="2110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6" name="TextBox 1105">
            <a:extLst>
              <a:ext uri="{FF2B5EF4-FFF2-40B4-BE49-F238E27FC236}">
                <a16:creationId xmlns:a16="http://schemas.microsoft.com/office/drawing/2014/main" id="{1D1BCED6-FA5E-FAEB-CFFF-B2B1F81E70AB}"/>
              </a:ext>
            </a:extLst>
          </p:cNvPr>
          <p:cNvSpPr txBox="1"/>
          <p:nvPr/>
        </p:nvSpPr>
        <p:spPr>
          <a:xfrm>
            <a:off x="9559235" y="3227313"/>
            <a:ext cx="35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7" name="Oval 1106">
            <a:extLst>
              <a:ext uri="{FF2B5EF4-FFF2-40B4-BE49-F238E27FC236}">
                <a16:creationId xmlns:a16="http://schemas.microsoft.com/office/drawing/2014/main" id="{394BDD86-BDD6-12DA-1EEB-A7C240D94E42}"/>
              </a:ext>
            </a:extLst>
          </p:cNvPr>
          <p:cNvSpPr/>
          <p:nvPr/>
        </p:nvSpPr>
        <p:spPr>
          <a:xfrm>
            <a:off x="8225663" y="3913149"/>
            <a:ext cx="211050" cy="2110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8" name="TextBox 1107">
            <a:extLst>
              <a:ext uri="{FF2B5EF4-FFF2-40B4-BE49-F238E27FC236}">
                <a16:creationId xmlns:a16="http://schemas.microsoft.com/office/drawing/2014/main" id="{170DF2C3-CA67-D38B-4CFE-4700D819767D}"/>
              </a:ext>
            </a:extLst>
          </p:cNvPr>
          <p:cNvSpPr txBox="1"/>
          <p:nvPr/>
        </p:nvSpPr>
        <p:spPr>
          <a:xfrm>
            <a:off x="8412004" y="4024782"/>
            <a:ext cx="35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4" name="Oval 1113">
            <a:extLst>
              <a:ext uri="{FF2B5EF4-FFF2-40B4-BE49-F238E27FC236}">
                <a16:creationId xmlns:a16="http://schemas.microsoft.com/office/drawing/2014/main" id="{1E15E322-7B03-489B-0157-1A111353C2B4}"/>
              </a:ext>
            </a:extLst>
          </p:cNvPr>
          <p:cNvSpPr/>
          <p:nvPr/>
        </p:nvSpPr>
        <p:spPr>
          <a:xfrm>
            <a:off x="11000511" y="3123755"/>
            <a:ext cx="211050" cy="2110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5" name="TextBox 1114">
            <a:extLst>
              <a:ext uri="{FF2B5EF4-FFF2-40B4-BE49-F238E27FC236}">
                <a16:creationId xmlns:a16="http://schemas.microsoft.com/office/drawing/2014/main" id="{D04C5A3E-D3AD-1A10-D75C-7D7124733B70}"/>
              </a:ext>
            </a:extLst>
          </p:cNvPr>
          <p:cNvSpPr txBox="1"/>
          <p:nvPr/>
        </p:nvSpPr>
        <p:spPr>
          <a:xfrm>
            <a:off x="11139773" y="3227313"/>
            <a:ext cx="35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6" name="Oval 1115">
            <a:extLst>
              <a:ext uri="{FF2B5EF4-FFF2-40B4-BE49-F238E27FC236}">
                <a16:creationId xmlns:a16="http://schemas.microsoft.com/office/drawing/2014/main" id="{4807A3C3-EA19-C071-9FE4-0432530ABC72}"/>
              </a:ext>
            </a:extLst>
          </p:cNvPr>
          <p:cNvSpPr/>
          <p:nvPr/>
        </p:nvSpPr>
        <p:spPr>
          <a:xfrm>
            <a:off x="10196697" y="3128255"/>
            <a:ext cx="211050" cy="2110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7" name="TextBox 1116">
            <a:extLst>
              <a:ext uri="{FF2B5EF4-FFF2-40B4-BE49-F238E27FC236}">
                <a16:creationId xmlns:a16="http://schemas.microsoft.com/office/drawing/2014/main" id="{6018A47C-4327-8E11-E628-7D3FD41E5B6C}"/>
              </a:ext>
            </a:extLst>
          </p:cNvPr>
          <p:cNvSpPr txBox="1"/>
          <p:nvPr/>
        </p:nvSpPr>
        <p:spPr>
          <a:xfrm>
            <a:off x="10363049" y="3227313"/>
            <a:ext cx="35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20" name="Straight Arrow Connector 1119">
            <a:extLst>
              <a:ext uri="{FF2B5EF4-FFF2-40B4-BE49-F238E27FC236}">
                <a16:creationId xmlns:a16="http://schemas.microsoft.com/office/drawing/2014/main" id="{A89D6044-B1A4-5E66-48E6-62878CC88E2F}"/>
              </a:ext>
            </a:extLst>
          </p:cNvPr>
          <p:cNvCxnSpPr>
            <a:cxnSpLocks/>
            <a:stCxn id="1101" idx="4"/>
            <a:endCxn id="1102" idx="0"/>
          </p:cNvCxnSpPr>
          <p:nvPr/>
        </p:nvCxnSpPr>
        <p:spPr>
          <a:xfrm flipH="1">
            <a:off x="8542238" y="2558225"/>
            <a:ext cx="471930" cy="5680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3" name="Straight Arrow Connector 1122">
            <a:extLst>
              <a:ext uri="{FF2B5EF4-FFF2-40B4-BE49-F238E27FC236}">
                <a16:creationId xmlns:a16="http://schemas.microsoft.com/office/drawing/2014/main" id="{908B4D2A-CBAB-B2C8-8CB2-A19F8534DBE2}"/>
              </a:ext>
            </a:extLst>
          </p:cNvPr>
          <p:cNvCxnSpPr>
            <a:cxnSpLocks/>
            <a:stCxn id="1101" idx="4"/>
            <a:endCxn id="1105" idx="0"/>
          </p:cNvCxnSpPr>
          <p:nvPr/>
        </p:nvCxnSpPr>
        <p:spPr>
          <a:xfrm>
            <a:off x="9014168" y="2558225"/>
            <a:ext cx="503609" cy="5635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6" name="Straight Arrow Connector 1125">
            <a:extLst>
              <a:ext uri="{FF2B5EF4-FFF2-40B4-BE49-F238E27FC236}">
                <a16:creationId xmlns:a16="http://schemas.microsoft.com/office/drawing/2014/main" id="{A774D604-8990-CCE9-835C-D2428624C6DD}"/>
              </a:ext>
            </a:extLst>
          </p:cNvPr>
          <p:cNvCxnSpPr>
            <a:cxnSpLocks/>
            <a:stCxn id="1102" idx="6"/>
            <a:endCxn id="1105" idx="2"/>
          </p:cNvCxnSpPr>
          <p:nvPr/>
        </p:nvCxnSpPr>
        <p:spPr>
          <a:xfrm flipV="1">
            <a:off x="8647763" y="3227313"/>
            <a:ext cx="764489" cy="45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9" name="Straight Arrow Connector 1128">
            <a:extLst>
              <a:ext uri="{FF2B5EF4-FFF2-40B4-BE49-F238E27FC236}">
                <a16:creationId xmlns:a16="http://schemas.microsoft.com/office/drawing/2014/main" id="{4E77F6DE-1272-B219-941B-6E80BC357E90}"/>
              </a:ext>
            </a:extLst>
          </p:cNvPr>
          <p:cNvCxnSpPr>
            <a:cxnSpLocks/>
            <a:stCxn id="1102" idx="4"/>
            <a:endCxn id="1107" idx="0"/>
          </p:cNvCxnSpPr>
          <p:nvPr/>
        </p:nvCxnSpPr>
        <p:spPr>
          <a:xfrm flipH="1">
            <a:off x="8331188" y="3337338"/>
            <a:ext cx="211050" cy="5758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2" name="Straight Arrow Connector 1131">
            <a:extLst>
              <a:ext uri="{FF2B5EF4-FFF2-40B4-BE49-F238E27FC236}">
                <a16:creationId xmlns:a16="http://schemas.microsoft.com/office/drawing/2014/main" id="{5E4BC0DE-3E6E-2981-1085-B67E58087B2B}"/>
              </a:ext>
            </a:extLst>
          </p:cNvPr>
          <p:cNvCxnSpPr>
            <a:cxnSpLocks/>
            <a:stCxn id="1105" idx="4"/>
            <a:endCxn id="1107" idx="6"/>
          </p:cNvCxnSpPr>
          <p:nvPr/>
        </p:nvCxnSpPr>
        <p:spPr>
          <a:xfrm flipH="1">
            <a:off x="8436713" y="3332838"/>
            <a:ext cx="1081064" cy="6858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6" name="Connector: Curved 1135">
            <a:extLst>
              <a:ext uri="{FF2B5EF4-FFF2-40B4-BE49-F238E27FC236}">
                <a16:creationId xmlns:a16="http://schemas.microsoft.com/office/drawing/2014/main" id="{FF9EA2F2-C0B3-1F13-3DA8-0CCB77685852}"/>
              </a:ext>
            </a:extLst>
          </p:cNvPr>
          <p:cNvCxnSpPr>
            <a:cxnSpLocks/>
            <a:endCxn id="1105" idx="5"/>
          </p:cNvCxnSpPr>
          <p:nvPr/>
        </p:nvCxnSpPr>
        <p:spPr>
          <a:xfrm flipV="1">
            <a:off x="8436715" y="3301930"/>
            <a:ext cx="1155679" cy="722852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2" name="Straight Arrow Connector 1141">
            <a:extLst>
              <a:ext uri="{FF2B5EF4-FFF2-40B4-BE49-F238E27FC236}">
                <a16:creationId xmlns:a16="http://schemas.microsoft.com/office/drawing/2014/main" id="{D9D64251-F4A6-B435-57A0-B76E1C52814E}"/>
              </a:ext>
            </a:extLst>
          </p:cNvPr>
          <p:cNvCxnSpPr>
            <a:cxnSpLocks/>
            <a:stCxn id="1116" idx="2"/>
            <a:endCxn id="1105" idx="6"/>
          </p:cNvCxnSpPr>
          <p:nvPr/>
        </p:nvCxnSpPr>
        <p:spPr>
          <a:xfrm flipH="1" flipV="1">
            <a:off x="9623302" y="3227313"/>
            <a:ext cx="573395" cy="64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6" name="TextBox 1145">
            <a:extLst>
              <a:ext uri="{FF2B5EF4-FFF2-40B4-BE49-F238E27FC236}">
                <a16:creationId xmlns:a16="http://schemas.microsoft.com/office/drawing/2014/main" id="{0D6D9131-C9EB-3E21-4323-F18E15997E9B}"/>
              </a:ext>
            </a:extLst>
          </p:cNvPr>
          <p:cNvSpPr txBox="1"/>
          <p:nvPr/>
        </p:nvSpPr>
        <p:spPr>
          <a:xfrm>
            <a:off x="8043571" y="5194867"/>
            <a:ext cx="361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Edges can have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weights</a:t>
            </a:r>
          </a:p>
        </p:txBody>
      </p:sp>
    </p:spTree>
    <p:extLst>
      <p:ext uri="{BB962C8B-B14F-4D97-AF65-F5344CB8AC3E}">
        <p14:creationId xmlns:p14="http://schemas.microsoft.com/office/powerpoint/2010/main" val="1020291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2033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Search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863AB45-7E89-6CDE-6296-8C7E2AA4C9E7}"/>
              </a:ext>
            </a:extLst>
          </p:cNvPr>
          <p:cNvGrpSpPr/>
          <p:nvPr/>
        </p:nvGrpSpPr>
        <p:grpSpPr>
          <a:xfrm>
            <a:off x="987669" y="1224243"/>
            <a:ext cx="3334404" cy="2378203"/>
            <a:chOff x="987669" y="1511086"/>
            <a:chExt cx="3334404" cy="2378203"/>
          </a:xfrm>
        </p:grpSpPr>
        <p:cxnSp>
          <p:nvCxnSpPr>
            <p:cNvPr id="1095" name="Straight Arrow Connector 1094">
              <a:extLst>
                <a:ext uri="{FF2B5EF4-FFF2-40B4-BE49-F238E27FC236}">
                  <a16:creationId xmlns:a16="http://schemas.microsoft.com/office/drawing/2014/main" id="{E369A4AA-DAB6-9F88-EF1D-1A4D7EDD0169}"/>
                </a:ext>
              </a:extLst>
            </p:cNvPr>
            <p:cNvCxnSpPr>
              <a:cxnSpLocks/>
              <a:stCxn id="1114" idx="2"/>
              <a:endCxn id="1116" idx="6"/>
            </p:cNvCxnSpPr>
            <p:nvPr/>
          </p:nvCxnSpPr>
          <p:spPr>
            <a:xfrm flipH="1">
              <a:off x="3235422" y="2724455"/>
              <a:ext cx="592764" cy="45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01" name="Oval 1100">
              <a:extLst>
                <a:ext uri="{FF2B5EF4-FFF2-40B4-BE49-F238E27FC236}">
                  <a16:creationId xmlns:a16="http://schemas.microsoft.com/office/drawing/2014/main" id="{4463FB00-AA44-2770-E726-C6DF15D6FB25}"/>
                </a:ext>
              </a:extLst>
            </p:cNvPr>
            <p:cNvSpPr/>
            <p:nvPr/>
          </p:nvSpPr>
          <p:spPr>
            <a:xfrm>
              <a:off x="1736318" y="1842350"/>
              <a:ext cx="211050" cy="21105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2" name="Oval 1101">
              <a:extLst>
                <a:ext uri="{FF2B5EF4-FFF2-40B4-BE49-F238E27FC236}">
                  <a16:creationId xmlns:a16="http://schemas.microsoft.com/office/drawing/2014/main" id="{E27B6814-66AC-EE2F-054C-DB9082C7B1E3}"/>
                </a:ext>
              </a:extLst>
            </p:cNvPr>
            <p:cNvSpPr/>
            <p:nvPr/>
          </p:nvSpPr>
          <p:spPr>
            <a:xfrm>
              <a:off x="1264388" y="2621463"/>
              <a:ext cx="211050" cy="21105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3" name="TextBox 1102">
              <a:extLst>
                <a:ext uri="{FF2B5EF4-FFF2-40B4-BE49-F238E27FC236}">
                  <a16:creationId xmlns:a16="http://schemas.microsoft.com/office/drawing/2014/main" id="{EB48A633-38A6-9FE5-89D8-897CC473AFE8}"/>
                </a:ext>
              </a:extLst>
            </p:cNvPr>
            <p:cNvSpPr txBox="1"/>
            <p:nvPr/>
          </p:nvSpPr>
          <p:spPr>
            <a:xfrm>
              <a:off x="1664530" y="1511086"/>
              <a:ext cx="354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4" name="TextBox 1103">
              <a:extLst>
                <a:ext uri="{FF2B5EF4-FFF2-40B4-BE49-F238E27FC236}">
                  <a16:creationId xmlns:a16="http://schemas.microsoft.com/office/drawing/2014/main" id="{AE961756-1CAA-6DFF-804D-D22A552895B9}"/>
                </a:ext>
              </a:extLst>
            </p:cNvPr>
            <p:cNvSpPr txBox="1"/>
            <p:nvPr/>
          </p:nvSpPr>
          <p:spPr>
            <a:xfrm>
              <a:off x="987669" y="2722488"/>
              <a:ext cx="354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5" name="Oval 1104">
              <a:extLst>
                <a:ext uri="{FF2B5EF4-FFF2-40B4-BE49-F238E27FC236}">
                  <a16:creationId xmlns:a16="http://schemas.microsoft.com/office/drawing/2014/main" id="{2E800D42-F0A3-F46D-BDDD-3EA46E3DB41B}"/>
                </a:ext>
              </a:extLst>
            </p:cNvPr>
            <p:cNvSpPr/>
            <p:nvPr/>
          </p:nvSpPr>
          <p:spPr>
            <a:xfrm>
              <a:off x="2239927" y="2616963"/>
              <a:ext cx="211050" cy="21105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6" name="TextBox 1105">
              <a:extLst>
                <a:ext uri="{FF2B5EF4-FFF2-40B4-BE49-F238E27FC236}">
                  <a16:creationId xmlns:a16="http://schemas.microsoft.com/office/drawing/2014/main" id="{1D1BCED6-FA5E-FAEB-CFFF-B2B1F81E70AB}"/>
                </a:ext>
              </a:extLst>
            </p:cNvPr>
            <p:cNvSpPr txBox="1"/>
            <p:nvPr/>
          </p:nvSpPr>
          <p:spPr>
            <a:xfrm>
              <a:off x="2386910" y="2722488"/>
              <a:ext cx="354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7" name="Oval 1106">
              <a:extLst>
                <a:ext uri="{FF2B5EF4-FFF2-40B4-BE49-F238E27FC236}">
                  <a16:creationId xmlns:a16="http://schemas.microsoft.com/office/drawing/2014/main" id="{394BDD86-BDD6-12DA-1EEB-A7C240D94E42}"/>
                </a:ext>
              </a:extLst>
            </p:cNvPr>
            <p:cNvSpPr/>
            <p:nvPr/>
          </p:nvSpPr>
          <p:spPr>
            <a:xfrm>
              <a:off x="1053338" y="3408324"/>
              <a:ext cx="211050" cy="21105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8" name="TextBox 1107">
              <a:extLst>
                <a:ext uri="{FF2B5EF4-FFF2-40B4-BE49-F238E27FC236}">
                  <a16:creationId xmlns:a16="http://schemas.microsoft.com/office/drawing/2014/main" id="{170DF2C3-CA67-D38B-4CFE-4700D819767D}"/>
                </a:ext>
              </a:extLst>
            </p:cNvPr>
            <p:cNvSpPr txBox="1"/>
            <p:nvPr/>
          </p:nvSpPr>
          <p:spPr>
            <a:xfrm>
              <a:off x="1239679" y="3519957"/>
              <a:ext cx="354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4" name="Oval 1113">
              <a:extLst>
                <a:ext uri="{FF2B5EF4-FFF2-40B4-BE49-F238E27FC236}">
                  <a16:creationId xmlns:a16="http://schemas.microsoft.com/office/drawing/2014/main" id="{1E15E322-7B03-489B-0157-1A111353C2B4}"/>
                </a:ext>
              </a:extLst>
            </p:cNvPr>
            <p:cNvSpPr/>
            <p:nvPr/>
          </p:nvSpPr>
          <p:spPr>
            <a:xfrm>
              <a:off x="3828186" y="2618930"/>
              <a:ext cx="211050" cy="21105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5" name="TextBox 1114">
              <a:extLst>
                <a:ext uri="{FF2B5EF4-FFF2-40B4-BE49-F238E27FC236}">
                  <a16:creationId xmlns:a16="http://schemas.microsoft.com/office/drawing/2014/main" id="{D04C5A3E-D3AD-1A10-D75C-7D7124733B70}"/>
                </a:ext>
              </a:extLst>
            </p:cNvPr>
            <p:cNvSpPr txBox="1"/>
            <p:nvPr/>
          </p:nvSpPr>
          <p:spPr>
            <a:xfrm>
              <a:off x="3967448" y="2722488"/>
              <a:ext cx="354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6" name="Oval 1115">
              <a:extLst>
                <a:ext uri="{FF2B5EF4-FFF2-40B4-BE49-F238E27FC236}">
                  <a16:creationId xmlns:a16="http://schemas.microsoft.com/office/drawing/2014/main" id="{4807A3C3-EA19-C071-9FE4-0432530ABC72}"/>
                </a:ext>
              </a:extLst>
            </p:cNvPr>
            <p:cNvSpPr/>
            <p:nvPr/>
          </p:nvSpPr>
          <p:spPr>
            <a:xfrm>
              <a:off x="3024372" y="2623430"/>
              <a:ext cx="211050" cy="21105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7" name="TextBox 1116">
              <a:extLst>
                <a:ext uri="{FF2B5EF4-FFF2-40B4-BE49-F238E27FC236}">
                  <a16:creationId xmlns:a16="http://schemas.microsoft.com/office/drawing/2014/main" id="{6018A47C-4327-8E11-E628-7D3FD41E5B6C}"/>
                </a:ext>
              </a:extLst>
            </p:cNvPr>
            <p:cNvSpPr txBox="1"/>
            <p:nvPr/>
          </p:nvSpPr>
          <p:spPr>
            <a:xfrm>
              <a:off x="3190724" y="2722488"/>
              <a:ext cx="354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20" name="Straight Arrow Connector 1119">
              <a:extLst>
                <a:ext uri="{FF2B5EF4-FFF2-40B4-BE49-F238E27FC236}">
                  <a16:creationId xmlns:a16="http://schemas.microsoft.com/office/drawing/2014/main" id="{A89D6044-B1A4-5E66-48E6-62878CC88E2F}"/>
                </a:ext>
              </a:extLst>
            </p:cNvPr>
            <p:cNvCxnSpPr>
              <a:cxnSpLocks/>
              <a:stCxn id="1101" idx="4"/>
              <a:endCxn id="1102" idx="0"/>
            </p:cNvCxnSpPr>
            <p:nvPr/>
          </p:nvCxnSpPr>
          <p:spPr>
            <a:xfrm flipH="1">
              <a:off x="1369913" y="2053400"/>
              <a:ext cx="471930" cy="5680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3" name="Straight Arrow Connector 1122">
              <a:extLst>
                <a:ext uri="{FF2B5EF4-FFF2-40B4-BE49-F238E27FC236}">
                  <a16:creationId xmlns:a16="http://schemas.microsoft.com/office/drawing/2014/main" id="{908B4D2A-CBAB-B2C8-8CB2-A19F8534DBE2}"/>
                </a:ext>
              </a:extLst>
            </p:cNvPr>
            <p:cNvCxnSpPr>
              <a:cxnSpLocks/>
              <a:stCxn id="1101" idx="4"/>
              <a:endCxn id="1105" idx="0"/>
            </p:cNvCxnSpPr>
            <p:nvPr/>
          </p:nvCxnSpPr>
          <p:spPr>
            <a:xfrm>
              <a:off x="1841843" y="2053400"/>
              <a:ext cx="503609" cy="5635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6" name="Straight Arrow Connector 1125">
              <a:extLst>
                <a:ext uri="{FF2B5EF4-FFF2-40B4-BE49-F238E27FC236}">
                  <a16:creationId xmlns:a16="http://schemas.microsoft.com/office/drawing/2014/main" id="{A774D604-8990-CCE9-835C-D2428624C6DD}"/>
                </a:ext>
              </a:extLst>
            </p:cNvPr>
            <p:cNvCxnSpPr>
              <a:cxnSpLocks/>
              <a:stCxn id="1102" idx="6"/>
              <a:endCxn id="1105" idx="2"/>
            </p:cNvCxnSpPr>
            <p:nvPr/>
          </p:nvCxnSpPr>
          <p:spPr>
            <a:xfrm flipV="1">
              <a:off x="1475438" y="2722488"/>
              <a:ext cx="764489" cy="45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9" name="Straight Arrow Connector 1128">
              <a:extLst>
                <a:ext uri="{FF2B5EF4-FFF2-40B4-BE49-F238E27FC236}">
                  <a16:creationId xmlns:a16="http://schemas.microsoft.com/office/drawing/2014/main" id="{4E77F6DE-1272-B219-941B-6E80BC357E90}"/>
                </a:ext>
              </a:extLst>
            </p:cNvPr>
            <p:cNvCxnSpPr>
              <a:cxnSpLocks/>
              <a:stCxn id="1102" idx="4"/>
              <a:endCxn id="1107" idx="0"/>
            </p:cNvCxnSpPr>
            <p:nvPr/>
          </p:nvCxnSpPr>
          <p:spPr>
            <a:xfrm flipH="1">
              <a:off x="1158863" y="2832513"/>
              <a:ext cx="211050" cy="57581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2" name="Straight Arrow Connector 1131">
              <a:extLst>
                <a:ext uri="{FF2B5EF4-FFF2-40B4-BE49-F238E27FC236}">
                  <a16:creationId xmlns:a16="http://schemas.microsoft.com/office/drawing/2014/main" id="{5E4BC0DE-3E6E-2981-1085-B67E58087B2B}"/>
                </a:ext>
              </a:extLst>
            </p:cNvPr>
            <p:cNvCxnSpPr>
              <a:cxnSpLocks/>
              <a:stCxn id="1105" idx="4"/>
              <a:endCxn id="1107" idx="6"/>
            </p:cNvCxnSpPr>
            <p:nvPr/>
          </p:nvCxnSpPr>
          <p:spPr>
            <a:xfrm flipH="1">
              <a:off x="1264388" y="2828013"/>
              <a:ext cx="1081064" cy="68583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6" name="Connector: Curved 1135">
              <a:extLst>
                <a:ext uri="{FF2B5EF4-FFF2-40B4-BE49-F238E27FC236}">
                  <a16:creationId xmlns:a16="http://schemas.microsoft.com/office/drawing/2014/main" id="{FF9EA2F2-C0B3-1F13-3DA8-0CCB77685852}"/>
                </a:ext>
              </a:extLst>
            </p:cNvPr>
            <p:cNvCxnSpPr>
              <a:cxnSpLocks/>
              <a:endCxn id="1105" idx="5"/>
            </p:cNvCxnSpPr>
            <p:nvPr/>
          </p:nvCxnSpPr>
          <p:spPr>
            <a:xfrm flipV="1">
              <a:off x="1264390" y="2797105"/>
              <a:ext cx="1155679" cy="722852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2" name="Straight Arrow Connector 1141">
              <a:extLst>
                <a:ext uri="{FF2B5EF4-FFF2-40B4-BE49-F238E27FC236}">
                  <a16:creationId xmlns:a16="http://schemas.microsoft.com/office/drawing/2014/main" id="{D9D64251-F4A6-B435-57A0-B76E1C52814E}"/>
                </a:ext>
              </a:extLst>
            </p:cNvPr>
            <p:cNvCxnSpPr>
              <a:cxnSpLocks/>
              <a:stCxn id="1116" idx="2"/>
              <a:endCxn id="1105" idx="6"/>
            </p:cNvCxnSpPr>
            <p:nvPr/>
          </p:nvCxnSpPr>
          <p:spPr>
            <a:xfrm flipH="1" flipV="1">
              <a:off x="2450977" y="2722488"/>
              <a:ext cx="573395" cy="646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EC5D864-1CD9-564E-05ED-E777216A0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1CAE83-9AF1-7427-2117-D799FEF58F8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68646" y="1304937"/>
            <a:ext cx="2790825" cy="1285875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AD0F8FFB-212A-ACE7-C5FE-FCF6244915DB}"/>
              </a:ext>
            </a:extLst>
          </p:cNvPr>
          <p:cNvGrpSpPr/>
          <p:nvPr/>
        </p:nvGrpSpPr>
        <p:grpSpPr>
          <a:xfrm>
            <a:off x="905705" y="3990579"/>
            <a:ext cx="3416368" cy="2378203"/>
            <a:chOff x="905705" y="3990579"/>
            <a:chExt cx="3416368" cy="2378203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6DE548E-FA6B-0536-47E4-16C5141E4108}"/>
                </a:ext>
              </a:extLst>
            </p:cNvPr>
            <p:cNvCxnSpPr>
              <a:cxnSpLocks/>
              <a:stCxn id="20" idx="2"/>
              <a:endCxn id="22" idx="6"/>
            </p:cNvCxnSpPr>
            <p:nvPr/>
          </p:nvCxnSpPr>
          <p:spPr>
            <a:xfrm flipH="1">
              <a:off x="3235422" y="5203948"/>
              <a:ext cx="592764" cy="45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AC0998B-62AE-4E33-F4A8-6EDB54BBE13B}"/>
                </a:ext>
              </a:extLst>
            </p:cNvPr>
            <p:cNvSpPr/>
            <p:nvPr/>
          </p:nvSpPr>
          <p:spPr>
            <a:xfrm>
              <a:off x="1736318" y="4321843"/>
              <a:ext cx="211050" cy="21105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CBBED7-7965-A63E-097C-ACBCE47A9FA4}"/>
                </a:ext>
              </a:extLst>
            </p:cNvPr>
            <p:cNvSpPr/>
            <p:nvPr/>
          </p:nvSpPr>
          <p:spPr>
            <a:xfrm>
              <a:off x="1264388" y="5100956"/>
              <a:ext cx="211050" cy="21105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89C5439-6D1E-CB63-7743-9C380BFBE68A}"/>
                </a:ext>
              </a:extLst>
            </p:cNvPr>
            <p:cNvSpPr txBox="1"/>
            <p:nvPr/>
          </p:nvSpPr>
          <p:spPr>
            <a:xfrm>
              <a:off x="1664530" y="3990579"/>
              <a:ext cx="354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4E6E617-155C-627A-7A26-61AAAD26EB19}"/>
                </a:ext>
              </a:extLst>
            </p:cNvPr>
            <p:cNvSpPr txBox="1"/>
            <p:nvPr/>
          </p:nvSpPr>
          <p:spPr>
            <a:xfrm>
              <a:off x="932112" y="4962349"/>
              <a:ext cx="354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CF399CF-515E-FB89-85F1-569037FE83B0}"/>
                </a:ext>
              </a:extLst>
            </p:cNvPr>
            <p:cNvSpPr/>
            <p:nvPr/>
          </p:nvSpPr>
          <p:spPr>
            <a:xfrm>
              <a:off x="2239927" y="5096456"/>
              <a:ext cx="211050" cy="21105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4E1D559-7D43-D792-E24E-7154FCDCEDE0}"/>
                </a:ext>
              </a:extLst>
            </p:cNvPr>
            <p:cNvSpPr txBox="1"/>
            <p:nvPr/>
          </p:nvSpPr>
          <p:spPr>
            <a:xfrm>
              <a:off x="2386910" y="5201981"/>
              <a:ext cx="354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B845F5A-F636-BA5F-90C0-1BE11C57C85A}"/>
                </a:ext>
              </a:extLst>
            </p:cNvPr>
            <p:cNvSpPr/>
            <p:nvPr/>
          </p:nvSpPr>
          <p:spPr>
            <a:xfrm>
              <a:off x="1053338" y="5887817"/>
              <a:ext cx="211050" cy="21105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4162370-8B5B-E74B-58AA-2276097ABF86}"/>
                </a:ext>
              </a:extLst>
            </p:cNvPr>
            <p:cNvSpPr txBox="1"/>
            <p:nvPr/>
          </p:nvSpPr>
          <p:spPr>
            <a:xfrm>
              <a:off x="1239679" y="5999450"/>
              <a:ext cx="354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90E4101-A937-8061-1DF3-AEF2DC5E8D0E}"/>
                </a:ext>
              </a:extLst>
            </p:cNvPr>
            <p:cNvSpPr/>
            <p:nvPr/>
          </p:nvSpPr>
          <p:spPr>
            <a:xfrm>
              <a:off x="3828186" y="5098423"/>
              <a:ext cx="211050" cy="21105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D6F864-B45B-C115-3BA4-7F4E66A1885E}"/>
                </a:ext>
              </a:extLst>
            </p:cNvPr>
            <p:cNvSpPr txBox="1"/>
            <p:nvPr/>
          </p:nvSpPr>
          <p:spPr>
            <a:xfrm>
              <a:off x="3967448" y="5201981"/>
              <a:ext cx="354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AD41DCB-4DA5-B9D4-88B3-734221826CB5}"/>
                </a:ext>
              </a:extLst>
            </p:cNvPr>
            <p:cNvSpPr/>
            <p:nvPr/>
          </p:nvSpPr>
          <p:spPr>
            <a:xfrm>
              <a:off x="3024372" y="5102923"/>
              <a:ext cx="211050" cy="21105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F0F4C35-E882-0759-A532-E73E7789E2FD}"/>
                </a:ext>
              </a:extLst>
            </p:cNvPr>
            <p:cNvSpPr txBox="1"/>
            <p:nvPr/>
          </p:nvSpPr>
          <p:spPr>
            <a:xfrm>
              <a:off x="3190724" y="5201981"/>
              <a:ext cx="354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8550A4F-E46B-B61F-60ED-7256F52E86F5}"/>
                </a:ext>
              </a:extLst>
            </p:cNvPr>
            <p:cNvCxnSpPr>
              <a:cxnSpLocks/>
              <a:stCxn id="11" idx="4"/>
              <a:endCxn id="12" idx="0"/>
            </p:cNvCxnSpPr>
            <p:nvPr/>
          </p:nvCxnSpPr>
          <p:spPr>
            <a:xfrm flipH="1">
              <a:off x="1369913" y="4532893"/>
              <a:ext cx="471930" cy="5680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C4659E2-9914-E51A-ACB2-493A2EB99EDF}"/>
                </a:ext>
              </a:extLst>
            </p:cNvPr>
            <p:cNvCxnSpPr>
              <a:cxnSpLocks/>
              <a:stCxn id="11" idx="4"/>
              <a:endCxn id="16" idx="0"/>
            </p:cNvCxnSpPr>
            <p:nvPr/>
          </p:nvCxnSpPr>
          <p:spPr>
            <a:xfrm>
              <a:off x="1841843" y="4532893"/>
              <a:ext cx="503609" cy="5635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DF60789-5475-F0BA-EA9B-38851B1D842A}"/>
                </a:ext>
              </a:extLst>
            </p:cNvPr>
            <p:cNvCxnSpPr>
              <a:cxnSpLocks/>
              <a:stCxn id="12" idx="6"/>
              <a:endCxn id="16" idx="2"/>
            </p:cNvCxnSpPr>
            <p:nvPr/>
          </p:nvCxnSpPr>
          <p:spPr>
            <a:xfrm flipV="1">
              <a:off x="1475438" y="5201981"/>
              <a:ext cx="764489" cy="45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8EAD9EE-FA64-B2C4-EBB6-7DF8173C8C52}"/>
                </a:ext>
              </a:extLst>
            </p:cNvPr>
            <p:cNvCxnSpPr>
              <a:cxnSpLocks/>
              <a:stCxn id="12" idx="4"/>
              <a:endCxn id="18" idx="0"/>
            </p:cNvCxnSpPr>
            <p:nvPr/>
          </p:nvCxnSpPr>
          <p:spPr>
            <a:xfrm flipH="1">
              <a:off x="1158863" y="5312006"/>
              <a:ext cx="211050" cy="57581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4B5086A-E7F0-20EC-5869-74582C81558E}"/>
                </a:ext>
              </a:extLst>
            </p:cNvPr>
            <p:cNvCxnSpPr>
              <a:cxnSpLocks/>
              <a:stCxn id="16" idx="4"/>
              <a:endCxn id="18" idx="6"/>
            </p:cNvCxnSpPr>
            <p:nvPr/>
          </p:nvCxnSpPr>
          <p:spPr>
            <a:xfrm flipH="1">
              <a:off x="1264388" y="5307506"/>
              <a:ext cx="1081064" cy="68583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or: Curved 28">
              <a:extLst>
                <a:ext uri="{FF2B5EF4-FFF2-40B4-BE49-F238E27FC236}">
                  <a16:creationId xmlns:a16="http://schemas.microsoft.com/office/drawing/2014/main" id="{294C227E-D88C-3B27-017F-6F6CE5AC904F}"/>
                </a:ext>
              </a:extLst>
            </p:cNvPr>
            <p:cNvCxnSpPr>
              <a:cxnSpLocks/>
              <a:endCxn id="16" idx="5"/>
            </p:cNvCxnSpPr>
            <p:nvPr/>
          </p:nvCxnSpPr>
          <p:spPr>
            <a:xfrm flipV="1">
              <a:off x="1264390" y="5276598"/>
              <a:ext cx="1155679" cy="722852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AC5CF2C-096A-57EA-616E-4AF0F1D8B91E}"/>
                </a:ext>
              </a:extLst>
            </p:cNvPr>
            <p:cNvCxnSpPr>
              <a:cxnSpLocks/>
              <a:stCxn id="22" idx="2"/>
              <a:endCxn id="16" idx="6"/>
            </p:cNvCxnSpPr>
            <p:nvPr/>
          </p:nvCxnSpPr>
          <p:spPr>
            <a:xfrm flipH="1" flipV="1">
              <a:off x="2450977" y="5201981"/>
              <a:ext cx="573395" cy="646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C40B278-A6CF-5119-09E5-4B0D1E1EED07}"/>
                </a:ext>
              </a:extLst>
            </p:cNvPr>
            <p:cNvSpPr txBox="1"/>
            <p:nvPr/>
          </p:nvSpPr>
          <p:spPr>
            <a:xfrm>
              <a:off x="2136460" y="4458038"/>
              <a:ext cx="354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676302C-8354-7887-925E-E1397D50550D}"/>
                </a:ext>
              </a:extLst>
            </p:cNvPr>
            <p:cNvSpPr txBox="1"/>
            <p:nvPr/>
          </p:nvSpPr>
          <p:spPr>
            <a:xfrm>
              <a:off x="1263080" y="4496986"/>
              <a:ext cx="354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2DD7807-94E0-F335-96FC-A9DDD6B97FC1}"/>
                </a:ext>
              </a:extLst>
            </p:cNvPr>
            <p:cNvSpPr txBox="1"/>
            <p:nvPr/>
          </p:nvSpPr>
          <p:spPr>
            <a:xfrm>
              <a:off x="905705" y="5343657"/>
              <a:ext cx="354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D9CAD34-5276-2E99-9516-785A5AF091DF}"/>
                </a:ext>
              </a:extLst>
            </p:cNvPr>
            <p:cNvSpPr txBox="1"/>
            <p:nvPr/>
          </p:nvSpPr>
          <p:spPr>
            <a:xfrm>
              <a:off x="1543776" y="5343657"/>
              <a:ext cx="354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0E28179-6E32-F721-3544-CD76A5437819}"/>
                </a:ext>
              </a:extLst>
            </p:cNvPr>
            <p:cNvSpPr txBox="1"/>
            <p:nvPr/>
          </p:nvSpPr>
          <p:spPr>
            <a:xfrm>
              <a:off x="1985557" y="5756375"/>
              <a:ext cx="354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8FCEA10-9267-B68D-B653-1A3309E7C3DD}"/>
                </a:ext>
              </a:extLst>
            </p:cNvPr>
            <p:cNvSpPr txBox="1"/>
            <p:nvPr/>
          </p:nvSpPr>
          <p:spPr>
            <a:xfrm>
              <a:off x="2616150" y="4807717"/>
              <a:ext cx="354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26F14C9-E397-24D8-27F4-581CE87A0081}"/>
                </a:ext>
              </a:extLst>
            </p:cNvPr>
            <p:cNvSpPr txBox="1"/>
            <p:nvPr/>
          </p:nvSpPr>
          <p:spPr>
            <a:xfrm>
              <a:off x="3421851" y="4807717"/>
              <a:ext cx="354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CB72237-D53C-9787-61AE-3589414F7A33}"/>
                </a:ext>
              </a:extLst>
            </p:cNvPr>
            <p:cNvSpPr txBox="1"/>
            <p:nvPr/>
          </p:nvSpPr>
          <p:spPr>
            <a:xfrm>
              <a:off x="1652921" y="4867300"/>
              <a:ext cx="354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21B8ECB3-FAC0-8753-8547-23F54C1DA3C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52889" y="4620992"/>
            <a:ext cx="343852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532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2033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Search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863AB45-7E89-6CDE-6296-8C7E2AA4C9E7}"/>
              </a:ext>
            </a:extLst>
          </p:cNvPr>
          <p:cNvGrpSpPr/>
          <p:nvPr/>
        </p:nvGrpSpPr>
        <p:grpSpPr>
          <a:xfrm>
            <a:off x="987669" y="2522642"/>
            <a:ext cx="3334404" cy="2378203"/>
            <a:chOff x="987669" y="1511086"/>
            <a:chExt cx="3334404" cy="2378203"/>
          </a:xfrm>
        </p:grpSpPr>
        <p:cxnSp>
          <p:nvCxnSpPr>
            <p:cNvPr id="1095" name="Straight Arrow Connector 1094">
              <a:extLst>
                <a:ext uri="{FF2B5EF4-FFF2-40B4-BE49-F238E27FC236}">
                  <a16:creationId xmlns:a16="http://schemas.microsoft.com/office/drawing/2014/main" id="{E369A4AA-DAB6-9F88-EF1D-1A4D7EDD0169}"/>
                </a:ext>
              </a:extLst>
            </p:cNvPr>
            <p:cNvCxnSpPr>
              <a:cxnSpLocks/>
              <a:stCxn id="1114" idx="2"/>
              <a:endCxn id="1116" idx="6"/>
            </p:cNvCxnSpPr>
            <p:nvPr/>
          </p:nvCxnSpPr>
          <p:spPr>
            <a:xfrm flipH="1">
              <a:off x="3235422" y="2724455"/>
              <a:ext cx="592764" cy="45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01" name="Oval 1100">
              <a:extLst>
                <a:ext uri="{FF2B5EF4-FFF2-40B4-BE49-F238E27FC236}">
                  <a16:creationId xmlns:a16="http://schemas.microsoft.com/office/drawing/2014/main" id="{4463FB00-AA44-2770-E726-C6DF15D6FB25}"/>
                </a:ext>
              </a:extLst>
            </p:cNvPr>
            <p:cNvSpPr/>
            <p:nvPr/>
          </p:nvSpPr>
          <p:spPr>
            <a:xfrm>
              <a:off x="1736318" y="1842350"/>
              <a:ext cx="211050" cy="21105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2" name="Oval 1101">
              <a:extLst>
                <a:ext uri="{FF2B5EF4-FFF2-40B4-BE49-F238E27FC236}">
                  <a16:creationId xmlns:a16="http://schemas.microsoft.com/office/drawing/2014/main" id="{E27B6814-66AC-EE2F-054C-DB9082C7B1E3}"/>
                </a:ext>
              </a:extLst>
            </p:cNvPr>
            <p:cNvSpPr/>
            <p:nvPr/>
          </p:nvSpPr>
          <p:spPr>
            <a:xfrm>
              <a:off x="1264388" y="2621463"/>
              <a:ext cx="211050" cy="21105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3" name="TextBox 1102">
              <a:extLst>
                <a:ext uri="{FF2B5EF4-FFF2-40B4-BE49-F238E27FC236}">
                  <a16:creationId xmlns:a16="http://schemas.microsoft.com/office/drawing/2014/main" id="{EB48A633-38A6-9FE5-89D8-897CC473AFE8}"/>
                </a:ext>
              </a:extLst>
            </p:cNvPr>
            <p:cNvSpPr txBox="1"/>
            <p:nvPr/>
          </p:nvSpPr>
          <p:spPr>
            <a:xfrm>
              <a:off x="1664530" y="1511086"/>
              <a:ext cx="354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4" name="TextBox 1103">
              <a:extLst>
                <a:ext uri="{FF2B5EF4-FFF2-40B4-BE49-F238E27FC236}">
                  <a16:creationId xmlns:a16="http://schemas.microsoft.com/office/drawing/2014/main" id="{AE961756-1CAA-6DFF-804D-D22A552895B9}"/>
                </a:ext>
              </a:extLst>
            </p:cNvPr>
            <p:cNvSpPr txBox="1"/>
            <p:nvPr/>
          </p:nvSpPr>
          <p:spPr>
            <a:xfrm>
              <a:off x="987669" y="2722488"/>
              <a:ext cx="354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5" name="Oval 1104">
              <a:extLst>
                <a:ext uri="{FF2B5EF4-FFF2-40B4-BE49-F238E27FC236}">
                  <a16:creationId xmlns:a16="http://schemas.microsoft.com/office/drawing/2014/main" id="{2E800D42-F0A3-F46D-BDDD-3EA46E3DB41B}"/>
                </a:ext>
              </a:extLst>
            </p:cNvPr>
            <p:cNvSpPr/>
            <p:nvPr/>
          </p:nvSpPr>
          <p:spPr>
            <a:xfrm>
              <a:off x="2239927" y="2616963"/>
              <a:ext cx="211050" cy="21105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6" name="TextBox 1105">
              <a:extLst>
                <a:ext uri="{FF2B5EF4-FFF2-40B4-BE49-F238E27FC236}">
                  <a16:creationId xmlns:a16="http://schemas.microsoft.com/office/drawing/2014/main" id="{1D1BCED6-FA5E-FAEB-CFFF-B2B1F81E70AB}"/>
                </a:ext>
              </a:extLst>
            </p:cNvPr>
            <p:cNvSpPr txBox="1"/>
            <p:nvPr/>
          </p:nvSpPr>
          <p:spPr>
            <a:xfrm>
              <a:off x="2386910" y="2722488"/>
              <a:ext cx="354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7" name="Oval 1106">
              <a:extLst>
                <a:ext uri="{FF2B5EF4-FFF2-40B4-BE49-F238E27FC236}">
                  <a16:creationId xmlns:a16="http://schemas.microsoft.com/office/drawing/2014/main" id="{394BDD86-BDD6-12DA-1EEB-A7C240D94E42}"/>
                </a:ext>
              </a:extLst>
            </p:cNvPr>
            <p:cNvSpPr/>
            <p:nvPr/>
          </p:nvSpPr>
          <p:spPr>
            <a:xfrm>
              <a:off x="1053338" y="3408324"/>
              <a:ext cx="211050" cy="21105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8" name="TextBox 1107">
              <a:extLst>
                <a:ext uri="{FF2B5EF4-FFF2-40B4-BE49-F238E27FC236}">
                  <a16:creationId xmlns:a16="http://schemas.microsoft.com/office/drawing/2014/main" id="{170DF2C3-CA67-D38B-4CFE-4700D819767D}"/>
                </a:ext>
              </a:extLst>
            </p:cNvPr>
            <p:cNvSpPr txBox="1"/>
            <p:nvPr/>
          </p:nvSpPr>
          <p:spPr>
            <a:xfrm>
              <a:off x="1239679" y="3519957"/>
              <a:ext cx="354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4" name="Oval 1113">
              <a:extLst>
                <a:ext uri="{FF2B5EF4-FFF2-40B4-BE49-F238E27FC236}">
                  <a16:creationId xmlns:a16="http://schemas.microsoft.com/office/drawing/2014/main" id="{1E15E322-7B03-489B-0157-1A111353C2B4}"/>
                </a:ext>
              </a:extLst>
            </p:cNvPr>
            <p:cNvSpPr/>
            <p:nvPr/>
          </p:nvSpPr>
          <p:spPr>
            <a:xfrm>
              <a:off x="3828186" y="2618930"/>
              <a:ext cx="211050" cy="21105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5" name="TextBox 1114">
              <a:extLst>
                <a:ext uri="{FF2B5EF4-FFF2-40B4-BE49-F238E27FC236}">
                  <a16:creationId xmlns:a16="http://schemas.microsoft.com/office/drawing/2014/main" id="{D04C5A3E-D3AD-1A10-D75C-7D7124733B70}"/>
                </a:ext>
              </a:extLst>
            </p:cNvPr>
            <p:cNvSpPr txBox="1"/>
            <p:nvPr/>
          </p:nvSpPr>
          <p:spPr>
            <a:xfrm>
              <a:off x="3967448" y="2722488"/>
              <a:ext cx="354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6" name="Oval 1115">
              <a:extLst>
                <a:ext uri="{FF2B5EF4-FFF2-40B4-BE49-F238E27FC236}">
                  <a16:creationId xmlns:a16="http://schemas.microsoft.com/office/drawing/2014/main" id="{4807A3C3-EA19-C071-9FE4-0432530ABC72}"/>
                </a:ext>
              </a:extLst>
            </p:cNvPr>
            <p:cNvSpPr/>
            <p:nvPr/>
          </p:nvSpPr>
          <p:spPr>
            <a:xfrm>
              <a:off x="3024372" y="2623430"/>
              <a:ext cx="211050" cy="21105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7" name="TextBox 1116">
              <a:extLst>
                <a:ext uri="{FF2B5EF4-FFF2-40B4-BE49-F238E27FC236}">
                  <a16:creationId xmlns:a16="http://schemas.microsoft.com/office/drawing/2014/main" id="{6018A47C-4327-8E11-E628-7D3FD41E5B6C}"/>
                </a:ext>
              </a:extLst>
            </p:cNvPr>
            <p:cNvSpPr txBox="1"/>
            <p:nvPr/>
          </p:nvSpPr>
          <p:spPr>
            <a:xfrm>
              <a:off x="3190724" y="2722488"/>
              <a:ext cx="354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20" name="Straight Arrow Connector 1119">
              <a:extLst>
                <a:ext uri="{FF2B5EF4-FFF2-40B4-BE49-F238E27FC236}">
                  <a16:creationId xmlns:a16="http://schemas.microsoft.com/office/drawing/2014/main" id="{A89D6044-B1A4-5E66-48E6-62878CC88E2F}"/>
                </a:ext>
              </a:extLst>
            </p:cNvPr>
            <p:cNvCxnSpPr>
              <a:cxnSpLocks/>
              <a:stCxn id="1101" idx="4"/>
              <a:endCxn id="1102" idx="0"/>
            </p:cNvCxnSpPr>
            <p:nvPr/>
          </p:nvCxnSpPr>
          <p:spPr>
            <a:xfrm flipH="1">
              <a:off x="1369913" y="2053400"/>
              <a:ext cx="471930" cy="5680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3" name="Straight Arrow Connector 1122">
              <a:extLst>
                <a:ext uri="{FF2B5EF4-FFF2-40B4-BE49-F238E27FC236}">
                  <a16:creationId xmlns:a16="http://schemas.microsoft.com/office/drawing/2014/main" id="{908B4D2A-CBAB-B2C8-8CB2-A19F8534DBE2}"/>
                </a:ext>
              </a:extLst>
            </p:cNvPr>
            <p:cNvCxnSpPr>
              <a:cxnSpLocks/>
              <a:stCxn id="1101" idx="4"/>
              <a:endCxn id="1105" idx="0"/>
            </p:cNvCxnSpPr>
            <p:nvPr/>
          </p:nvCxnSpPr>
          <p:spPr>
            <a:xfrm>
              <a:off x="1841843" y="2053400"/>
              <a:ext cx="503609" cy="5635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6" name="Straight Arrow Connector 1125">
              <a:extLst>
                <a:ext uri="{FF2B5EF4-FFF2-40B4-BE49-F238E27FC236}">
                  <a16:creationId xmlns:a16="http://schemas.microsoft.com/office/drawing/2014/main" id="{A774D604-8990-CCE9-835C-D2428624C6DD}"/>
                </a:ext>
              </a:extLst>
            </p:cNvPr>
            <p:cNvCxnSpPr>
              <a:cxnSpLocks/>
              <a:stCxn id="1102" idx="6"/>
              <a:endCxn id="1105" idx="2"/>
            </p:cNvCxnSpPr>
            <p:nvPr/>
          </p:nvCxnSpPr>
          <p:spPr>
            <a:xfrm flipV="1">
              <a:off x="1475438" y="2722488"/>
              <a:ext cx="764489" cy="45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9" name="Straight Arrow Connector 1128">
              <a:extLst>
                <a:ext uri="{FF2B5EF4-FFF2-40B4-BE49-F238E27FC236}">
                  <a16:creationId xmlns:a16="http://schemas.microsoft.com/office/drawing/2014/main" id="{4E77F6DE-1272-B219-941B-6E80BC357E90}"/>
                </a:ext>
              </a:extLst>
            </p:cNvPr>
            <p:cNvCxnSpPr>
              <a:cxnSpLocks/>
              <a:stCxn id="1102" idx="4"/>
              <a:endCxn id="1107" idx="0"/>
            </p:cNvCxnSpPr>
            <p:nvPr/>
          </p:nvCxnSpPr>
          <p:spPr>
            <a:xfrm flipH="1">
              <a:off x="1158863" y="2832513"/>
              <a:ext cx="211050" cy="57581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2" name="Straight Arrow Connector 1131">
              <a:extLst>
                <a:ext uri="{FF2B5EF4-FFF2-40B4-BE49-F238E27FC236}">
                  <a16:creationId xmlns:a16="http://schemas.microsoft.com/office/drawing/2014/main" id="{5E4BC0DE-3E6E-2981-1085-B67E58087B2B}"/>
                </a:ext>
              </a:extLst>
            </p:cNvPr>
            <p:cNvCxnSpPr>
              <a:cxnSpLocks/>
              <a:stCxn id="1105" idx="4"/>
              <a:endCxn id="1107" idx="6"/>
            </p:cNvCxnSpPr>
            <p:nvPr/>
          </p:nvCxnSpPr>
          <p:spPr>
            <a:xfrm flipH="1">
              <a:off x="1264388" y="2828013"/>
              <a:ext cx="1081064" cy="68583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6" name="Connector: Curved 1135">
              <a:extLst>
                <a:ext uri="{FF2B5EF4-FFF2-40B4-BE49-F238E27FC236}">
                  <a16:creationId xmlns:a16="http://schemas.microsoft.com/office/drawing/2014/main" id="{FF9EA2F2-C0B3-1F13-3DA8-0CCB77685852}"/>
                </a:ext>
              </a:extLst>
            </p:cNvPr>
            <p:cNvCxnSpPr>
              <a:cxnSpLocks/>
              <a:endCxn id="1105" idx="5"/>
            </p:cNvCxnSpPr>
            <p:nvPr/>
          </p:nvCxnSpPr>
          <p:spPr>
            <a:xfrm flipV="1">
              <a:off x="1264390" y="2797105"/>
              <a:ext cx="1155679" cy="722852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2" name="Straight Arrow Connector 1141">
              <a:extLst>
                <a:ext uri="{FF2B5EF4-FFF2-40B4-BE49-F238E27FC236}">
                  <a16:creationId xmlns:a16="http://schemas.microsoft.com/office/drawing/2014/main" id="{D9D64251-F4A6-B435-57A0-B76E1C52814E}"/>
                </a:ext>
              </a:extLst>
            </p:cNvPr>
            <p:cNvCxnSpPr>
              <a:cxnSpLocks/>
              <a:stCxn id="1116" idx="2"/>
              <a:endCxn id="1105" idx="6"/>
            </p:cNvCxnSpPr>
            <p:nvPr/>
          </p:nvCxnSpPr>
          <p:spPr>
            <a:xfrm flipH="1" flipV="1">
              <a:off x="2450977" y="2722488"/>
              <a:ext cx="573395" cy="646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D00C056-B0E8-9C8C-08A2-891A2350CA23}"/>
              </a:ext>
            </a:extLst>
          </p:cNvPr>
          <p:cNvSpPr txBox="1"/>
          <p:nvPr/>
        </p:nvSpPr>
        <p:spPr>
          <a:xfrm>
            <a:off x="744847" y="1224243"/>
            <a:ext cx="262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a path from A to D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1DAC84-CEA3-F81D-C8A8-FA57D68B05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50739" y="2959431"/>
            <a:ext cx="2790825" cy="12858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FF741EA-EA91-21C1-03C6-6A2298BB1DC9}"/>
              </a:ext>
            </a:extLst>
          </p:cNvPr>
          <p:cNvSpPr txBox="1"/>
          <p:nvPr/>
        </p:nvSpPr>
        <p:spPr>
          <a:xfrm>
            <a:off x="744847" y="5365041"/>
            <a:ext cx="262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Backtracking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algorithms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614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C5D864-1CD9-564E-05ED-E777216A0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251F6618-3B07-A60D-E169-C2F3462070B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68646" y="1157649"/>
            <a:ext cx="5095875" cy="30861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2033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Search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863AB45-7E89-6CDE-6296-8C7E2AA4C9E7}"/>
              </a:ext>
            </a:extLst>
          </p:cNvPr>
          <p:cNvGrpSpPr/>
          <p:nvPr/>
        </p:nvGrpSpPr>
        <p:grpSpPr>
          <a:xfrm>
            <a:off x="987669" y="1224243"/>
            <a:ext cx="3334404" cy="2378203"/>
            <a:chOff x="987669" y="1511086"/>
            <a:chExt cx="3334404" cy="2378203"/>
          </a:xfrm>
        </p:grpSpPr>
        <p:cxnSp>
          <p:nvCxnSpPr>
            <p:cNvPr id="1095" name="Straight Arrow Connector 1094">
              <a:extLst>
                <a:ext uri="{FF2B5EF4-FFF2-40B4-BE49-F238E27FC236}">
                  <a16:creationId xmlns:a16="http://schemas.microsoft.com/office/drawing/2014/main" id="{E369A4AA-DAB6-9F88-EF1D-1A4D7EDD0169}"/>
                </a:ext>
              </a:extLst>
            </p:cNvPr>
            <p:cNvCxnSpPr>
              <a:cxnSpLocks/>
              <a:stCxn id="1114" idx="2"/>
              <a:endCxn id="1116" idx="6"/>
            </p:cNvCxnSpPr>
            <p:nvPr/>
          </p:nvCxnSpPr>
          <p:spPr>
            <a:xfrm flipH="1">
              <a:off x="3235422" y="2724455"/>
              <a:ext cx="592764" cy="45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01" name="Oval 1100">
              <a:extLst>
                <a:ext uri="{FF2B5EF4-FFF2-40B4-BE49-F238E27FC236}">
                  <a16:creationId xmlns:a16="http://schemas.microsoft.com/office/drawing/2014/main" id="{4463FB00-AA44-2770-E726-C6DF15D6FB25}"/>
                </a:ext>
              </a:extLst>
            </p:cNvPr>
            <p:cNvSpPr/>
            <p:nvPr/>
          </p:nvSpPr>
          <p:spPr>
            <a:xfrm>
              <a:off x="1736318" y="1842350"/>
              <a:ext cx="211050" cy="21105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2" name="Oval 1101">
              <a:extLst>
                <a:ext uri="{FF2B5EF4-FFF2-40B4-BE49-F238E27FC236}">
                  <a16:creationId xmlns:a16="http://schemas.microsoft.com/office/drawing/2014/main" id="{E27B6814-66AC-EE2F-054C-DB9082C7B1E3}"/>
                </a:ext>
              </a:extLst>
            </p:cNvPr>
            <p:cNvSpPr/>
            <p:nvPr/>
          </p:nvSpPr>
          <p:spPr>
            <a:xfrm>
              <a:off x="1264388" y="2621463"/>
              <a:ext cx="211050" cy="21105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3" name="TextBox 1102">
              <a:extLst>
                <a:ext uri="{FF2B5EF4-FFF2-40B4-BE49-F238E27FC236}">
                  <a16:creationId xmlns:a16="http://schemas.microsoft.com/office/drawing/2014/main" id="{EB48A633-38A6-9FE5-89D8-897CC473AFE8}"/>
                </a:ext>
              </a:extLst>
            </p:cNvPr>
            <p:cNvSpPr txBox="1"/>
            <p:nvPr/>
          </p:nvSpPr>
          <p:spPr>
            <a:xfrm>
              <a:off x="1664530" y="1511086"/>
              <a:ext cx="354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4" name="TextBox 1103">
              <a:extLst>
                <a:ext uri="{FF2B5EF4-FFF2-40B4-BE49-F238E27FC236}">
                  <a16:creationId xmlns:a16="http://schemas.microsoft.com/office/drawing/2014/main" id="{AE961756-1CAA-6DFF-804D-D22A552895B9}"/>
                </a:ext>
              </a:extLst>
            </p:cNvPr>
            <p:cNvSpPr txBox="1"/>
            <p:nvPr/>
          </p:nvSpPr>
          <p:spPr>
            <a:xfrm>
              <a:off x="987669" y="2722488"/>
              <a:ext cx="354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5" name="Oval 1104">
              <a:extLst>
                <a:ext uri="{FF2B5EF4-FFF2-40B4-BE49-F238E27FC236}">
                  <a16:creationId xmlns:a16="http://schemas.microsoft.com/office/drawing/2014/main" id="{2E800D42-F0A3-F46D-BDDD-3EA46E3DB41B}"/>
                </a:ext>
              </a:extLst>
            </p:cNvPr>
            <p:cNvSpPr/>
            <p:nvPr/>
          </p:nvSpPr>
          <p:spPr>
            <a:xfrm>
              <a:off x="2239927" y="2616963"/>
              <a:ext cx="211050" cy="21105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6" name="TextBox 1105">
              <a:extLst>
                <a:ext uri="{FF2B5EF4-FFF2-40B4-BE49-F238E27FC236}">
                  <a16:creationId xmlns:a16="http://schemas.microsoft.com/office/drawing/2014/main" id="{1D1BCED6-FA5E-FAEB-CFFF-B2B1F81E70AB}"/>
                </a:ext>
              </a:extLst>
            </p:cNvPr>
            <p:cNvSpPr txBox="1"/>
            <p:nvPr/>
          </p:nvSpPr>
          <p:spPr>
            <a:xfrm>
              <a:off x="2386910" y="2722488"/>
              <a:ext cx="354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7" name="Oval 1106">
              <a:extLst>
                <a:ext uri="{FF2B5EF4-FFF2-40B4-BE49-F238E27FC236}">
                  <a16:creationId xmlns:a16="http://schemas.microsoft.com/office/drawing/2014/main" id="{394BDD86-BDD6-12DA-1EEB-A7C240D94E42}"/>
                </a:ext>
              </a:extLst>
            </p:cNvPr>
            <p:cNvSpPr/>
            <p:nvPr/>
          </p:nvSpPr>
          <p:spPr>
            <a:xfrm>
              <a:off x="1053338" y="3408324"/>
              <a:ext cx="211050" cy="21105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8" name="TextBox 1107">
              <a:extLst>
                <a:ext uri="{FF2B5EF4-FFF2-40B4-BE49-F238E27FC236}">
                  <a16:creationId xmlns:a16="http://schemas.microsoft.com/office/drawing/2014/main" id="{170DF2C3-CA67-D38B-4CFE-4700D819767D}"/>
                </a:ext>
              </a:extLst>
            </p:cNvPr>
            <p:cNvSpPr txBox="1"/>
            <p:nvPr/>
          </p:nvSpPr>
          <p:spPr>
            <a:xfrm>
              <a:off x="1239679" y="3519957"/>
              <a:ext cx="354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4" name="Oval 1113">
              <a:extLst>
                <a:ext uri="{FF2B5EF4-FFF2-40B4-BE49-F238E27FC236}">
                  <a16:creationId xmlns:a16="http://schemas.microsoft.com/office/drawing/2014/main" id="{1E15E322-7B03-489B-0157-1A111353C2B4}"/>
                </a:ext>
              </a:extLst>
            </p:cNvPr>
            <p:cNvSpPr/>
            <p:nvPr/>
          </p:nvSpPr>
          <p:spPr>
            <a:xfrm>
              <a:off x="3828186" y="2618930"/>
              <a:ext cx="211050" cy="21105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5" name="TextBox 1114">
              <a:extLst>
                <a:ext uri="{FF2B5EF4-FFF2-40B4-BE49-F238E27FC236}">
                  <a16:creationId xmlns:a16="http://schemas.microsoft.com/office/drawing/2014/main" id="{D04C5A3E-D3AD-1A10-D75C-7D7124733B70}"/>
                </a:ext>
              </a:extLst>
            </p:cNvPr>
            <p:cNvSpPr txBox="1"/>
            <p:nvPr/>
          </p:nvSpPr>
          <p:spPr>
            <a:xfrm>
              <a:off x="3967448" y="2722488"/>
              <a:ext cx="354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6" name="Oval 1115">
              <a:extLst>
                <a:ext uri="{FF2B5EF4-FFF2-40B4-BE49-F238E27FC236}">
                  <a16:creationId xmlns:a16="http://schemas.microsoft.com/office/drawing/2014/main" id="{4807A3C3-EA19-C071-9FE4-0432530ABC72}"/>
                </a:ext>
              </a:extLst>
            </p:cNvPr>
            <p:cNvSpPr/>
            <p:nvPr/>
          </p:nvSpPr>
          <p:spPr>
            <a:xfrm>
              <a:off x="3024372" y="2623430"/>
              <a:ext cx="211050" cy="21105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7" name="TextBox 1116">
              <a:extLst>
                <a:ext uri="{FF2B5EF4-FFF2-40B4-BE49-F238E27FC236}">
                  <a16:creationId xmlns:a16="http://schemas.microsoft.com/office/drawing/2014/main" id="{6018A47C-4327-8E11-E628-7D3FD41E5B6C}"/>
                </a:ext>
              </a:extLst>
            </p:cNvPr>
            <p:cNvSpPr txBox="1"/>
            <p:nvPr/>
          </p:nvSpPr>
          <p:spPr>
            <a:xfrm>
              <a:off x="3190724" y="2722488"/>
              <a:ext cx="354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20" name="Straight Arrow Connector 1119">
              <a:extLst>
                <a:ext uri="{FF2B5EF4-FFF2-40B4-BE49-F238E27FC236}">
                  <a16:creationId xmlns:a16="http://schemas.microsoft.com/office/drawing/2014/main" id="{A89D6044-B1A4-5E66-48E6-62878CC88E2F}"/>
                </a:ext>
              </a:extLst>
            </p:cNvPr>
            <p:cNvCxnSpPr>
              <a:cxnSpLocks/>
              <a:stCxn id="1101" idx="4"/>
              <a:endCxn id="1102" idx="0"/>
            </p:cNvCxnSpPr>
            <p:nvPr/>
          </p:nvCxnSpPr>
          <p:spPr>
            <a:xfrm flipH="1">
              <a:off x="1369913" y="2053400"/>
              <a:ext cx="471930" cy="5680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3" name="Straight Arrow Connector 1122">
              <a:extLst>
                <a:ext uri="{FF2B5EF4-FFF2-40B4-BE49-F238E27FC236}">
                  <a16:creationId xmlns:a16="http://schemas.microsoft.com/office/drawing/2014/main" id="{908B4D2A-CBAB-B2C8-8CB2-A19F8534DBE2}"/>
                </a:ext>
              </a:extLst>
            </p:cNvPr>
            <p:cNvCxnSpPr>
              <a:cxnSpLocks/>
              <a:stCxn id="1101" idx="4"/>
              <a:endCxn id="1105" idx="0"/>
            </p:cNvCxnSpPr>
            <p:nvPr/>
          </p:nvCxnSpPr>
          <p:spPr>
            <a:xfrm>
              <a:off x="1841843" y="2053400"/>
              <a:ext cx="503609" cy="5635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6" name="Straight Arrow Connector 1125">
              <a:extLst>
                <a:ext uri="{FF2B5EF4-FFF2-40B4-BE49-F238E27FC236}">
                  <a16:creationId xmlns:a16="http://schemas.microsoft.com/office/drawing/2014/main" id="{A774D604-8990-CCE9-835C-D2428624C6DD}"/>
                </a:ext>
              </a:extLst>
            </p:cNvPr>
            <p:cNvCxnSpPr>
              <a:cxnSpLocks/>
              <a:stCxn id="1102" idx="6"/>
              <a:endCxn id="1105" idx="2"/>
            </p:cNvCxnSpPr>
            <p:nvPr/>
          </p:nvCxnSpPr>
          <p:spPr>
            <a:xfrm flipV="1">
              <a:off x="1475438" y="2722488"/>
              <a:ext cx="764489" cy="45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9" name="Straight Arrow Connector 1128">
              <a:extLst>
                <a:ext uri="{FF2B5EF4-FFF2-40B4-BE49-F238E27FC236}">
                  <a16:creationId xmlns:a16="http://schemas.microsoft.com/office/drawing/2014/main" id="{4E77F6DE-1272-B219-941B-6E80BC357E90}"/>
                </a:ext>
              </a:extLst>
            </p:cNvPr>
            <p:cNvCxnSpPr>
              <a:cxnSpLocks/>
              <a:stCxn id="1102" idx="4"/>
              <a:endCxn id="1107" idx="0"/>
            </p:cNvCxnSpPr>
            <p:nvPr/>
          </p:nvCxnSpPr>
          <p:spPr>
            <a:xfrm flipH="1">
              <a:off x="1158863" y="2832513"/>
              <a:ext cx="211050" cy="57581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2" name="Straight Arrow Connector 1131">
              <a:extLst>
                <a:ext uri="{FF2B5EF4-FFF2-40B4-BE49-F238E27FC236}">
                  <a16:creationId xmlns:a16="http://schemas.microsoft.com/office/drawing/2014/main" id="{5E4BC0DE-3E6E-2981-1085-B67E58087B2B}"/>
                </a:ext>
              </a:extLst>
            </p:cNvPr>
            <p:cNvCxnSpPr>
              <a:cxnSpLocks/>
              <a:stCxn id="1105" idx="4"/>
              <a:endCxn id="1107" idx="6"/>
            </p:cNvCxnSpPr>
            <p:nvPr/>
          </p:nvCxnSpPr>
          <p:spPr>
            <a:xfrm flipH="1">
              <a:off x="1264388" y="2828013"/>
              <a:ext cx="1081064" cy="68583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6" name="Connector: Curved 1135">
              <a:extLst>
                <a:ext uri="{FF2B5EF4-FFF2-40B4-BE49-F238E27FC236}">
                  <a16:creationId xmlns:a16="http://schemas.microsoft.com/office/drawing/2014/main" id="{FF9EA2F2-C0B3-1F13-3DA8-0CCB77685852}"/>
                </a:ext>
              </a:extLst>
            </p:cNvPr>
            <p:cNvCxnSpPr>
              <a:cxnSpLocks/>
              <a:endCxn id="1105" idx="5"/>
            </p:cNvCxnSpPr>
            <p:nvPr/>
          </p:nvCxnSpPr>
          <p:spPr>
            <a:xfrm flipV="1">
              <a:off x="1264390" y="2797105"/>
              <a:ext cx="1155679" cy="722852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2" name="Straight Arrow Connector 1141">
              <a:extLst>
                <a:ext uri="{FF2B5EF4-FFF2-40B4-BE49-F238E27FC236}">
                  <a16:creationId xmlns:a16="http://schemas.microsoft.com/office/drawing/2014/main" id="{D9D64251-F4A6-B435-57A0-B76E1C52814E}"/>
                </a:ext>
              </a:extLst>
            </p:cNvPr>
            <p:cNvCxnSpPr>
              <a:cxnSpLocks/>
              <a:stCxn id="1116" idx="2"/>
              <a:endCxn id="1105" idx="6"/>
            </p:cNvCxnSpPr>
            <p:nvPr/>
          </p:nvCxnSpPr>
          <p:spPr>
            <a:xfrm flipH="1" flipV="1">
              <a:off x="2450977" y="2722488"/>
              <a:ext cx="573395" cy="646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9BFE2BCD-12DF-A839-B12B-F086468F635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7708" y="5069696"/>
            <a:ext cx="1943100" cy="3429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E28F5E49-A972-B43F-06F3-3BF3BBAFF1F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7708" y="4778164"/>
            <a:ext cx="2428875" cy="31432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BE6980F0-8A7D-206F-81EB-CE2084306F3D}"/>
              </a:ext>
            </a:extLst>
          </p:cNvPr>
          <p:cNvSpPr txBox="1"/>
          <p:nvPr/>
        </p:nvSpPr>
        <p:spPr>
          <a:xfrm>
            <a:off x="9282735" y="1731898"/>
            <a:ext cx="262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value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9E35A08-1EA6-C135-2949-F1D0822798C9}"/>
              </a:ext>
            </a:extLst>
          </p:cNvPr>
          <p:cNvCxnSpPr>
            <a:cxnSpLocks/>
          </p:cNvCxnSpPr>
          <p:nvPr/>
        </p:nvCxnSpPr>
        <p:spPr>
          <a:xfrm flipH="1" flipV="1">
            <a:off x="8546512" y="1555507"/>
            <a:ext cx="721313" cy="320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8DCEE02-8AAB-59ED-CA97-CE66D3B79A8F}"/>
              </a:ext>
            </a:extLst>
          </p:cNvPr>
          <p:cNvSpPr txBox="1"/>
          <p:nvPr/>
        </p:nvSpPr>
        <p:spPr>
          <a:xfrm>
            <a:off x="7971140" y="2025618"/>
            <a:ext cx="262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 has reached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9A784B8-092A-610B-3111-D964790974DD}"/>
              </a:ext>
            </a:extLst>
          </p:cNvPr>
          <p:cNvCxnSpPr>
            <a:cxnSpLocks/>
          </p:cNvCxnSpPr>
          <p:nvPr/>
        </p:nvCxnSpPr>
        <p:spPr>
          <a:xfrm flipH="1" flipV="1">
            <a:off x="6954686" y="2025618"/>
            <a:ext cx="1001544" cy="144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36B3C50-21A5-FD0F-045E-F434B6974B57}"/>
              </a:ext>
            </a:extLst>
          </p:cNvPr>
          <p:cNvSpPr txBox="1"/>
          <p:nvPr/>
        </p:nvSpPr>
        <p:spPr>
          <a:xfrm>
            <a:off x="8682213" y="2969199"/>
            <a:ext cx="262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Avoiding cycles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0EDF3F2-1D7E-3100-EC7E-AF77F2EC568E}"/>
              </a:ext>
            </a:extLst>
          </p:cNvPr>
          <p:cNvCxnSpPr>
            <a:cxnSpLocks/>
          </p:cNvCxnSpPr>
          <p:nvPr/>
        </p:nvCxnSpPr>
        <p:spPr>
          <a:xfrm flipH="1">
            <a:off x="7593562" y="3113726"/>
            <a:ext cx="1073741" cy="218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6F03D9B-339C-55B1-91BE-2F93158DD5CF}"/>
              </a:ext>
            </a:extLst>
          </p:cNvPr>
          <p:cNvSpPr txBox="1"/>
          <p:nvPr/>
        </p:nvSpPr>
        <p:spPr>
          <a:xfrm>
            <a:off x="8428778" y="2541170"/>
            <a:ext cx="262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Arcs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F28806F-AD5A-445E-AFB2-FD1600EBD63F}"/>
              </a:ext>
            </a:extLst>
          </p:cNvPr>
          <p:cNvCxnSpPr>
            <a:cxnSpLocks/>
          </p:cNvCxnSpPr>
          <p:nvPr/>
        </p:nvCxnSpPr>
        <p:spPr>
          <a:xfrm flipH="1" flipV="1">
            <a:off x="7412324" y="2541170"/>
            <a:ext cx="1001544" cy="144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137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C5D864-1CD9-564E-05ED-E777216A0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629600-7811-A9EE-71E8-B2B78936190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05556" y="1209387"/>
            <a:ext cx="6048375" cy="37242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2033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Search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863AB45-7E89-6CDE-6296-8C7E2AA4C9E7}"/>
              </a:ext>
            </a:extLst>
          </p:cNvPr>
          <p:cNvGrpSpPr/>
          <p:nvPr/>
        </p:nvGrpSpPr>
        <p:grpSpPr>
          <a:xfrm>
            <a:off x="987669" y="1224243"/>
            <a:ext cx="3334404" cy="2378203"/>
            <a:chOff x="987669" y="1511086"/>
            <a:chExt cx="3334404" cy="2378203"/>
          </a:xfrm>
        </p:grpSpPr>
        <p:cxnSp>
          <p:nvCxnSpPr>
            <p:cNvPr id="1095" name="Straight Arrow Connector 1094">
              <a:extLst>
                <a:ext uri="{FF2B5EF4-FFF2-40B4-BE49-F238E27FC236}">
                  <a16:creationId xmlns:a16="http://schemas.microsoft.com/office/drawing/2014/main" id="{E369A4AA-DAB6-9F88-EF1D-1A4D7EDD0169}"/>
                </a:ext>
              </a:extLst>
            </p:cNvPr>
            <p:cNvCxnSpPr>
              <a:cxnSpLocks/>
              <a:stCxn id="1114" idx="2"/>
              <a:endCxn id="1116" idx="6"/>
            </p:cNvCxnSpPr>
            <p:nvPr/>
          </p:nvCxnSpPr>
          <p:spPr>
            <a:xfrm flipH="1">
              <a:off x="3235422" y="2724455"/>
              <a:ext cx="592764" cy="45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01" name="Oval 1100">
              <a:extLst>
                <a:ext uri="{FF2B5EF4-FFF2-40B4-BE49-F238E27FC236}">
                  <a16:creationId xmlns:a16="http://schemas.microsoft.com/office/drawing/2014/main" id="{4463FB00-AA44-2770-E726-C6DF15D6FB25}"/>
                </a:ext>
              </a:extLst>
            </p:cNvPr>
            <p:cNvSpPr/>
            <p:nvPr/>
          </p:nvSpPr>
          <p:spPr>
            <a:xfrm>
              <a:off x="1736318" y="1842350"/>
              <a:ext cx="211050" cy="21105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2" name="Oval 1101">
              <a:extLst>
                <a:ext uri="{FF2B5EF4-FFF2-40B4-BE49-F238E27FC236}">
                  <a16:creationId xmlns:a16="http://schemas.microsoft.com/office/drawing/2014/main" id="{E27B6814-66AC-EE2F-054C-DB9082C7B1E3}"/>
                </a:ext>
              </a:extLst>
            </p:cNvPr>
            <p:cNvSpPr/>
            <p:nvPr/>
          </p:nvSpPr>
          <p:spPr>
            <a:xfrm>
              <a:off x="1264388" y="2621463"/>
              <a:ext cx="211050" cy="21105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3" name="TextBox 1102">
              <a:extLst>
                <a:ext uri="{FF2B5EF4-FFF2-40B4-BE49-F238E27FC236}">
                  <a16:creationId xmlns:a16="http://schemas.microsoft.com/office/drawing/2014/main" id="{EB48A633-38A6-9FE5-89D8-897CC473AFE8}"/>
                </a:ext>
              </a:extLst>
            </p:cNvPr>
            <p:cNvSpPr txBox="1"/>
            <p:nvPr/>
          </p:nvSpPr>
          <p:spPr>
            <a:xfrm>
              <a:off x="1664530" y="1511086"/>
              <a:ext cx="354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4" name="TextBox 1103">
              <a:extLst>
                <a:ext uri="{FF2B5EF4-FFF2-40B4-BE49-F238E27FC236}">
                  <a16:creationId xmlns:a16="http://schemas.microsoft.com/office/drawing/2014/main" id="{AE961756-1CAA-6DFF-804D-D22A552895B9}"/>
                </a:ext>
              </a:extLst>
            </p:cNvPr>
            <p:cNvSpPr txBox="1"/>
            <p:nvPr/>
          </p:nvSpPr>
          <p:spPr>
            <a:xfrm>
              <a:off x="987669" y="2722488"/>
              <a:ext cx="354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5" name="Oval 1104">
              <a:extLst>
                <a:ext uri="{FF2B5EF4-FFF2-40B4-BE49-F238E27FC236}">
                  <a16:creationId xmlns:a16="http://schemas.microsoft.com/office/drawing/2014/main" id="{2E800D42-F0A3-F46D-BDDD-3EA46E3DB41B}"/>
                </a:ext>
              </a:extLst>
            </p:cNvPr>
            <p:cNvSpPr/>
            <p:nvPr/>
          </p:nvSpPr>
          <p:spPr>
            <a:xfrm>
              <a:off x="2239927" y="2616963"/>
              <a:ext cx="211050" cy="21105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6" name="TextBox 1105">
              <a:extLst>
                <a:ext uri="{FF2B5EF4-FFF2-40B4-BE49-F238E27FC236}">
                  <a16:creationId xmlns:a16="http://schemas.microsoft.com/office/drawing/2014/main" id="{1D1BCED6-FA5E-FAEB-CFFF-B2B1F81E70AB}"/>
                </a:ext>
              </a:extLst>
            </p:cNvPr>
            <p:cNvSpPr txBox="1"/>
            <p:nvPr/>
          </p:nvSpPr>
          <p:spPr>
            <a:xfrm>
              <a:off x="2386910" y="2722488"/>
              <a:ext cx="354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7" name="Oval 1106">
              <a:extLst>
                <a:ext uri="{FF2B5EF4-FFF2-40B4-BE49-F238E27FC236}">
                  <a16:creationId xmlns:a16="http://schemas.microsoft.com/office/drawing/2014/main" id="{394BDD86-BDD6-12DA-1EEB-A7C240D94E42}"/>
                </a:ext>
              </a:extLst>
            </p:cNvPr>
            <p:cNvSpPr/>
            <p:nvPr/>
          </p:nvSpPr>
          <p:spPr>
            <a:xfrm>
              <a:off x="1053338" y="3408324"/>
              <a:ext cx="211050" cy="21105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8" name="TextBox 1107">
              <a:extLst>
                <a:ext uri="{FF2B5EF4-FFF2-40B4-BE49-F238E27FC236}">
                  <a16:creationId xmlns:a16="http://schemas.microsoft.com/office/drawing/2014/main" id="{170DF2C3-CA67-D38B-4CFE-4700D819767D}"/>
                </a:ext>
              </a:extLst>
            </p:cNvPr>
            <p:cNvSpPr txBox="1"/>
            <p:nvPr/>
          </p:nvSpPr>
          <p:spPr>
            <a:xfrm>
              <a:off x="1239679" y="3519957"/>
              <a:ext cx="354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4" name="Oval 1113">
              <a:extLst>
                <a:ext uri="{FF2B5EF4-FFF2-40B4-BE49-F238E27FC236}">
                  <a16:creationId xmlns:a16="http://schemas.microsoft.com/office/drawing/2014/main" id="{1E15E322-7B03-489B-0157-1A111353C2B4}"/>
                </a:ext>
              </a:extLst>
            </p:cNvPr>
            <p:cNvSpPr/>
            <p:nvPr/>
          </p:nvSpPr>
          <p:spPr>
            <a:xfrm>
              <a:off x="3828186" y="2618930"/>
              <a:ext cx="211050" cy="21105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5" name="TextBox 1114">
              <a:extLst>
                <a:ext uri="{FF2B5EF4-FFF2-40B4-BE49-F238E27FC236}">
                  <a16:creationId xmlns:a16="http://schemas.microsoft.com/office/drawing/2014/main" id="{D04C5A3E-D3AD-1A10-D75C-7D7124733B70}"/>
                </a:ext>
              </a:extLst>
            </p:cNvPr>
            <p:cNvSpPr txBox="1"/>
            <p:nvPr/>
          </p:nvSpPr>
          <p:spPr>
            <a:xfrm>
              <a:off x="3967448" y="2722488"/>
              <a:ext cx="354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6" name="Oval 1115">
              <a:extLst>
                <a:ext uri="{FF2B5EF4-FFF2-40B4-BE49-F238E27FC236}">
                  <a16:creationId xmlns:a16="http://schemas.microsoft.com/office/drawing/2014/main" id="{4807A3C3-EA19-C071-9FE4-0432530ABC72}"/>
                </a:ext>
              </a:extLst>
            </p:cNvPr>
            <p:cNvSpPr/>
            <p:nvPr/>
          </p:nvSpPr>
          <p:spPr>
            <a:xfrm>
              <a:off x="3024372" y="2623430"/>
              <a:ext cx="211050" cy="21105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7" name="TextBox 1116">
              <a:extLst>
                <a:ext uri="{FF2B5EF4-FFF2-40B4-BE49-F238E27FC236}">
                  <a16:creationId xmlns:a16="http://schemas.microsoft.com/office/drawing/2014/main" id="{6018A47C-4327-8E11-E628-7D3FD41E5B6C}"/>
                </a:ext>
              </a:extLst>
            </p:cNvPr>
            <p:cNvSpPr txBox="1"/>
            <p:nvPr/>
          </p:nvSpPr>
          <p:spPr>
            <a:xfrm>
              <a:off x="3190724" y="2722488"/>
              <a:ext cx="354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20" name="Straight Arrow Connector 1119">
              <a:extLst>
                <a:ext uri="{FF2B5EF4-FFF2-40B4-BE49-F238E27FC236}">
                  <a16:creationId xmlns:a16="http://schemas.microsoft.com/office/drawing/2014/main" id="{A89D6044-B1A4-5E66-48E6-62878CC88E2F}"/>
                </a:ext>
              </a:extLst>
            </p:cNvPr>
            <p:cNvCxnSpPr>
              <a:cxnSpLocks/>
              <a:stCxn id="1101" idx="4"/>
              <a:endCxn id="1102" idx="0"/>
            </p:cNvCxnSpPr>
            <p:nvPr/>
          </p:nvCxnSpPr>
          <p:spPr>
            <a:xfrm flipH="1">
              <a:off x="1369913" y="2053400"/>
              <a:ext cx="471930" cy="5680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3" name="Straight Arrow Connector 1122">
              <a:extLst>
                <a:ext uri="{FF2B5EF4-FFF2-40B4-BE49-F238E27FC236}">
                  <a16:creationId xmlns:a16="http://schemas.microsoft.com/office/drawing/2014/main" id="{908B4D2A-CBAB-B2C8-8CB2-A19F8534DBE2}"/>
                </a:ext>
              </a:extLst>
            </p:cNvPr>
            <p:cNvCxnSpPr>
              <a:cxnSpLocks/>
              <a:stCxn id="1101" idx="4"/>
              <a:endCxn id="1105" idx="0"/>
            </p:cNvCxnSpPr>
            <p:nvPr/>
          </p:nvCxnSpPr>
          <p:spPr>
            <a:xfrm>
              <a:off x="1841843" y="2053400"/>
              <a:ext cx="503609" cy="5635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6" name="Straight Arrow Connector 1125">
              <a:extLst>
                <a:ext uri="{FF2B5EF4-FFF2-40B4-BE49-F238E27FC236}">
                  <a16:creationId xmlns:a16="http://schemas.microsoft.com/office/drawing/2014/main" id="{A774D604-8990-CCE9-835C-D2428624C6DD}"/>
                </a:ext>
              </a:extLst>
            </p:cNvPr>
            <p:cNvCxnSpPr>
              <a:cxnSpLocks/>
              <a:stCxn id="1102" idx="6"/>
              <a:endCxn id="1105" idx="2"/>
            </p:cNvCxnSpPr>
            <p:nvPr/>
          </p:nvCxnSpPr>
          <p:spPr>
            <a:xfrm flipV="1">
              <a:off x="1475438" y="2722488"/>
              <a:ext cx="764489" cy="45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9" name="Straight Arrow Connector 1128">
              <a:extLst>
                <a:ext uri="{FF2B5EF4-FFF2-40B4-BE49-F238E27FC236}">
                  <a16:creationId xmlns:a16="http://schemas.microsoft.com/office/drawing/2014/main" id="{4E77F6DE-1272-B219-941B-6E80BC357E90}"/>
                </a:ext>
              </a:extLst>
            </p:cNvPr>
            <p:cNvCxnSpPr>
              <a:cxnSpLocks/>
              <a:stCxn id="1102" idx="4"/>
              <a:endCxn id="1107" idx="0"/>
            </p:cNvCxnSpPr>
            <p:nvPr/>
          </p:nvCxnSpPr>
          <p:spPr>
            <a:xfrm flipH="1">
              <a:off x="1158863" y="2832513"/>
              <a:ext cx="211050" cy="57581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2" name="Straight Arrow Connector 1131">
              <a:extLst>
                <a:ext uri="{FF2B5EF4-FFF2-40B4-BE49-F238E27FC236}">
                  <a16:creationId xmlns:a16="http://schemas.microsoft.com/office/drawing/2014/main" id="{5E4BC0DE-3E6E-2981-1085-B67E58087B2B}"/>
                </a:ext>
              </a:extLst>
            </p:cNvPr>
            <p:cNvCxnSpPr>
              <a:cxnSpLocks/>
              <a:stCxn id="1105" idx="4"/>
              <a:endCxn id="1107" idx="6"/>
            </p:cNvCxnSpPr>
            <p:nvPr/>
          </p:nvCxnSpPr>
          <p:spPr>
            <a:xfrm flipH="1">
              <a:off x="1264388" y="2828013"/>
              <a:ext cx="1081064" cy="68583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6" name="Connector: Curved 1135">
              <a:extLst>
                <a:ext uri="{FF2B5EF4-FFF2-40B4-BE49-F238E27FC236}">
                  <a16:creationId xmlns:a16="http://schemas.microsoft.com/office/drawing/2014/main" id="{FF9EA2F2-C0B3-1F13-3DA8-0CCB77685852}"/>
                </a:ext>
              </a:extLst>
            </p:cNvPr>
            <p:cNvCxnSpPr>
              <a:cxnSpLocks/>
              <a:endCxn id="1105" idx="5"/>
            </p:cNvCxnSpPr>
            <p:nvPr/>
          </p:nvCxnSpPr>
          <p:spPr>
            <a:xfrm flipV="1">
              <a:off x="1264390" y="2797105"/>
              <a:ext cx="1155679" cy="722852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2" name="Straight Arrow Connector 1141">
              <a:extLst>
                <a:ext uri="{FF2B5EF4-FFF2-40B4-BE49-F238E27FC236}">
                  <a16:creationId xmlns:a16="http://schemas.microsoft.com/office/drawing/2014/main" id="{D9D64251-F4A6-B435-57A0-B76E1C52814E}"/>
                </a:ext>
              </a:extLst>
            </p:cNvPr>
            <p:cNvCxnSpPr>
              <a:cxnSpLocks/>
              <a:stCxn id="1116" idx="2"/>
              <a:endCxn id="1105" idx="6"/>
            </p:cNvCxnSpPr>
            <p:nvPr/>
          </p:nvCxnSpPr>
          <p:spPr>
            <a:xfrm flipH="1" flipV="1">
              <a:off x="2450977" y="2722488"/>
              <a:ext cx="573395" cy="646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436B3C50-21A5-FD0F-045E-F434B6974B57}"/>
              </a:ext>
            </a:extLst>
          </p:cNvPr>
          <p:cNvSpPr txBox="1"/>
          <p:nvPr/>
        </p:nvSpPr>
        <p:spPr>
          <a:xfrm>
            <a:off x="8682213" y="2969199"/>
            <a:ext cx="262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Avoiding cycles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0EDF3F2-1D7E-3100-EC7E-AF77F2EC568E}"/>
              </a:ext>
            </a:extLst>
          </p:cNvPr>
          <p:cNvCxnSpPr>
            <a:cxnSpLocks/>
          </p:cNvCxnSpPr>
          <p:nvPr/>
        </p:nvCxnSpPr>
        <p:spPr>
          <a:xfrm flipH="1">
            <a:off x="7593562" y="3113726"/>
            <a:ext cx="1073741" cy="218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6C40C1AD-DD2E-86A5-E343-906ECB4F77C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05556" y="5119351"/>
            <a:ext cx="2905125" cy="2762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30249E-8A6D-096B-62BA-4393FD72CA3A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05556" y="5364325"/>
            <a:ext cx="5219700" cy="342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A9F6791-D103-5D12-64D5-616B3AA62E8B}"/>
              </a:ext>
            </a:extLst>
          </p:cNvPr>
          <p:cNvSpPr txBox="1"/>
          <p:nvPr/>
        </p:nvSpPr>
        <p:spPr>
          <a:xfrm>
            <a:off x="744847" y="5074227"/>
            <a:ext cx="3577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adding some more lines, it is possible to find the shortest path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295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2098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as Trees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3D1467A-A688-05DB-E6BD-E534F2B20E1A}"/>
              </a:ext>
            </a:extLst>
          </p:cNvPr>
          <p:cNvGrpSpPr/>
          <p:nvPr/>
        </p:nvGrpSpPr>
        <p:grpSpPr>
          <a:xfrm>
            <a:off x="3856875" y="2967231"/>
            <a:ext cx="3155578" cy="928382"/>
            <a:chOff x="807316" y="3887172"/>
            <a:chExt cx="3155578" cy="92838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6132873-3331-D6F4-EF00-F36CFA81F2BE}"/>
                </a:ext>
              </a:extLst>
            </p:cNvPr>
            <p:cNvSpPr/>
            <p:nvPr/>
          </p:nvSpPr>
          <p:spPr>
            <a:xfrm>
              <a:off x="807316" y="3901153"/>
              <a:ext cx="914401" cy="91440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State 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B9B324D-CCEC-7104-49CB-691473E96B2A}"/>
                </a:ext>
              </a:extLst>
            </p:cNvPr>
            <p:cNvSpPr/>
            <p:nvPr/>
          </p:nvSpPr>
          <p:spPr>
            <a:xfrm>
              <a:off x="3048493" y="3901153"/>
              <a:ext cx="914401" cy="91440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State 2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A857689-6154-AAA9-3893-491B7AD23BBA}"/>
                </a:ext>
              </a:extLst>
            </p:cNvPr>
            <p:cNvCxnSpPr>
              <a:stCxn id="2" idx="6"/>
              <a:endCxn id="7" idx="2"/>
            </p:cNvCxnSpPr>
            <p:nvPr/>
          </p:nvCxnSpPr>
          <p:spPr>
            <a:xfrm>
              <a:off x="1721717" y="4358354"/>
              <a:ext cx="132677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A81C32-AC0A-9F9A-572C-F34BEEE4C00B}"/>
                </a:ext>
              </a:extLst>
            </p:cNvPr>
            <p:cNvSpPr txBox="1"/>
            <p:nvPr/>
          </p:nvSpPr>
          <p:spPr>
            <a:xfrm>
              <a:off x="1995140" y="3887172"/>
              <a:ext cx="779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D216ADE-1E3C-6BE6-35F2-9FC5DD396FD8}"/>
              </a:ext>
            </a:extLst>
          </p:cNvPr>
          <p:cNvSpPr txBox="1"/>
          <p:nvPr/>
        </p:nvSpPr>
        <p:spPr>
          <a:xfrm>
            <a:off x="3892943" y="4168148"/>
            <a:ext cx="431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node represents a game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E388A71-8F77-1A32-5728-CFF077DDDD5F}"/>
              </a:ext>
            </a:extLst>
          </p:cNvPr>
          <p:cNvGrpSpPr/>
          <p:nvPr/>
        </p:nvGrpSpPr>
        <p:grpSpPr>
          <a:xfrm>
            <a:off x="852141" y="2841372"/>
            <a:ext cx="1532964" cy="1326776"/>
            <a:chOff x="8023412" y="1353671"/>
            <a:chExt cx="1532964" cy="1326776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4B10FF2-496B-3E86-B93E-7ABFFB259A78}"/>
                </a:ext>
              </a:extLst>
            </p:cNvPr>
            <p:cNvCxnSpPr/>
            <p:nvPr/>
          </p:nvCxnSpPr>
          <p:spPr>
            <a:xfrm>
              <a:off x="8498541" y="1353671"/>
              <a:ext cx="0" cy="1326776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E0AB58-BA57-3C30-0890-2ED9CC60CA63}"/>
                </a:ext>
              </a:extLst>
            </p:cNvPr>
            <p:cNvCxnSpPr/>
            <p:nvPr/>
          </p:nvCxnSpPr>
          <p:spPr>
            <a:xfrm>
              <a:off x="9063317" y="1353671"/>
              <a:ext cx="0" cy="1326776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0ABBF73-4DBA-5F8B-B76F-39881925F1A7}"/>
                </a:ext>
              </a:extLst>
            </p:cNvPr>
            <p:cNvCxnSpPr>
              <a:cxnSpLocks/>
            </p:cNvCxnSpPr>
            <p:nvPr/>
          </p:nvCxnSpPr>
          <p:spPr>
            <a:xfrm>
              <a:off x="8023412" y="1754485"/>
              <a:ext cx="1532964" cy="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FD47862-A656-B0CA-CF3F-6C61F2C21CCA}"/>
                </a:ext>
              </a:extLst>
            </p:cNvPr>
            <p:cNvCxnSpPr>
              <a:cxnSpLocks/>
            </p:cNvCxnSpPr>
            <p:nvPr/>
          </p:nvCxnSpPr>
          <p:spPr>
            <a:xfrm>
              <a:off x="8023412" y="2283403"/>
              <a:ext cx="1532964" cy="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81C829A-7064-866C-B1BC-14DB18AD6C45}"/>
                </a:ext>
              </a:extLst>
            </p:cNvPr>
            <p:cNvSpPr/>
            <p:nvPr/>
          </p:nvSpPr>
          <p:spPr>
            <a:xfrm>
              <a:off x="8068236" y="1353671"/>
              <a:ext cx="295835" cy="29583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3867B4F-842A-1E0B-9D54-87A6F9F36659}"/>
                </a:ext>
              </a:extLst>
            </p:cNvPr>
            <p:cNvSpPr/>
            <p:nvPr/>
          </p:nvSpPr>
          <p:spPr>
            <a:xfrm>
              <a:off x="9161929" y="1869141"/>
              <a:ext cx="295835" cy="29583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23F6E9F-23BD-EF7C-53DD-B09957C04C77}"/>
                </a:ext>
              </a:extLst>
            </p:cNvPr>
            <p:cNvSpPr/>
            <p:nvPr/>
          </p:nvSpPr>
          <p:spPr>
            <a:xfrm>
              <a:off x="8633012" y="2380970"/>
              <a:ext cx="295835" cy="29583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EB9B9660-4D38-A91E-0978-63EADD3F3414}"/>
                </a:ext>
              </a:extLst>
            </p:cNvPr>
            <p:cNvGrpSpPr/>
            <p:nvPr/>
          </p:nvGrpSpPr>
          <p:grpSpPr>
            <a:xfrm>
              <a:off x="9209979" y="1417722"/>
              <a:ext cx="231784" cy="231784"/>
              <a:chOff x="6572428" y="1501588"/>
              <a:chExt cx="231784" cy="231784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7A80087-7CDF-BDC4-03E0-9B64D3B4B0C7}"/>
                  </a:ext>
                </a:extLst>
              </p:cNvPr>
              <p:cNvCxnSpPr/>
              <p:nvPr/>
            </p:nvCxnSpPr>
            <p:spPr>
              <a:xfrm flipH="1">
                <a:off x="6572428" y="1501588"/>
                <a:ext cx="231784" cy="231784"/>
              </a:xfrm>
              <a:prstGeom prst="line">
                <a:avLst/>
              </a:prstGeom>
              <a:ln w="5715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6FB62EA-111E-13E3-F307-42983BE04DEF}"/>
                  </a:ext>
                </a:extLst>
              </p:cNvPr>
              <p:cNvCxnSpPr/>
              <p:nvPr/>
            </p:nvCxnSpPr>
            <p:spPr>
              <a:xfrm>
                <a:off x="6577195" y="1511122"/>
                <a:ext cx="222250" cy="222250"/>
              </a:xfrm>
              <a:prstGeom prst="line">
                <a:avLst/>
              </a:prstGeom>
              <a:ln w="5715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907E648-9C59-1478-BB83-931AD244BE58}"/>
                </a:ext>
              </a:extLst>
            </p:cNvPr>
            <p:cNvGrpSpPr/>
            <p:nvPr/>
          </p:nvGrpSpPr>
          <p:grpSpPr>
            <a:xfrm>
              <a:off x="8657707" y="1923516"/>
              <a:ext cx="231784" cy="231784"/>
              <a:chOff x="6572428" y="1501588"/>
              <a:chExt cx="231784" cy="231784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A65735E5-70B9-7E5A-316E-BC19F801B9A0}"/>
                  </a:ext>
                </a:extLst>
              </p:cNvPr>
              <p:cNvCxnSpPr/>
              <p:nvPr/>
            </p:nvCxnSpPr>
            <p:spPr>
              <a:xfrm flipH="1">
                <a:off x="6572428" y="1501588"/>
                <a:ext cx="231784" cy="231784"/>
              </a:xfrm>
              <a:prstGeom prst="line">
                <a:avLst/>
              </a:prstGeom>
              <a:ln w="5715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21BA0F94-9E51-A758-E16E-21E2CB799725}"/>
                  </a:ext>
                </a:extLst>
              </p:cNvPr>
              <p:cNvCxnSpPr/>
              <p:nvPr/>
            </p:nvCxnSpPr>
            <p:spPr>
              <a:xfrm>
                <a:off x="6577195" y="1511122"/>
                <a:ext cx="222250" cy="222250"/>
              </a:xfrm>
              <a:prstGeom prst="line">
                <a:avLst/>
              </a:prstGeom>
              <a:ln w="5715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FCB630E-41C7-6FB7-8493-75BFDBF6D3DF}"/>
                </a:ext>
              </a:extLst>
            </p:cNvPr>
            <p:cNvGrpSpPr/>
            <p:nvPr/>
          </p:nvGrpSpPr>
          <p:grpSpPr>
            <a:xfrm>
              <a:off x="8115329" y="2380970"/>
              <a:ext cx="231784" cy="231784"/>
              <a:chOff x="6572428" y="1501588"/>
              <a:chExt cx="231784" cy="231784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DD6E0DA-81A1-3413-E681-DA0E72B7831F}"/>
                  </a:ext>
                </a:extLst>
              </p:cNvPr>
              <p:cNvCxnSpPr/>
              <p:nvPr/>
            </p:nvCxnSpPr>
            <p:spPr>
              <a:xfrm flipH="1">
                <a:off x="6572428" y="1501588"/>
                <a:ext cx="231784" cy="231784"/>
              </a:xfrm>
              <a:prstGeom prst="line">
                <a:avLst/>
              </a:prstGeom>
              <a:ln w="5715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4321314-4603-51D7-CE13-BF49125255F7}"/>
                  </a:ext>
                </a:extLst>
              </p:cNvPr>
              <p:cNvCxnSpPr/>
              <p:nvPr/>
            </p:nvCxnSpPr>
            <p:spPr>
              <a:xfrm>
                <a:off x="6577195" y="1511122"/>
                <a:ext cx="222250" cy="222250"/>
              </a:xfrm>
              <a:prstGeom prst="line">
                <a:avLst/>
              </a:prstGeom>
              <a:ln w="5715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396A00C4-A843-169D-5F0B-D0C853456758}"/>
              </a:ext>
            </a:extLst>
          </p:cNvPr>
          <p:cNvSpPr txBox="1"/>
          <p:nvPr/>
        </p:nvSpPr>
        <p:spPr>
          <a:xfrm>
            <a:off x="3820508" y="2066812"/>
            <a:ext cx="3228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most cases, we can use graphs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2627BD0-288F-42EE-15D6-31613B50248B}"/>
              </a:ext>
            </a:extLst>
          </p:cNvPr>
          <p:cNvSpPr txBox="1"/>
          <p:nvPr/>
        </p:nvSpPr>
        <p:spPr>
          <a:xfrm>
            <a:off x="8339439" y="3105834"/>
            <a:ext cx="361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changes to graph search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the path can change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FACFC0E-18AF-BA05-4F19-0265F9A9888E}"/>
              </a:ext>
            </a:extLst>
          </p:cNvPr>
          <p:cNvSpPr txBox="1"/>
          <p:nvPr/>
        </p:nvSpPr>
        <p:spPr>
          <a:xfrm>
            <a:off x="3892943" y="4687846"/>
            <a:ext cx="431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game position, score, etc.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D1D388-21A3-F47A-E655-FA4F06F46D24}"/>
              </a:ext>
            </a:extLst>
          </p:cNvPr>
          <p:cNvSpPr txBox="1"/>
          <p:nvPr/>
        </p:nvSpPr>
        <p:spPr>
          <a:xfrm>
            <a:off x="685800" y="5835055"/>
            <a:ext cx="5168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http://web.mit.edu/sp.268/www/gamesearch.pdf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698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8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8EEB48-4ECF-6CE7-6879-16E7EDE4FCDA}"/>
              </a:ext>
            </a:extLst>
          </p:cNvPr>
          <p:cNvSpPr txBox="1"/>
          <p:nvPr/>
        </p:nvSpPr>
        <p:spPr>
          <a:xfrm>
            <a:off x="685800" y="541973"/>
            <a:ext cx="2098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as Trees</a:t>
            </a:r>
          </a:p>
        </p:txBody>
      </p:sp>
      <p:grpSp>
        <p:nvGrpSpPr>
          <p:cNvPr id="1168" name="Group 1167">
            <a:extLst>
              <a:ext uri="{FF2B5EF4-FFF2-40B4-BE49-F238E27FC236}">
                <a16:creationId xmlns:a16="http://schemas.microsoft.com/office/drawing/2014/main" id="{F346B4B1-09CF-7AD0-F02C-00697227ABC7}"/>
              </a:ext>
            </a:extLst>
          </p:cNvPr>
          <p:cNvGrpSpPr/>
          <p:nvPr/>
        </p:nvGrpSpPr>
        <p:grpSpPr>
          <a:xfrm>
            <a:off x="6019609" y="2019514"/>
            <a:ext cx="5582777" cy="3107230"/>
            <a:chOff x="1104709" y="2019514"/>
            <a:chExt cx="5582777" cy="310723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41BBD7-DD78-4365-83AF-D57535B7D6FA}"/>
                </a:ext>
              </a:extLst>
            </p:cNvPr>
            <p:cNvSpPr/>
            <p:nvPr/>
          </p:nvSpPr>
          <p:spPr>
            <a:xfrm>
              <a:off x="3837714" y="2342926"/>
              <a:ext cx="171674" cy="17167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D223EBD-D13B-86E4-2906-C78009D9694F}"/>
                </a:ext>
              </a:extLst>
            </p:cNvPr>
            <p:cNvCxnSpPr>
              <a:cxnSpLocks/>
              <a:stCxn id="11" idx="4"/>
              <a:endCxn id="26" idx="7"/>
            </p:cNvCxnSpPr>
            <p:nvPr/>
          </p:nvCxnSpPr>
          <p:spPr>
            <a:xfrm flipH="1">
              <a:off x="1679587" y="2514600"/>
              <a:ext cx="2243964" cy="96477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5D00EC3-C5CB-9C47-0CB4-9EFFD1EF8C04}"/>
                </a:ext>
              </a:extLst>
            </p:cNvPr>
            <p:cNvSpPr txBox="1"/>
            <p:nvPr/>
          </p:nvSpPr>
          <p:spPr>
            <a:xfrm>
              <a:off x="2083945" y="2572016"/>
              <a:ext cx="6767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</a:t>
              </a:r>
            </a:p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903C8A9-F772-4E0D-A545-F2001B6CF5C8}"/>
                </a:ext>
              </a:extLst>
            </p:cNvPr>
            <p:cNvSpPr/>
            <p:nvPr/>
          </p:nvSpPr>
          <p:spPr>
            <a:xfrm>
              <a:off x="1533054" y="3454233"/>
              <a:ext cx="171674" cy="17167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BBDF4FE-1ED4-7B00-9E0D-715838647634}"/>
                </a:ext>
              </a:extLst>
            </p:cNvPr>
            <p:cNvSpPr/>
            <p:nvPr/>
          </p:nvSpPr>
          <p:spPr>
            <a:xfrm>
              <a:off x="3160963" y="3454233"/>
              <a:ext cx="171674" cy="17167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48E5BCC-E061-5833-16D7-3E2797E850C4}"/>
                </a:ext>
              </a:extLst>
            </p:cNvPr>
            <p:cNvCxnSpPr>
              <a:cxnSpLocks/>
              <a:stCxn id="11" idx="4"/>
              <a:endCxn id="30" idx="0"/>
            </p:cNvCxnSpPr>
            <p:nvPr/>
          </p:nvCxnSpPr>
          <p:spPr>
            <a:xfrm flipH="1">
              <a:off x="3246800" y="2514600"/>
              <a:ext cx="676751" cy="93963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1AF2EF9-A59E-15E4-0960-936DDC605322}"/>
                </a:ext>
              </a:extLst>
            </p:cNvPr>
            <p:cNvSpPr/>
            <p:nvPr/>
          </p:nvSpPr>
          <p:spPr>
            <a:xfrm>
              <a:off x="4467220" y="3454233"/>
              <a:ext cx="171674" cy="17167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33A4FA1-AF9B-E6A7-D0BE-BB8C982A9F89}"/>
                </a:ext>
              </a:extLst>
            </p:cNvPr>
            <p:cNvCxnSpPr>
              <a:cxnSpLocks/>
              <a:stCxn id="11" idx="4"/>
              <a:endCxn id="38" idx="0"/>
            </p:cNvCxnSpPr>
            <p:nvPr/>
          </p:nvCxnSpPr>
          <p:spPr>
            <a:xfrm>
              <a:off x="3923551" y="2514600"/>
              <a:ext cx="629506" cy="93963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B754F6D-93E2-B2D8-293E-2D4A1F956BF2}"/>
                </a:ext>
              </a:extLst>
            </p:cNvPr>
            <p:cNvSpPr/>
            <p:nvPr/>
          </p:nvSpPr>
          <p:spPr>
            <a:xfrm>
              <a:off x="6272080" y="3454233"/>
              <a:ext cx="171674" cy="17167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E615C11-8FB7-56C4-588E-721A570CDF4F}"/>
                </a:ext>
              </a:extLst>
            </p:cNvPr>
            <p:cNvCxnSpPr>
              <a:cxnSpLocks/>
              <a:stCxn id="11" idx="4"/>
              <a:endCxn id="44" idx="7"/>
            </p:cNvCxnSpPr>
            <p:nvPr/>
          </p:nvCxnSpPr>
          <p:spPr>
            <a:xfrm>
              <a:off x="3923551" y="2514600"/>
              <a:ext cx="2495062" cy="96477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A7B8621-6FFC-D822-2925-0FCE466289D1}"/>
                </a:ext>
              </a:extLst>
            </p:cNvPr>
            <p:cNvSpPr txBox="1"/>
            <p:nvPr/>
          </p:nvSpPr>
          <p:spPr>
            <a:xfrm>
              <a:off x="2920995" y="2853648"/>
              <a:ext cx="6767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</a:t>
              </a:r>
            </a:p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D9D57E6-8385-CBAC-43F3-8DF3C04BF97C}"/>
                </a:ext>
              </a:extLst>
            </p:cNvPr>
            <p:cNvSpPr txBox="1"/>
            <p:nvPr/>
          </p:nvSpPr>
          <p:spPr>
            <a:xfrm>
              <a:off x="3663728" y="2853648"/>
              <a:ext cx="6767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</a:t>
              </a:r>
            </a:p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8473CC5-DE2D-4166-9B49-8A9B379B05CC}"/>
                </a:ext>
              </a:extLst>
            </p:cNvPr>
            <p:cNvSpPr txBox="1"/>
            <p:nvPr/>
          </p:nvSpPr>
          <p:spPr>
            <a:xfrm>
              <a:off x="5416057" y="2572016"/>
              <a:ext cx="6767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</a:t>
              </a:r>
            </a:p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2459A37-708B-F841-2067-D3EAB5BA2350}"/>
                </a:ext>
              </a:extLst>
            </p:cNvPr>
            <p:cNvSpPr txBox="1"/>
            <p:nvPr/>
          </p:nvSpPr>
          <p:spPr>
            <a:xfrm>
              <a:off x="3331760" y="2019514"/>
              <a:ext cx="11641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Start state</a:t>
              </a:r>
              <a:endPara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7AD1884-3FEF-421C-D5EB-0FF7BDDC75CC}"/>
                </a:ext>
              </a:extLst>
            </p:cNvPr>
            <p:cNvSpPr/>
            <p:nvPr/>
          </p:nvSpPr>
          <p:spPr>
            <a:xfrm>
              <a:off x="1361380" y="3944114"/>
              <a:ext cx="171674" cy="17167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47F5251-17B1-9311-7251-25BFE26E222A}"/>
                </a:ext>
              </a:extLst>
            </p:cNvPr>
            <p:cNvSpPr/>
            <p:nvPr/>
          </p:nvSpPr>
          <p:spPr>
            <a:xfrm>
              <a:off x="1734965" y="3944114"/>
              <a:ext cx="171674" cy="17167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AB29CB2-33E9-F6E0-F047-B8073B24EB50}"/>
                </a:ext>
              </a:extLst>
            </p:cNvPr>
            <p:cNvSpPr/>
            <p:nvPr/>
          </p:nvSpPr>
          <p:spPr>
            <a:xfrm>
              <a:off x="2848868" y="3944114"/>
              <a:ext cx="171674" cy="17167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76D2B94-4FC0-AC0F-A9CC-D10CA4D490DB}"/>
                </a:ext>
              </a:extLst>
            </p:cNvPr>
            <p:cNvSpPr/>
            <p:nvPr/>
          </p:nvSpPr>
          <p:spPr>
            <a:xfrm>
              <a:off x="3473059" y="3944114"/>
              <a:ext cx="171674" cy="17167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8" name="Oval 1087">
              <a:extLst>
                <a:ext uri="{FF2B5EF4-FFF2-40B4-BE49-F238E27FC236}">
                  <a16:creationId xmlns:a16="http://schemas.microsoft.com/office/drawing/2014/main" id="{2F0B574E-10B3-C571-EF3B-5BB5A6A269D3}"/>
                </a:ext>
              </a:extLst>
            </p:cNvPr>
            <p:cNvSpPr/>
            <p:nvPr/>
          </p:nvSpPr>
          <p:spPr>
            <a:xfrm>
              <a:off x="3160963" y="3944114"/>
              <a:ext cx="171674" cy="17167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9" name="Oval 1088">
              <a:extLst>
                <a:ext uri="{FF2B5EF4-FFF2-40B4-BE49-F238E27FC236}">
                  <a16:creationId xmlns:a16="http://schemas.microsoft.com/office/drawing/2014/main" id="{43A75D8C-DC83-0EE5-F78D-1CC0188477A2}"/>
                </a:ext>
              </a:extLst>
            </p:cNvPr>
            <p:cNvSpPr/>
            <p:nvPr/>
          </p:nvSpPr>
          <p:spPr>
            <a:xfrm>
              <a:off x="4303794" y="3944114"/>
              <a:ext cx="171674" cy="17167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0" name="Oval 1089">
              <a:extLst>
                <a:ext uri="{FF2B5EF4-FFF2-40B4-BE49-F238E27FC236}">
                  <a16:creationId xmlns:a16="http://schemas.microsoft.com/office/drawing/2014/main" id="{BB48E934-36FC-A7FE-5913-83A27CF90E8B}"/>
                </a:ext>
              </a:extLst>
            </p:cNvPr>
            <p:cNvSpPr/>
            <p:nvPr/>
          </p:nvSpPr>
          <p:spPr>
            <a:xfrm>
              <a:off x="4677379" y="3944114"/>
              <a:ext cx="171674" cy="17167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1" name="Oval 1090">
              <a:extLst>
                <a:ext uri="{FF2B5EF4-FFF2-40B4-BE49-F238E27FC236}">
                  <a16:creationId xmlns:a16="http://schemas.microsoft.com/office/drawing/2014/main" id="{21209438-C9F4-75A3-BFE2-2418761A5B33}"/>
                </a:ext>
              </a:extLst>
            </p:cNvPr>
            <p:cNvSpPr/>
            <p:nvPr/>
          </p:nvSpPr>
          <p:spPr>
            <a:xfrm>
              <a:off x="6070169" y="3944114"/>
              <a:ext cx="171674" cy="17167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2" name="Oval 1091">
              <a:extLst>
                <a:ext uri="{FF2B5EF4-FFF2-40B4-BE49-F238E27FC236}">
                  <a16:creationId xmlns:a16="http://schemas.microsoft.com/office/drawing/2014/main" id="{42BA1AB5-1636-CD00-CB47-B2FE1D24D75A}"/>
                </a:ext>
              </a:extLst>
            </p:cNvPr>
            <p:cNvSpPr/>
            <p:nvPr/>
          </p:nvSpPr>
          <p:spPr>
            <a:xfrm>
              <a:off x="6443754" y="3944114"/>
              <a:ext cx="171674" cy="17167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3" name="Oval 1092">
              <a:extLst>
                <a:ext uri="{FF2B5EF4-FFF2-40B4-BE49-F238E27FC236}">
                  <a16:creationId xmlns:a16="http://schemas.microsoft.com/office/drawing/2014/main" id="{874A88E5-2C7E-A553-CE59-89F8CC24C759}"/>
                </a:ext>
              </a:extLst>
            </p:cNvPr>
            <p:cNvSpPr/>
            <p:nvPr/>
          </p:nvSpPr>
          <p:spPr>
            <a:xfrm>
              <a:off x="1538686" y="4565540"/>
              <a:ext cx="171674" cy="17167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4" name="Oval 1093">
              <a:extLst>
                <a:ext uri="{FF2B5EF4-FFF2-40B4-BE49-F238E27FC236}">
                  <a16:creationId xmlns:a16="http://schemas.microsoft.com/office/drawing/2014/main" id="{EF558267-66C2-289E-10A8-CA65478932D3}"/>
                </a:ext>
              </a:extLst>
            </p:cNvPr>
            <p:cNvSpPr/>
            <p:nvPr/>
          </p:nvSpPr>
          <p:spPr>
            <a:xfrm>
              <a:off x="1912271" y="4565540"/>
              <a:ext cx="171674" cy="17167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6" name="Oval 1095">
              <a:extLst>
                <a:ext uri="{FF2B5EF4-FFF2-40B4-BE49-F238E27FC236}">
                  <a16:creationId xmlns:a16="http://schemas.microsoft.com/office/drawing/2014/main" id="{899329BA-9115-DA9F-95DC-319A3BF9B7FC}"/>
                </a:ext>
              </a:extLst>
            </p:cNvPr>
            <p:cNvSpPr/>
            <p:nvPr/>
          </p:nvSpPr>
          <p:spPr>
            <a:xfrm>
              <a:off x="4303794" y="4565540"/>
              <a:ext cx="171674" cy="17167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7" name="Oval 1096">
              <a:extLst>
                <a:ext uri="{FF2B5EF4-FFF2-40B4-BE49-F238E27FC236}">
                  <a16:creationId xmlns:a16="http://schemas.microsoft.com/office/drawing/2014/main" id="{65399E4F-9DB2-9871-F6BF-209D556BA51B}"/>
                </a:ext>
              </a:extLst>
            </p:cNvPr>
            <p:cNvSpPr/>
            <p:nvPr/>
          </p:nvSpPr>
          <p:spPr>
            <a:xfrm>
              <a:off x="6443754" y="4565540"/>
              <a:ext cx="171674" cy="17167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98" name="Straight Arrow Connector 1097">
              <a:extLst>
                <a:ext uri="{FF2B5EF4-FFF2-40B4-BE49-F238E27FC236}">
                  <a16:creationId xmlns:a16="http://schemas.microsoft.com/office/drawing/2014/main" id="{F362DF8E-3782-ADD8-B49A-682283DD6E0B}"/>
                </a:ext>
              </a:extLst>
            </p:cNvPr>
            <p:cNvCxnSpPr>
              <a:cxnSpLocks/>
              <a:stCxn id="26" idx="4"/>
              <a:endCxn id="60" idx="0"/>
            </p:cNvCxnSpPr>
            <p:nvPr/>
          </p:nvCxnSpPr>
          <p:spPr>
            <a:xfrm flipH="1">
              <a:off x="1447217" y="3625907"/>
              <a:ext cx="171674" cy="31820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9" name="Straight Arrow Connector 1108">
              <a:extLst>
                <a:ext uri="{FF2B5EF4-FFF2-40B4-BE49-F238E27FC236}">
                  <a16:creationId xmlns:a16="http://schemas.microsoft.com/office/drawing/2014/main" id="{5F7378FF-9388-6651-FD52-FFDC3F7776FE}"/>
                </a:ext>
              </a:extLst>
            </p:cNvPr>
            <p:cNvCxnSpPr>
              <a:cxnSpLocks/>
              <a:stCxn id="26" idx="4"/>
              <a:endCxn id="61" idx="0"/>
            </p:cNvCxnSpPr>
            <p:nvPr/>
          </p:nvCxnSpPr>
          <p:spPr>
            <a:xfrm>
              <a:off x="1618891" y="3625907"/>
              <a:ext cx="201911" cy="31820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3" name="Straight Arrow Connector 1112">
              <a:extLst>
                <a:ext uri="{FF2B5EF4-FFF2-40B4-BE49-F238E27FC236}">
                  <a16:creationId xmlns:a16="http://schemas.microsoft.com/office/drawing/2014/main" id="{4FA9BA94-FE7E-634C-C02B-47B09528AF5B}"/>
                </a:ext>
              </a:extLst>
            </p:cNvPr>
            <p:cNvCxnSpPr>
              <a:cxnSpLocks/>
              <a:stCxn id="61" idx="4"/>
              <a:endCxn id="1094" idx="0"/>
            </p:cNvCxnSpPr>
            <p:nvPr/>
          </p:nvCxnSpPr>
          <p:spPr>
            <a:xfrm>
              <a:off x="1820802" y="4115788"/>
              <a:ext cx="177306" cy="44975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2" name="Straight Arrow Connector 1121">
              <a:extLst>
                <a:ext uri="{FF2B5EF4-FFF2-40B4-BE49-F238E27FC236}">
                  <a16:creationId xmlns:a16="http://schemas.microsoft.com/office/drawing/2014/main" id="{BF7D6368-AD28-617B-4C3D-6986796C0BDD}"/>
                </a:ext>
              </a:extLst>
            </p:cNvPr>
            <p:cNvCxnSpPr>
              <a:cxnSpLocks/>
              <a:stCxn id="61" idx="4"/>
              <a:endCxn id="1093" idx="0"/>
            </p:cNvCxnSpPr>
            <p:nvPr/>
          </p:nvCxnSpPr>
          <p:spPr>
            <a:xfrm flipH="1">
              <a:off x="1624523" y="4115788"/>
              <a:ext cx="196279" cy="44975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7" name="Straight Arrow Connector 1126">
              <a:extLst>
                <a:ext uri="{FF2B5EF4-FFF2-40B4-BE49-F238E27FC236}">
                  <a16:creationId xmlns:a16="http://schemas.microsoft.com/office/drawing/2014/main" id="{0FC910FB-7213-C4CF-9DBA-08F4160F6F7B}"/>
                </a:ext>
              </a:extLst>
            </p:cNvPr>
            <p:cNvCxnSpPr>
              <a:cxnSpLocks/>
              <a:stCxn id="30" idx="4"/>
              <a:endCxn id="62" idx="0"/>
            </p:cNvCxnSpPr>
            <p:nvPr/>
          </p:nvCxnSpPr>
          <p:spPr>
            <a:xfrm flipH="1">
              <a:off x="2934705" y="3625907"/>
              <a:ext cx="312095" cy="31820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1" name="Straight Arrow Connector 1130">
              <a:extLst>
                <a:ext uri="{FF2B5EF4-FFF2-40B4-BE49-F238E27FC236}">
                  <a16:creationId xmlns:a16="http://schemas.microsoft.com/office/drawing/2014/main" id="{AE6EB9D4-C8EB-4A6B-6C3D-13815533F594}"/>
                </a:ext>
              </a:extLst>
            </p:cNvPr>
            <p:cNvCxnSpPr>
              <a:cxnSpLocks/>
              <a:stCxn id="30" idx="4"/>
              <a:endCxn id="1088" idx="0"/>
            </p:cNvCxnSpPr>
            <p:nvPr/>
          </p:nvCxnSpPr>
          <p:spPr>
            <a:xfrm>
              <a:off x="3246800" y="3625907"/>
              <a:ext cx="0" cy="31820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5" name="Straight Arrow Connector 1134">
              <a:extLst>
                <a:ext uri="{FF2B5EF4-FFF2-40B4-BE49-F238E27FC236}">
                  <a16:creationId xmlns:a16="http://schemas.microsoft.com/office/drawing/2014/main" id="{C8A487D4-5A39-1389-57A3-1D5F6C942B5C}"/>
                </a:ext>
              </a:extLst>
            </p:cNvPr>
            <p:cNvCxnSpPr>
              <a:cxnSpLocks/>
              <a:stCxn id="30" idx="4"/>
              <a:endCxn id="63" idx="0"/>
            </p:cNvCxnSpPr>
            <p:nvPr/>
          </p:nvCxnSpPr>
          <p:spPr>
            <a:xfrm>
              <a:off x="3246800" y="3625907"/>
              <a:ext cx="312096" cy="31820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9" name="Straight Arrow Connector 1138">
              <a:extLst>
                <a:ext uri="{FF2B5EF4-FFF2-40B4-BE49-F238E27FC236}">
                  <a16:creationId xmlns:a16="http://schemas.microsoft.com/office/drawing/2014/main" id="{D2C3D705-8443-27BE-28AF-FD56D3215E08}"/>
                </a:ext>
              </a:extLst>
            </p:cNvPr>
            <p:cNvCxnSpPr>
              <a:cxnSpLocks/>
              <a:stCxn id="38" idx="4"/>
              <a:endCxn id="1089" idx="0"/>
            </p:cNvCxnSpPr>
            <p:nvPr/>
          </p:nvCxnSpPr>
          <p:spPr>
            <a:xfrm flipH="1">
              <a:off x="4389631" y="3625907"/>
              <a:ext cx="163426" cy="31820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3" name="Straight Arrow Connector 1142">
              <a:extLst>
                <a:ext uri="{FF2B5EF4-FFF2-40B4-BE49-F238E27FC236}">
                  <a16:creationId xmlns:a16="http://schemas.microsoft.com/office/drawing/2014/main" id="{2332041C-E8E3-292A-2F8A-51E51525B3AE}"/>
                </a:ext>
              </a:extLst>
            </p:cNvPr>
            <p:cNvCxnSpPr>
              <a:cxnSpLocks/>
              <a:stCxn id="38" idx="4"/>
              <a:endCxn id="1090" idx="0"/>
            </p:cNvCxnSpPr>
            <p:nvPr/>
          </p:nvCxnSpPr>
          <p:spPr>
            <a:xfrm>
              <a:off x="4553057" y="3625907"/>
              <a:ext cx="210159" cy="31820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6" name="Straight Arrow Connector 1145">
              <a:extLst>
                <a:ext uri="{FF2B5EF4-FFF2-40B4-BE49-F238E27FC236}">
                  <a16:creationId xmlns:a16="http://schemas.microsoft.com/office/drawing/2014/main" id="{AE2A0311-6018-1469-9B0A-A8257A74D933}"/>
                </a:ext>
              </a:extLst>
            </p:cNvPr>
            <p:cNvCxnSpPr>
              <a:cxnSpLocks/>
              <a:stCxn id="44" idx="4"/>
              <a:endCxn id="1091" idx="0"/>
            </p:cNvCxnSpPr>
            <p:nvPr/>
          </p:nvCxnSpPr>
          <p:spPr>
            <a:xfrm flipH="1">
              <a:off x="6156006" y="3625907"/>
              <a:ext cx="201911" cy="31820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9" name="Straight Arrow Connector 1148">
              <a:extLst>
                <a:ext uri="{FF2B5EF4-FFF2-40B4-BE49-F238E27FC236}">
                  <a16:creationId xmlns:a16="http://schemas.microsoft.com/office/drawing/2014/main" id="{AC250C3D-1189-10D9-9048-AD6BE76461FB}"/>
                </a:ext>
              </a:extLst>
            </p:cNvPr>
            <p:cNvCxnSpPr>
              <a:cxnSpLocks/>
              <a:stCxn id="44" idx="4"/>
              <a:endCxn id="1092" idx="0"/>
            </p:cNvCxnSpPr>
            <p:nvPr/>
          </p:nvCxnSpPr>
          <p:spPr>
            <a:xfrm>
              <a:off x="6357917" y="3625907"/>
              <a:ext cx="171674" cy="31820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3" name="Straight Arrow Connector 1152">
              <a:extLst>
                <a:ext uri="{FF2B5EF4-FFF2-40B4-BE49-F238E27FC236}">
                  <a16:creationId xmlns:a16="http://schemas.microsoft.com/office/drawing/2014/main" id="{83E1E2C4-AC00-4315-2AD0-83E47F8C3A60}"/>
                </a:ext>
              </a:extLst>
            </p:cNvPr>
            <p:cNvCxnSpPr>
              <a:cxnSpLocks/>
              <a:stCxn id="1089" idx="4"/>
              <a:endCxn id="1096" idx="0"/>
            </p:cNvCxnSpPr>
            <p:nvPr/>
          </p:nvCxnSpPr>
          <p:spPr>
            <a:xfrm>
              <a:off x="4389631" y="4115788"/>
              <a:ext cx="0" cy="44975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6" name="Straight Arrow Connector 1155">
              <a:extLst>
                <a:ext uri="{FF2B5EF4-FFF2-40B4-BE49-F238E27FC236}">
                  <a16:creationId xmlns:a16="http://schemas.microsoft.com/office/drawing/2014/main" id="{7C1EE7C3-D041-A677-AE1A-0188C633F039}"/>
                </a:ext>
              </a:extLst>
            </p:cNvPr>
            <p:cNvCxnSpPr>
              <a:cxnSpLocks/>
            </p:cNvCxnSpPr>
            <p:nvPr/>
          </p:nvCxnSpPr>
          <p:spPr>
            <a:xfrm>
              <a:off x="6547247" y="4115788"/>
              <a:ext cx="0" cy="44975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57" name="TextBox 1156">
              <a:extLst>
                <a:ext uri="{FF2B5EF4-FFF2-40B4-BE49-F238E27FC236}">
                  <a16:creationId xmlns:a16="http://schemas.microsoft.com/office/drawing/2014/main" id="{716E541C-9710-4388-15FD-347A2A7C191B}"/>
                </a:ext>
              </a:extLst>
            </p:cNvPr>
            <p:cNvSpPr txBox="1"/>
            <p:nvPr/>
          </p:nvSpPr>
          <p:spPr>
            <a:xfrm>
              <a:off x="1104709" y="3961899"/>
              <a:ext cx="2803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8" name="TextBox 1157">
              <a:extLst>
                <a:ext uri="{FF2B5EF4-FFF2-40B4-BE49-F238E27FC236}">
                  <a16:creationId xmlns:a16="http://schemas.microsoft.com/office/drawing/2014/main" id="{FDC430A9-787A-CBE1-EA8B-F40CB062CE68}"/>
                </a:ext>
              </a:extLst>
            </p:cNvPr>
            <p:cNvSpPr txBox="1"/>
            <p:nvPr/>
          </p:nvSpPr>
          <p:spPr>
            <a:xfrm>
              <a:off x="1478717" y="4818967"/>
              <a:ext cx="2803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9" name="TextBox 1158">
              <a:extLst>
                <a:ext uri="{FF2B5EF4-FFF2-40B4-BE49-F238E27FC236}">
                  <a16:creationId xmlns:a16="http://schemas.microsoft.com/office/drawing/2014/main" id="{9E7B558D-1BCB-8917-BB48-A7118C3F69EE}"/>
                </a:ext>
              </a:extLst>
            </p:cNvPr>
            <p:cNvSpPr txBox="1"/>
            <p:nvPr/>
          </p:nvSpPr>
          <p:spPr>
            <a:xfrm>
              <a:off x="1857934" y="4818967"/>
              <a:ext cx="2803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0" name="TextBox 1159">
              <a:extLst>
                <a:ext uri="{FF2B5EF4-FFF2-40B4-BE49-F238E27FC236}">
                  <a16:creationId xmlns:a16="http://schemas.microsoft.com/office/drawing/2014/main" id="{FD1BDEA2-F703-42F5-D209-41E9C0387962}"/>
                </a:ext>
              </a:extLst>
            </p:cNvPr>
            <p:cNvSpPr txBox="1"/>
            <p:nvPr/>
          </p:nvSpPr>
          <p:spPr>
            <a:xfrm>
              <a:off x="2780821" y="4221121"/>
              <a:ext cx="2803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1" name="TextBox 1160">
              <a:extLst>
                <a:ext uri="{FF2B5EF4-FFF2-40B4-BE49-F238E27FC236}">
                  <a16:creationId xmlns:a16="http://schemas.microsoft.com/office/drawing/2014/main" id="{63398751-BAFE-4BE6-E6B3-DC7D6C1C8B34}"/>
                </a:ext>
              </a:extLst>
            </p:cNvPr>
            <p:cNvSpPr txBox="1"/>
            <p:nvPr/>
          </p:nvSpPr>
          <p:spPr>
            <a:xfrm>
              <a:off x="3454131" y="4221121"/>
              <a:ext cx="2803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2" name="TextBox 1161">
              <a:extLst>
                <a:ext uri="{FF2B5EF4-FFF2-40B4-BE49-F238E27FC236}">
                  <a16:creationId xmlns:a16="http://schemas.microsoft.com/office/drawing/2014/main" id="{746EF877-992F-2B60-CA3D-1C296340EFE7}"/>
                </a:ext>
              </a:extLst>
            </p:cNvPr>
            <p:cNvSpPr txBox="1"/>
            <p:nvPr/>
          </p:nvSpPr>
          <p:spPr>
            <a:xfrm>
              <a:off x="3124163" y="4218243"/>
              <a:ext cx="2803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3" name="TextBox 1162">
              <a:extLst>
                <a:ext uri="{FF2B5EF4-FFF2-40B4-BE49-F238E27FC236}">
                  <a16:creationId xmlns:a16="http://schemas.microsoft.com/office/drawing/2014/main" id="{338EE91A-9266-E2CF-7E89-6F808AA99940}"/>
                </a:ext>
              </a:extLst>
            </p:cNvPr>
            <p:cNvSpPr txBox="1"/>
            <p:nvPr/>
          </p:nvSpPr>
          <p:spPr>
            <a:xfrm>
              <a:off x="4618023" y="4221121"/>
              <a:ext cx="2803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4" name="TextBox 1163">
              <a:extLst>
                <a:ext uri="{FF2B5EF4-FFF2-40B4-BE49-F238E27FC236}">
                  <a16:creationId xmlns:a16="http://schemas.microsoft.com/office/drawing/2014/main" id="{233F6ABD-9D84-28FF-22DD-D3990DDAD250}"/>
                </a:ext>
              </a:extLst>
            </p:cNvPr>
            <p:cNvSpPr txBox="1"/>
            <p:nvPr/>
          </p:nvSpPr>
          <p:spPr>
            <a:xfrm>
              <a:off x="5991733" y="4218243"/>
              <a:ext cx="2803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5" name="TextBox 1164">
              <a:extLst>
                <a:ext uri="{FF2B5EF4-FFF2-40B4-BE49-F238E27FC236}">
                  <a16:creationId xmlns:a16="http://schemas.microsoft.com/office/drawing/2014/main" id="{82C56CD3-97FA-9D5E-9A7E-123185C9BFF6}"/>
                </a:ext>
              </a:extLst>
            </p:cNvPr>
            <p:cNvSpPr txBox="1"/>
            <p:nvPr/>
          </p:nvSpPr>
          <p:spPr>
            <a:xfrm>
              <a:off x="4272710" y="4818967"/>
              <a:ext cx="2803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6" name="TextBox 1165">
              <a:extLst>
                <a:ext uri="{FF2B5EF4-FFF2-40B4-BE49-F238E27FC236}">
                  <a16:creationId xmlns:a16="http://schemas.microsoft.com/office/drawing/2014/main" id="{642345C9-E7DC-68E7-11DD-F60EE0417622}"/>
                </a:ext>
              </a:extLst>
            </p:cNvPr>
            <p:cNvSpPr txBox="1"/>
            <p:nvPr/>
          </p:nvSpPr>
          <p:spPr>
            <a:xfrm>
              <a:off x="6407139" y="4818967"/>
              <a:ext cx="2803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67" name="TextBox 1166">
            <a:extLst>
              <a:ext uri="{FF2B5EF4-FFF2-40B4-BE49-F238E27FC236}">
                <a16:creationId xmlns:a16="http://schemas.microsoft.com/office/drawing/2014/main" id="{37CACEA0-16F8-9C1B-C44E-F2EEFE189A9A}"/>
              </a:ext>
            </a:extLst>
          </p:cNvPr>
          <p:cNvSpPr txBox="1"/>
          <p:nvPr/>
        </p:nvSpPr>
        <p:spPr>
          <a:xfrm>
            <a:off x="4687217" y="2337773"/>
            <a:ext cx="104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Player 1</a:t>
            </a:r>
            <a:endParaRPr lang="en-US" sz="14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9" name="TextBox 1168">
            <a:extLst>
              <a:ext uri="{FF2B5EF4-FFF2-40B4-BE49-F238E27FC236}">
                <a16:creationId xmlns:a16="http://schemas.microsoft.com/office/drawing/2014/main" id="{B34ABC40-FF71-3D39-B8E1-97C3E8DB4126}"/>
              </a:ext>
            </a:extLst>
          </p:cNvPr>
          <p:cNvSpPr txBox="1"/>
          <p:nvPr/>
        </p:nvSpPr>
        <p:spPr>
          <a:xfrm>
            <a:off x="4687217" y="3403966"/>
            <a:ext cx="104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Player 2</a:t>
            </a:r>
            <a:endParaRPr lang="en-US" sz="1400" b="1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0" name="TextBox 1169">
            <a:extLst>
              <a:ext uri="{FF2B5EF4-FFF2-40B4-BE49-F238E27FC236}">
                <a16:creationId xmlns:a16="http://schemas.microsoft.com/office/drawing/2014/main" id="{12717584-B09B-437C-874B-33C69A1D2A39}"/>
              </a:ext>
            </a:extLst>
          </p:cNvPr>
          <p:cNvSpPr txBox="1"/>
          <p:nvPr/>
        </p:nvSpPr>
        <p:spPr>
          <a:xfrm>
            <a:off x="4687217" y="3910466"/>
            <a:ext cx="104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Player 1</a:t>
            </a:r>
            <a:endParaRPr lang="en-US" sz="14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1" name="TextBox 1170">
            <a:extLst>
              <a:ext uri="{FF2B5EF4-FFF2-40B4-BE49-F238E27FC236}">
                <a16:creationId xmlns:a16="http://schemas.microsoft.com/office/drawing/2014/main" id="{767B49A4-1159-C29D-9A0F-905808B6DD8B}"/>
              </a:ext>
            </a:extLst>
          </p:cNvPr>
          <p:cNvSpPr txBox="1"/>
          <p:nvPr/>
        </p:nvSpPr>
        <p:spPr>
          <a:xfrm>
            <a:off x="463464" y="1919775"/>
            <a:ext cx="3594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Branching factor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b: the number of outgoing edges from a single node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2" name="TextBox 1171">
            <a:extLst>
              <a:ext uri="{FF2B5EF4-FFF2-40B4-BE49-F238E27FC236}">
                <a16:creationId xmlns:a16="http://schemas.microsoft.com/office/drawing/2014/main" id="{1EBE82E4-0F0E-A905-7A6F-1655658D1A5F}"/>
              </a:ext>
            </a:extLst>
          </p:cNvPr>
          <p:cNvSpPr txBox="1"/>
          <p:nvPr/>
        </p:nvSpPr>
        <p:spPr>
          <a:xfrm>
            <a:off x="463464" y="3156208"/>
            <a:ext cx="3594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level of the game tree. A move makes the game tree move to the next ply.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3" name="TextBox 1172">
            <a:extLst>
              <a:ext uri="{FF2B5EF4-FFF2-40B4-BE49-F238E27FC236}">
                <a16:creationId xmlns:a16="http://schemas.microsoft.com/office/drawing/2014/main" id="{DECC6D13-0DAC-5E06-8AD2-B8BEC7FCBEC4}"/>
              </a:ext>
            </a:extLst>
          </p:cNvPr>
          <p:cNvSpPr txBox="1"/>
          <p:nvPr/>
        </p:nvSpPr>
        <p:spPr>
          <a:xfrm>
            <a:off x="463464" y="4367882"/>
            <a:ext cx="3594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d: How many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plys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need to go down the game tree, or how many moves the game takes to complete.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484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9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8EEB48-4ECF-6CE7-6879-16E7EDE4FCDA}"/>
              </a:ext>
            </a:extLst>
          </p:cNvPr>
          <p:cNvSpPr txBox="1"/>
          <p:nvPr/>
        </p:nvSpPr>
        <p:spPr>
          <a:xfrm>
            <a:off x="685800" y="541973"/>
            <a:ext cx="2722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Minmax Algorithm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141BBD7-DD78-4365-83AF-D57535B7D6FA}"/>
              </a:ext>
            </a:extLst>
          </p:cNvPr>
          <p:cNvSpPr/>
          <p:nvPr/>
        </p:nvSpPr>
        <p:spPr>
          <a:xfrm>
            <a:off x="7520166" y="1852303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223EBD-D13B-86E4-2906-C78009D9694F}"/>
              </a:ext>
            </a:extLst>
          </p:cNvPr>
          <p:cNvCxnSpPr>
            <a:cxnSpLocks/>
            <a:stCxn id="11" idx="4"/>
            <a:endCxn id="26" idx="7"/>
          </p:cNvCxnSpPr>
          <p:nvPr/>
        </p:nvCxnSpPr>
        <p:spPr>
          <a:xfrm flipH="1">
            <a:off x="5362039" y="2023977"/>
            <a:ext cx="2243964" cy="10526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5D00EC3-C5CB-9C47-0CB4-9EFFD1EF8C04}"/>
              </a:ext>
            </a:extLst>
          </p:cNvPr>
          <p:cNvSpPr txBox="1"/>
          <p:nvPr/>
        </p:nvSpPr>
        <p:spPr>
          <a:xfrm>
            <a:off x="6092334" y="2150843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903C8A9-F772-4E0D-A545-F2001B6CF5C8}"/>
              </a:ext>
            </a:extLst>
          </p:cNvPr>
          <p:cNvSpPr/>
          <p:nvPr/>
        </p:nvSpPr>
        <p:spPr>
          <a:xfrm>
            <a:off x="5215506" y="3051489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BBDF4FE-1ED4-7B00-9E0D-715838647634}"/>
              </a:ext>
            </a:extLst>
          </p:cNvPr>
          <p:cNvSpPr/>
          <p:nvPr/>
        </p:nvSpPr>
        <p:spPr>
          <a:xfrm>
            <a:off x="7537829" y="3051489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48E5BCC-E061-5833-16D7-3E2797E850C4}"/>
              </a:ext>
            </a:extLst>
          </p:cNvPr>
          <p:cNvCxnSpPr>
            <a:cxnSpLocks/>
            <a:stCxn id="11" idx="4"/>
            <a:endCxn id="30" idx="0"/>
          </p:cNvCxnSpPr>
          <p:nvPr/>
        </p:nvCxnSpPr>
        <p:spPr>
          <a:xfrm>
            <a:off x="7606003" y="2023977"/>
            <a:ext cx="17663" cy="10275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EB754F6D-93E2-B2D8-293E-2D4A1F956BF2}"/>
              </a:ext>
            </a:extLst>
          </p:cNvPr>
          <p:cNvSpPr/>
          <p:nvPr/>
        </p:nvSpPr>
        <p:spPr>
          <a:xfrm>
            <a:off x="9648093" y="3051489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E615C11-8FB7-56C4-588E-721A570CDF4F}"/>
              </a:ext>
            </a:extLst>
          </p:cNvPr>
          <p:cNvCxnSpPr>
            <a:cxnSpLocks/>
            <a:stCxn id="11" idx="4"/>
            <a:endCxn id="44" idx="0"/>
          </p:cNvCxnSpPr>
          <p:nvPr/>
        </p:nvCxnSpPr>
        <p:spPr>
          <a:xfrm>
            <a:off x="7606003" y="2023977"/>
            <a:ext cx="2127927" cy="10275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A7B8621-6FFC-D822-2925-0FCE466289D1}"/>
              </a:ext>
            </a:extLst>
          </p:cNvPr>
          <p:cNvSpPr txBox="1"/>
          <p:nvPr/>
        </p:nvSpPr>
        <p:spPr>
          <a:xfrm>
            <a:off x="7445094" y="2347025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8473CC5-DE2D-4166-9B49-8A9B379B05CC}"/>
              </a:ext>
            </a:extLst>
          </p:cNvPr>
          <p:cNvSpPr txBox="1"/>
          <p:nvPr/>
        </p:nvSpPr>
        <p:spPr>
          <a:xfrm>
            <a:off x="8610526" y="2193136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2459A37-708B-F841-2067-D3EAB5BA2350}"/>
              </a:ext>
            </a:extLst>
          </p:cNvPr>
          <p:cNvSpPr txBox="1"/>
          <p:nvPr/>
        </p:nvSpPr>
        <p:spPr>
          <a:xfrm>
            <a:off x="7014212" y="1528891"/>
            <a:ext cx="1164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state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7AD1884-3FEF-421C-D5EB-0FF7BDDC75CC}"/>
              </a:ext>
            </a:extLst>
          </p:cNvPr>
          <p:cNvSpPr/>
          <p:nvPr/>
        </p:nvSpPr>
        <p:spPr>
          <a:xfrm>
            <a:off x="5043832" y="3944114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47F5251-17B1-9311-7251-25BFE26E222A}"/>
              </a:ext>
            </a:extLst>
          </p:cNvPr>
          <p:cNvSpPr/>
          <p:nvPr/>
        </p:nvSpPr>
        <p:spPr>
          <a:xfrm>
            <a:off x="5417417" y="3944114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AB29CB2-33E9-F6E0-F047-B8073B24EB50}"/>
              </a:ext>
            </a:extLst>
          </p:cNvPr>
          <p:cNvSpPr/>
          <p:nvPr/>
        </p:nvSpPr>
        <p:spPr>
          <a:xfrm>
            <a:off x="7225734" y="3944114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76D2B94-4FC0-AC0F-A9CC-D10CA4D490DB}"/>
              </a:ext>
            </a:extLst>
          </p:cNvPr>
          <p:cNvSpPr/>
          <p:nvPr/>
        </p:nvSpPr>
        <p:spPr>
          <a:xfrm>
            <a:off x="8022774" y="3944114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8" name="Oval 1087">
            <a:extLst>
              <a:ext uri="{FF2B5EF4-FFF2-40B4-BE49-F238E27FC236}">
                <a16:creationId xmlns:a16="http://schemas.microsoft.com/office/drawing/2014/main" id="{2F0B574E-10B3-C571-EF3B-5BB5A6A269D3}"/>
              </a:ext>
            </a:extLst>
          </p:cNvPr>
          <p:cNvSpPr/>
          <p:nvPr/>
        </p:nvSpPr>
        <p:spPr>
          <a:xfrm>
            <a:off x="7537829" y="3944114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1" name="Oval 1090">
            <a:extLst>
              <a:ext uri="{FF2B5EF4-FFF2-40B4-BE49-F238E27FC236}">
                <a16:creationId xmlns:a16="http://schemas.microsoft.com/office/drawing/2014/main" id="{21209438-C9F4-75A3-BFE2-2418761A5B33}"/>
              </a:ext>
            </a:extLst>
          </p:cNvPr>
          <p:cNvSpPr/>
          <p:nvPr/>
        </p:nvSpPr>
        <p:spPr>
          <a:xfrm>
            <a:off x="9446182" y="3944114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2" name="Oval 1091">
            <a:extLst>
              <a:ext uri="{FF2B5EF4-FFF2-40B4-BE49-F238E27FC236}">
                <a16:creationId xmlns:a16="http://schemas.microsoft.com/office/drawing/2014/main" id="{42BA1AB5-1636-CD00-CB47-B2FE1D24D75A}"/>
              </a:ext>
            </a:extLst>
          </p:cNvPr>
          <p:cNvSpPr/>
          <p:nvPr/>
        </p:nvSpPr>
        <p:spPr>
          <a:xfrm>
            <a:off x="9819767" y="3944114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3" name="Oval 1092">
            <a:extLst>
              <a:ext uri="{FF2B5EF4-FFF2-40B4-BE49-F238E27FC236}">
                <a16:creationId xmlns:a16="http://schemas.microsoft.com/office/drawing/2014/main" id="{874A88E5-2C7E-A553-CE59-89F8CC24C759}"/>
              </a:ext>
            </a:extLst>
          </p:cNvPr>
          <p:cNvSpPr/>
          <p:nvPr/>
        </p:nvSpPr>
        <p:spPr>
          <a:xfrm>
            <a:off x="4351712" y="4806405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4" name="Oval 1093">
            <a:extLst>
              <a:ext uri="{FF2B5EF4-FFF2-40B4-BE49-F238E27FC236}">
                <a16:creationId xmlns:a16="http://schemas.microsoft.com/office/drawing/2014/main" id="{EF558267-66C2-289E-10A8-CA65478932D3}"/>
              </a:ext>
            </a:extLst>
          </p:cNvPr>
          <p:cNvSpPr/>
          <p:nvPr/>
        </p:nvSpPr>
        <p:spPr>
          <a:xfrm>
            <a:off x="4725297" y="4806405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7" name="Oval 1096">
            <a:extLst>
              <a:ext uri="{FF2B5EF4-FFF2-40B4-BE49-F238E27FC236}">
                <a16:creationId xmlns:a16="http://schemas.microsoft.com/office/drawing/2014/main" id="{65399E4F-9DB2-9871-F6BF-209D556BA51B}"/>
              </a:ext>
            </a:extLst>
          </p:cNvPr>
          <p:cNvSpPr/>
          <p:nvPr/>
        </p:nvSpPr>
        <p:spPr>
          <a:xfrm>
            <a:off x="9819767" y="4806405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98" name="Straight Arrow Connector 1097">
            <a:extLst>
              <a:ext uri="{FF2B5EF4-FFF2-40B4-BE49-F238E27FC236}">
                <a16:creationId xmlns:a16="http://schemas.microsoft.com/office/drawing/2014/main" id="{F362DF8E-3782-ADD8-B49A-682283DD6E0B}"/>
              </a:ext>
            </a:extLst>
          </p:cNvPr>
          <p:cNvCxnSpPr>
            <a:cxnSpLocks/>
            <a:stCxn id="26" idx="4"/>
            <a:endCxn id="60" idx="0"/>
          </p:cNvCxnSpPr>
          <p:nvPr/>
        </p:nvCxnSpPr>
        <p:spPr>
          <a:xfrm flipH="1">
            <a:off x="5129669" y="3223163"/>
            <a:ext cx="171674" cy="7209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9" name="Straight Arrow Connector 1108">
            <a:extLst>
              <a:ext uri="{FF2B5EF4-FFF2-40B4-BE49-F238E27FC236}">
                <a16:creationId xmlns:a16="http://schemas.microsoft.com/office/drawing/2014/main" id="{5F7378FF-9388-6651-FD52-FFDC3F7776FE}"/>
              </a:ext>
            </a:extLst>
          </p:cNvPr>
          <p:cNvCxnSpPr>
            <a:cxnSpLocks/>
            <a:stCxn id="26" idx="4"/>
            <a:endCxn id="61" idx="0"/>
          </p:cNvCxnSpPr>
          <p:nvPr/>
        </p:nvCxnSpPr>
        <p:spPr>
          <a:xfrm>
            <a:off x="5301343" y="3223163"/>
            <a:ext cx="201911" cy="7209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3" name="Straight Arrow Connector 1112">
            <a:extLst>
              <a:ext uri="{FF2B5EF4-FFF2-40B4-BE49-F238E27FC236}">
                <a16:creationId xmlns:a16="http://schemas.microsoft.com/office/drawing/2014/main" id="{4FA9BA94-FE7E-634C-C02B-47B09528AF5B}"/>
              </a:ext>
            </a:extLst>
          </p:cNvPr>
          <p:cNvCxnSpPr>
            <a:cxnSpLocks/>
            <a:stCxn id="9" idx="4"/>
            <a:endCxn id="1094" idx="0"/>
          </p:cNvCxnSpPr>
          <p:nvPr/>
        </p:nvCxnSpPr>
        <p:spPr>
          <a:xfrm>
            <a:off x="4725297" y="4115788"/>
            <a:ext cx="85837" cy="6906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2" name="Straight Arrow Connector 1121">
            <a:extLst>
              <a:ext uri="{FF2B5EF4-FFF2-40B4-BE49-F238E27FC236}">
                <a16:creationId xmlns:a16="http://schemas.microsoft.com/office/drawing/2014/main" id="{BF7D6368-AD28-617B-4C3D-6986796C0BDD}"/>
              </a:ext>
            </a:extLst>
          </p:cNvPr>
          <p:cNvCxnSpPr>
            <a:cxnSpLocks/>
            <a:stCxn id="9" idx="4"/>
            <a:endCxn id="1093" idx="0"/>
          </p:cNvCxnSpPr>
          <p:nvPr/>
        </p:nvCxnSpPr>
        <p:spPr>
          <a:xfrm flipH="1">
            <a:off x="4437549" y="4115788"/>
            <a:ext cx="287748" cy="6906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7" name="Straight Arrow Connector 1126">
            <a:extLst>
              <a:ext uri="{FF2B5EF4-FFF2-40B4-BE49-F238E27FC236}">
                <a16:creationId xmlns:a16="http://schemas.microsoft.com/office/drawing/2014/main" id="{0FC910FB-7213-C4CF-9DBA-08F4160F6F7B}"/>
              </a:ext>
            </a:extLst>
          </p:cNvPr>
          <p:cNvCxnSpPr>
            <a:cxnSpLocks/>
            <a:stCxn id="30" idx="4"/>
            <a:endCxn id="62" idx="0"/>
          </p:cNvCxnSpPr>
          <p:nvPr/>
        </p:nvCxnSpPr>
        <p:spPr>
          <a:xfrm flipH="1">
            <a:off x="7311571" y="3223163"/>
            <a:ext cx="312095" cy="7209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1" name="Straight Arrow Connector 1130">
            <a:extLst>
              <a:ext uri="{FF2B5EF4-FFF2-40B4-BE49-F238E27FC236}">
                <a16:creationId xmlns:a16="http://schemas.microsoft.com/office/drawing/2014/main" id="{AE6EB9D4-C8EB-4A6B-6C3D-13815533F594}"/>
              </a:ext>
            </a:extLst>
          </p:cNvPr>
          <p:cNvCxnSpPr>
            <a:cxnSpLocks/>
            <a:stCxn id="30" idx="4"/>
            <a:endCxn id="1088" idx="0"/>
          </p:cNvCxnSpPr>
          <p:nvPr/>
        </p:nvCxnSpPr>
        <p:spPr>
          <a:xfrm>
            <a:off x="7623666" y="3223163"/>
            <a:ext cx="0" cy="7209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5" name="Straight Arrow Connector 1134">
            <a:extLst>
              <a:ext uri="{FF2B5EF4-FFF2-40B4-BE49-F238E27FC236}">
                <a16:creationId xmlns:a16="http://schemas.microsoft.com/office/drawing/2014/main" id="{C8A487D4-5A39-1389-57A3-1D5F6C942B5C}"/>
              </a:ext>
            </a:extLst>
          </p:cNvPr>
          <p:cNvCxnSpPr>
            <a:cxnSpLocks/>
            <a:stCxn id="30" idx="4"/>
            <a:endCxn id="63" idx="0"/>
          </p:cNvCxnSpPr>
          <p:nvPr/>
        </p:nvCxnSpPr>
        <p:spPr>
          <a:xfrm>
            <a:off x="7623666" y="3223163"/>
            <a:ext cx="484945" cy="7209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6" name="Straight Arrow Connector 1145">
            <a:extLst>
              <a:ext uri="{FF2B5EF4-FFF2-40B4-BE49-F238E27FC236}">
                <a16:creationId xmlns:a16="http://schemas.microsoft.com/office/drawing/2014/main" id="{AE2A0311-6018-1469-9B0A-A8257A74D933}"/>
              </a:ext>
            </a:extLst>
          </p:cNvPr>
          <p:cNvCxnSpPr>
            <a:cxnSpLocks/>
            <a:stCxn id="44" idx="4"/>
            <a:endCxn id="1091" idx="0"/>
          </p:cNvCxnSpPr>
          <p:nvPr/>
        </p:nvCxnSpPr>
        <p:spPr>
          <a:xfrm flipH="1">
            <a:off x="9532019" y="3223163"/>
            <a:ext cx="201911" cy="7209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9" name="Straight Arrow Connector 1148">
            <a:extLst>
              <a:ext uri="{FF2B5EF4-FFF2-40B4-BE49-F238E27FC236}">
                <a16:creationId xmlns:a16="http://schemas.microsoft.com/office/drawing/2014/main" id="{AC250C3D-1189-10D9-9048-AD6BE76461FB}"/>
              </a:ext>
            </a:extLst>
          </p:cNvPr>
          <p:cNvCxnSpPr>
            <a:cxnSpLocks/>
            <a:stCxn id="44" idx="4"/>
            <a:endCxn id="1092" idx="0"/>
          </p:cNvCxnSpPr>
          <p:nvPr/>
        </p:nvCxnSpPr>
        <p:spPr>
          <a:xfrm>
            <a:off x="9733930" y="3223163"/>
            <a:ext cx="171674" cy="7209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6" name="Straight Arrow Connector 1155">
            <a:extLst>
              <a:ext uri="{FF2B5EF4-FFF2-40B4-BE49-F238E27FC236}">
                <a16:creationId xmlns:a16="http://schemas.microsoft.com/office/drawing/2014/main" id="{7C1EE7C3-D041-A677-AE1A-0188C633F039}"/>
              </a:ext>
            </a:extLst>
          </p:cNvPr>
          <p:cNvCxnSpPr>
            <a:cxnSpLocks/>
            <a:stCxn id="1092" idx="4"/>
            <a:endCxn id="1097" idx="0"/>
          </p:cNvCxnSpPr>
          <p:nvPr/>
        </p:nvCxnSpPr>
        <p:spPr>
          <a:xfrm>
            <a:off x="9905604" y="4115788"/>
            <a:ext cx="0" cy="6906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8" name="TextBox 1157">
            <a:extLst>
              <a:ext uri="{FF2B5EF4-FFF2-40B4-BE49-F238E27FC236}">
                <a16:creationId xmlns:a16="http://schemas.microsoft.com/office/drawing/2014/main" id="{FDC430A9-787A-CBE1-EA8B-F40CB062CE68}"/>
              </a:ext>
            </a:extLst>
          </p:cNvPr>
          <p:cNvSpPr txBox="1"/>
          <p:nvPr/>
        </p:nvSpPr>
        <p:spPr>
          <a:xfrm>
            <a:off x="4291743" y="5021332"/>
            <a:ext cx="28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9" name="TextBox 1158">
            <a:extLst>
              <a:ext uri="{FF2B5EF4-FFF2-40B4-BE49-F238E27FC236}">
                <a16:creationId xmlns:a16="http://schemas.microsoft.com/office/drawing/2014/main" id="{9E7B558D-1BCB-8917-BB48-A7118C3F69EE}"/>
              </a:ext>
            </a:extLst>
          </p:cNvPr>
          <p:cNvSpPr txBox="1"/>
          <p:nvPr/>
        </p:nvSpPr>
        <p:spPr>
          <a:xfrm>
            <a:off x="4670960" y="5021332"/>
            <a:ext cx="28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6" name="TextBox 1165">
            <a:extLst>
              <a:ext uri="{FF2B5EF4-FFF2-40B4-BE49-F238E27FC236}">
                <a16:creationId xmlns:a16="http://schemas.microsoft.com/office/drawing/2014/main" id="{642345C9-E7DC-68E7-11DD-F60EE0417622}"/>
              </a:ext>
            </a:extLst>
          </p:cNvPr>
          <p:cNvSpPr txBox="1"/>
          <p:nvPr/>
        </p:nvSpPr>
        <p:spPr>
          <a:xfrm>
            <a:off x="9684769" y="5021332"/>
            <a:ext cx="436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7" name="TextBox 1166">
            <a:extLst>
              <a:ext uri="{FF2B5EF4-FFF2-40B4-BE49-F238E27FC236}">
                <a16:creationId xmlns:a16="http://schemas.microsoft.com/office/drawing/2014/main" id="{37CACEA0-16F8-9C1B-C44E-F2EEFE189A9A}"/>
              </a:ext>
            </a:extLst>
          </p:cNvPr>
          <p:cNvSpPr txBox="1"/>
          <p:nvPr/>
        </p:nvSpPr>
        <p:spPr>
          <a:xfrm>
            <a:off x="3270703" y="1852303"/>
            <a:ext cx="104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Player 1</a:t>
            </a:r>
            <a:endParaRPr lang="en-US" sz="14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9" name="TextBox 1168">
            <a:extLst>
              <a:ext uri="{FF2B5EF4-FFF2-40B4-BE49-F238E27FC236}">
                <a16:creationId xmlns:a16="http://schemas.microsoft.com/office/drawing/2014/main" id="{B34ABC40-FF71-3D39-B8E1-97C3E8DB4126}"/>
              </a:ext>
            </a:extLst>
          </p:cNvPr>
          <p:cNvSpPr txBox="1"/>
          <p:nvPr/>
        </p:nvSpPr>
        <p:spPr>
          <a:xfrm>
            <a:off x="3270703" y="2983437"/>
            <a:ext cx="104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Player 2</a:t>
            </a:r>
            <a:endParaRPr lang="en-US" sz="14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0" name="TextBox 1169">
            <a:extLst>
              <a:ext uri="{FF2B5EF4-FFF2-40B4-BE49-F238E27FC236}">
                <a16:creationId xmlns:a16="http://schemas.microsoft.com/office/drawing/2014/main" id="{12717584-B09B-437C-874B-33C69A1D2A39}"/>
              </a:ext>
            </a:extLst>
          </p:cNvPr>
          <p:cNvSpPr txBox="1"/>
          <p:nvPr/>
        </p:nvSpPr>
        <p:spPr>
          <a:xfrm>
            <a:off x="3270703" y="3824497"/>
            <a:ext cx="104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Player 1</a:t>
            </a:r>
            <a:endParaRPr lang="en-US" sz="14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E60A3BE-C4D8-1A7A-C4AE-C03EAB29900C}"/>
              </a:ext>
            </a:extLst>
          </p:cNvPr>
          <p:cNvSpPr/>
          <p:nvPr/>
        </p:nvSpPr>
        <p:spPr>
          <a:xfrm>
            <a:off x="4639460" y="3944114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7357EC-ADC8-4023-3EA8-B2B3B66E458B}"/>
              </a:ext>
            </a:extLst>
          </p:cNvPr>
          <p:cNvCxnSpPr>
            <a:cxnSpLocks/>
            <a:stCxn id="26" idx="4"/>
            <a:endCxn id="9" idx="0"/>
          </p:cNvCxnSpPr>
          <p:nvPr/>
        </p:nvCxnSpPr>
        <p:spPr>
          <a:xfrm flipH="1">
            <a:off x="4725297" y="3223163"/>
            <a:ext cx="576046" cy="7209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C9DAF21-B1EB-D306-1CA5-92116A4FF121}"/>
              </a:ext>
            </a:extLst>
          </p:cNvPr>
          <p:cNvSpPr/>
          <p:nvPr/>
        </p:nvSpPr>
        <p:spPr>
          <a:xfrm>
            <a:off x="5043832" y="4806405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9F1DF9B-9128-F9F1-F9EE-B5A70C8CA728}"/>
              </a:ext>
            </a:extLst>
          </p:cNvPr>
          <p:cNvCxnSpPr>
            <a:cxnSpLocks/>
            <a:stCxn id="60" idx="4"/>
            <a:endCxn id="21" idx="0"/>
          </p:cNvCxnSpPr>
          <p:nvPr/>
        </p:nvCxnSpPr>
        <p:spPr>
          <a:xfrm>
            <a:off x="5129669" y="4115788"/>
            <a:ext cx="0" cy="6906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E9A4AD0-8028-37B0-5102-32538360C2C4}"/>
              </a:ext>
            </a:extLst>
          </p:cNvPr>
          <p:cNvSpPr txBox="1"/>
          <p:nvPr/>
        </p:nvSpPr>
        <p:spPr>
          <a:xfrm>
            <a:off x="4979578" y="5021332"/>
            <a:ext cx="382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A0A6192-3BC0-D18B-2191-BFE81367C3D4}"/>
              </a:ext>
            </a:extLst>
          </p:cNvPr>
          <p:cNvSpPr/>
          <p:nvPr/>
        </p:nvSpPr>
        <p:spPr>
          <a:xfrm>
            <a:off x="5417417" y="4806405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B1B819-FB6F-86EB-8169-EEA0C54506AB}"/>
              </a:ext>
            </a:extLst>
          </p:cNvPr>
          <p:cNvCxnSpPr>
            <a:cxnSpLocks/>
            <a:stCxn id="61" idx="4"/>
            <a:endCxn id="28" idx="0"/>
          </p:cNvCxnSpPr>
          <p:nvPr/>
        </p:nvCxnSpPr>
        <p:spPr>
          <a:xfrm>
            <a:off x="5503254" y="4115788"/>
            <a:ext cx="0" cy="6906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1" name="TextBox 1120">
            <a:extLst>
              <a:ext uri="{FF2B5EF4-FFF2-40B4-BE49-F238E27FC236}">
                <a16:creationId xmlns:a16="http://schemas.microsoft.com/office/drawing/2014/main" id="{495872B7-BE0B-7039-A695-12F5460AE1A1}"/>
              </a:ext>
            </a:extLst>
          </p:cNvPr>
          <p:cNvSpPr txBox="1"/>
          <p:nvPr/>
        </p:nvSpPr>
        <p:spPr>
          <a:xfrm>
            <a:off x="5387180" y="5021332"/>
            <a:ext cx="28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3" name="TextBox 1122">
            <a:extLst>
              <a:ext uri="{FF2B5EF4-FFF2-40B4-BE49-F238E27FC236}">
                <a16:creationId xmlns:a16="http://schemas.microsoft.com/office/drawing/2014/main" id="{F1336E14-AB49-587C-C4D5-F33A6E3FE643}"/>
              </a:ext>
            </a:extLst>
          </p:cNvPr>
          <p:cNvSpPr txBox="1"/>
          <p:nvPr/>
        </p:nvSpPr>
        <p:spPr>
          <a:xfrm>
            <a:off x="4448962" y="3511662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4" name="TextBox 1123">
            <a:extLst>
              <a:ext uri="{FF2B5EF4-FFF2-40B4-BE49-F238E27FC236}">
                <a16:creationId xmlns:a16="http://schemas.microsoft.com/office/drawing/2014/main" id="{0DDECDA3-51E2-FA54-D343-6B11CC1C5E0D}"/>
              </a:ext>
            </a:extLst>
          </p:cNvPr>
          <p:cNvSpPr txBox="1"/>
          <p:nvPr/>
        </p:nvSpPr>
        <p:spPr>
          <a:xfrm>
            <a:off x="4958382" y="3511662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5" name="TextBox 1124">
            <a:extLst>
              <a:ext uri="{FF2B5EF4-FFF2-40B4-BE49-F238E27FC236}">
                <a16:creationId xmlns:a16="http://schemas.microsoft.com/office/drawing/2014/main" id="{6457C897-85FF-A6A3-F711-A6B31BA05501}"/>
              </a:ext>
            </a:extLst>
          </p:cNvPr>
          <p:cNvSpPr txBox="1"/>
          <p:nvPr/>
        </p:nvSpPr>
        <p:spPr>
          <a:xfrm>
            <a:off x="5232111" y="3511662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" name="TextBox 1125">
            <a:extLst>
              <a:ext uri="{FF2B5EF4-FFF2-40B4-BE49-F238E27FC236}">
                <a16:creationId xmlns:a16="http://schemas.microsoft.com/office/drawing/2014/main" id="{C060F537-8737-3783-F235-F4477FB0B1C8}"/>
              </a:ext>
            </a:extLst>
          </p:cNvPr>
          <p:cNvSpPr txBox="1"/>
          <p:nvPr/>
        </p:nvSpPr>
        <p:spPr>
          <a:xfrm>
            <a:off x="6963159" y="3511662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8" name="TextBox 1127">
            <a:extLst>
              <a:ext uri="{FF2B5EF4-FFF2-40B4-BE49-F238E27FC236}">
                <a16:creationId xmlns:a16="http://schemas.microsoft.com/office/drawing/2014/main" id="{75A22B50-F837-1856-9BA5-F48FD38F4D3B}"/>
              </a:ext>
            </a:extLst>
          </p:cNvPr>
          <p:cNvSpPr txBox="1"/>
          <p:nvPr/>
        </p:nvSpPr>
        <p:spPr>
          <a:xfrm>
            <a:off x="7392623" y="3511662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9" name="TextBox 1128">
            <a:extLst>
              <a:ext uri="{FF2B5EF4-FFF2-40B4-BE49-F238E27FC236}">
                <a16:creationId xmlns:a16="http://schemas.microsoft.com/office/drawing/2014/main" id="{8BA562B3-5EE5-375D-44CE-C6C76FDF6CB9}"/>
              </a:ext>
            </a:extLst>
          </p:cNvPr>
          <p:cNvSpPr txBox="1"/>
          <p:nvPr/>
        </p:nvSpPr>
        <p:spPr>
          <a:xfrm>
            <a:off x="7704718" y="3511662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3" name="Oval 1132">
            <a:extLst>
              <a:ext uri="{FF2B5EF4-FFF2-40B4-BE49-F238E27FC236}">
                <a16:creationId xmlns:a16="http://schemas.microsoft.com/office/drawing/2014/main" id="{2F733A97-ED7A-AF81-C501-EEF3A3013675}"/>
              </a:ext>
            </a:extLst>
          </p:cNvPr>
          <p:cNvSpPr/>
          <p:nvPr/>
        </p:nvSpPr>
        <p:spPr>
          <a:xfrm>
            <a:off x="10634463" y="3944114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34" name="Straight Arrow Connector 1133">
            <a:extLst>
              <a:ext uri="{FF2B5EF4-FFF2-40B4-BE49-F238E27FC236}">
                <a16:creationId xmlns:a16="http://schemas.microsoft.com/office/drawing/2014/main" id="{6DAEE231-2963-581B-CAEC-310EBB55F596}"/>
              </a:ext>
            </a:extLst>
          </p:cNvPr>
          <p:cNvCxnSpPr>
            <a:cxnSpLocks/>
            <a:stCxn id="44" idx="4"/>
            <a:endCxn id="1133" idx="0"/>
          </p:cNvCxnSpPr>
          <p:nvPr/>
        </p:nvCxnSpPr>
        <p:spPr>
          <a:xfrm>
            <a:off x="9733930" y="3223163"/>
            <a:ext cx="986370" cy="7209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0" name="TextBox 1139">
            <a:extLst>
              <a:ext uri="{FF2B5EF4-FFF2-40B4-BE49-F238E27FC236}">
                <a16:creationId xmlns:a16="http://schemas.microsoft.com/office/drawing/2014/main" id="{61B329BF-6B5D-20F4-0AD5-198DA2D4EFDA}"/>
              </a:ext>
            </a:extLst>
          </p:cNvPr>
          <p:cNvSpPr txBox="1"/>
          <p:nvPr/>
        </p:nvSpPr>
        <p:spPr>
          <a:xfrm>
            <a:off x="9143016" y="3511662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1" name="TextBox 1140">
            <a:extLst>
              <a:ext uri="{FF2B5EF4-FFF2-40B4-BE49-F238E27FC236}">
                <a16:creationId xmlns:a16="http://schemas.microsoft.com/office/drawing/2014/main" id="{8FECB9D4-7C30-A27E-736D-5266359CF99D}"/>
              </a:ext>
            </a:extLst>
          </p:cNvPr>
          <p:cNvSpPr txBox="1"/>
          <p:nvPr/>
        </p:nvSpPr>
        <p:spPr>
          <a:xfrm>
            <a:off x="9684769" y="3511662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2" name="TextBox 1141">
            <a:extLst>
              <a:ext uri="{FF2B5EF4-FFF2-40B4-BE49-F238E27FC236}">
                <a16:creationId xmlns:a16="http://schemas.microsoft.com/office/drawing/2014/main" id="{3A218B5A-AA34-B2F8-CE77-C9C93201F7EA}"/>
              </a:ext>
            </a:extLst>
          </p:cNvPr>
          <p:cNvSpPr txBox="1"/>
          <p:nvPr/>
        </p:nvSpPr>
        <p:spPr>
          <a:xfrm>
            <a:off x="10202535" y="3511662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4" name="TextBox 1143">
            <a:extLst>
              <a:ext uri="{FF2B5EF4-FFF2-40B4-BE49-F238E27FC236}">
                <a16:creationId xmlns:a16="http://schemas.microsoft.com/office/drawing/2014/main" id="{C6DBD1E1-BCEE-C260-8496-F6F725CB99AE}"/>
              </a:ext>
            </a:extLst>
          </p:cNvPr>
          <p:cNvSpPr txBox="1"/>
          <p:nvPr/>
        </p:nvSpPr>
        <p:spPr>
          <a:xfrm>
            <a:off x="6822986" y="5021332"/>
            <a:ext cx="28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7" name="Oval 1146">
            <a:extLst>
              <a:ext uri="{FF2B5EF4-FFF2-40B4-BE49-F238E27FC236}">
                <a16:creationId xmlns:a16="http://schemas.microsoft.com/office/drawing/2014/main" id="{724E23F2-6D41-EC84-28E2-BE1A515B207A}"/>
              </a:ext>
            </a:extLst>
          </p:cNvPr>
          <p:cNvSpPr/>
          <p:nvPr/>
        </p:nvSpPr>
        <p:spPr>
          <a:xfrm>
            <a:off x="6937325" y="4806405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48" name="Straight Arrow Connector 1147">
            <a:extLst>
              <a:ext uri="{FF2B5EF4-FFF2-40B4-BE49-F238E27FC236}">
                <a16:creationId xmlns:a16="http://schemas.microsoft.com/office/drawing/2014/main" id="{9C3D6453-2474-3F0E-3485-9AACAFED17ED}"/>
              </a:ext>
            </a:extLst>
          </p:cNvPr>
          <p:cNvCxnSpPr>
            <a:cxnSpLocks/>
            <a:stCxn id="62" idx="4"/>
            <a:endCxn id="1147" idx="0"/>
          </p:cNvCxnSpPr>
          <p:nvPr/>
        </p:nvCxnSpPr>
        <p:spPr>
          <a:xfrm flipH="1">
            <a:off x="7023162" y="4115788"/>
            <a:ext cx="288409" cy="6906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2" name="TextBox 1151">
            <a:extLst>
              <a:ext uri="{FF2B5EF4-FFF2-40B4-BE49-F238E27FC236}">
                <a16:creationId xmlns:a16="http://schemas.microsoft.com/office/drawing/2014/main" id="{C837BAFB-02F1-7C43-F9AD-578D795D032A}"/>
              </a:ext>
            </a:extLst>
          </p:cNvPr>
          <p:cNvSpPr txBox="1"/>
          <p:nvPr/>
        </p:nvSpPr>
        <p:spPr>
          <a:xfrm>
            <a:off x="6723007" y="4309292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5" name="TextBox 1154">
            <a:extLst>
              <a:ext uri="{FF2B5EF4-FFF2-40B4-BE49-F238E27FC236}">
                <a16:creationId xmlns:a16="http://schemas.microsoft.com/office/drawing/2014/main" id="{A717C66B-59DD-009E-7982-597A2E0ED0E5}"/>
              </a:ext>
            </a:extLst>
          </p:cNvPr>
          <p:cNvSpPr txBox="1"/>
          <p:nvPr/>
        </p:nvSpPr>
        <p:spPr>
          <a:xfrm>
            <a:off x="7439587" y="5021332"/>
            <a:ext cx="28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1" name="Oval 1170">
            <a:extLst>
              <a:ext uri="{FF2B5EF4-FFF2-40B4-BE49-F238E27FC236}">
                <a16:creationId xmlns:a16="http://schemas.microsoft.com/office/drawing/2014/main" id="{495CD609-7454-245C-D100-A7106ED72B1E}"/>
              </a:ext>
            </a:extLst>
          </p:cNvPr>
          <p:cNvSpPr/>
          <p:nvPr/>
        </p:nvSpPr>
        <p:spPr>
          <a:xfrm>
            <a:off x="7553926" y="4801497"/>
            <a:ext cx="171674" cy="1814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2" name="TextBox 1171">
            <a:extLst>
              <a:ext uri="{FF2B5EF4-FFF2-40B4-BE49-F238E27FC236}">
                <a16:creationId xmlns:a16="http://schemas.microsoft.com/office/drawing/2014/main" id="{24B4149C-74B6-FB8C-57B9-D5248675D573}"/>
              </a:ext>
            </a:extLst>
          </p:cNvPr>
          <p:cNvSpPr txBox="1"/>
          <p:nvPr/>
        </p:nvSpPr>
        <p:spPr>
          <a:xfrm>
            <a:off x="7189387" y="4309292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75" name="Straight Arrow Connector 1174">
            <a:extLst>
              <a:ext uri="{FF2B5EF4-FFF2-40B4-BE49-F238E27FC236}">
                <a16:creationId xmlns:a16="http://schemas.microsoft.com/office/drawing/2014/main" id="{3B6EEF6A-2DCE-2D97-DAA9-D7A45EBD49B0}"/>
              </a:ext>
            </a:extLst>
          </p:cNvPr>
          <p:cNvCxnSpPr>
            <a:cxnSpLocks/>
            <a:stCxn id="1088" idx="4"/>
            <a:endCxn id="1171" idx="0"/>
          </p:cNvCxnSpPr>
          <p:nvPr/>
        </p:nvCxnSpPr>
        <p:spPr>
          <a:xfrm>
            <a:off x="7623666" y="4115788"/>
            <a:ext cx="16097" cy="6857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0" name="Oval 1179">
            <a:extLst>
              <a:ext uri="{FF2B5EF4-FFF2-40B4-BE49-F238E27FC236}">
                <a16:creationId xmlns:a16="http://schemas.microsoft.com/office/drawing/2014/main" id="{2CF94136-641C-3CA0-2EB2-40A4038F8935}"/>
              </a:ext>
            </a:extLst>
          </p:cNvPr>
          <p:cNvSpPr/>
          <p:nvPr/>
        </p:nvSpPr>
        <p:spPr>
          <a:xfrm>
            <a:off x="7865705" y="4806405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81" name="Straight Arrow Connector 1180">
            <a:extLst>
              <a:ext uri="{FF2B5EF4-FFF2-40B4-BE49-F238E27FC236}">
                <a16:creationId xmlns:a16="http://schemas.microsoft.com/office/drawing/2014/main" id="{ACB8BC7A-8654-2449-3194-EEB7AB5E7246}"/>
              </a:ext>
            </a:extLst>
          </p:cNvPr>
          <p:cNvCxnSpPr>
            <a:cxnSpLocks/>
            <a:stCxn id="1088" idx="4"/>
            <a:endCxn id="1180" idx="0"/>
          </p:cNvCxnSpPr>
          <p:nvPr/>
        </p:nvCxnSpPr>
        <p:spPr>
          <a:xfrm>
            <a:off x="7623666" y="4115788"/>
            <a:ext cx="327876" cy="6906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3" name="TextBox 1182">
            <a:extLst>
              <a:ext uri="{FF2B5EF4-FFF2-40B4-BE49-F238E27FC236}">
                <a16:creationId xmlns:a16="http://schemas.microsoft.com/office/drawing/2014/main" id="{A9A22668-AC08-5F91-0FE0-10701654401B}"/>
              </a:ext>
            </a:extLst>
          </p:cNvPr>
          <p:cNvSpPr txBox="1"/>
          <p:nvPr/>
        </p:nvSpPr>
        <p:spPr>
          <a:xfrm>
            <a:off x="7585882" y="4309292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C6A96E-2B3F-B0EB-9740-83644E13D3FE}"/>
              </a:ext>
            </a:extLst>
          </p:cNvPr>
          <p:cNvSpPr txBox="1"/>
          <p:nvPr/>
        </p:nvSpPr>
        <p:spPr>
          <a:xfrm>
            <a:off x="7821904" y="5021332"/>
            <a:ext cx="28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D5B89DD-D69F-8F8A-8263-E18B3255BD6E}"/>
              </a:ext>
            </a:extLst>
          </p:cNvPr>
          <p:cNvSpPr/>
          <p:nvPr/>
        </p:nvSpPr>
        <p:spPr>
          <a:xfrm>
            <a:off x="8426037" y="4806405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895BDBE-0807-4801-362D-EA3936AFC39B}"/>
              </a:ext>
            </a:extLst>
          </p:cNvPr>
          <p:cNvCxnSpPr>
            <a:cxnSpLocks/>
            <a:stCxn id="63" idx="5"/>
            <a:endCxn id="35" idx="0"/>
          </p:cNvCxnSpPr>
          <p:nvPr/>
        </p:nvCxnSpPr>
        <p:spPr>
          <a:xfrm>
            <a:off x="8169307" y="4090647"/>
            <a:ext cx="342567" cy="7157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953C4E3-F1F4-9BD0-ED8F-0E3009A50CAA}"/>
              </a:ext>
            </a:extLst>
          </p:cNvPr>
          <p:cNvSpPr txBox="1"/>
          <p:nvPr/>
        </p:nvSpPr>
        <p:spPr>
          <a:xfrm>
            <a:off x="8371700" y="5021332"/>
            <a:ext cx="28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9B3BC4-43AB-3E8A-9BE1-40BE7CED15E4}"/>
              </a:ext>
            </a:extLst>
          </p:cNvPr>
          <p:cNvSpPr txBox="1"/>
          <p:nvPr/>
        </p:nvSpPr>
        <p:spPr>
          <a:xfrm>
            <a:off x="8149284" y="4309292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BBAFD7D-5786-D936-5855-A93712315745}"/>
              </a:ext>
            </a:extLst>
          </p:cNvPr>
          <p:cNvSpPr/>
          <p:nvPr/>
        </p:nvSpPr>
        <p:spPr>
          <a:xfrm>
            <a:off x="9452935" y="4806405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49B4BB4-03F3-BEA3-ED28-957B96695657}"/>
              </a:ext>
            </a:extLst>
          </p:cNvPr>
          <p:cNvSpPr txBox="1"/>
          <p:nvPr/>
        </p:nvSpPr>
        <p:spPr>
          <a:xfrm>
            <a:off x="9317937" y="5021332"/>
            <a:ext cx="436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4B56307-1B95-8389-E357-CF3B1DC50299}"/>
              </a:ext>
            </a:extLst>
          </p:cNvPr>
          <p:cNvCxnSpPr>
            <a:cxnSpLocks/>
            <a:stCxn id="1091" idx="4"/>
            <a:endCxn id="54" idx="0"/>
          </p:cNvCxnSpPr>
          <p:nvPr/>
        </p:nvCxnSpPr>
        <p:spPr>
          <a:xfrm>
            <a:off x="9532019" y="4115788"/>
            <a:ext cx="6753" cy="6906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0" name="TextBox 1099">
            <a:extLst>
              <a:ext uri="{FF2B5EF4-FFF2-40B4-BE49-F238E27FC236}">
                <a16:creationId xmlns:a16="http://schemas.microsoft.com/office/drawing/2014/main" id="{0CFEFF2B-E138-3A02-FC96-86E2398B4B58}"/>
              </a:ext>
            </a:extLst>
          </p:cNvPr>
          <p:cNvSpPr txBox="1"/>
          <p:nvPr/>
        </p:nvSpPr>
        <p:spPr>
          <a:xfrm>
            <a:off x="9667560" y="4309292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1" name="TextBox 1100">
            <a:extLst>
              <a:ext uri="{FF2B5EF4-FFF2-40B4-BE49-F238E27FC236}">
                <a16:creationId xmlns:a16="http://schemas.microsoft.com/office/drawing/2014/main" id="{045BF043-FF60-8EA8-8A03-21F4BBC48593}"/>
              </a:ext>
            </a:extLst>
          </p:cNvPr>
          <p:cNvSpPr txBox="1"/>
          <p:nvPr/>
        </p:nvSpPr>
        <p:spPr>
          <a:xfrm>
            <a:off x="9087718" y="4309292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5" name="TextBox 1104">
            <a:extLst>
              <a:ext uri="{FF2B5EF4-FFF2-40B4-BE49-F238E27FC236}">
                <a16:creationId xmlns:a16="http://schemas.microsoft.com/office/drawing/2014/main" id="{84494B39-845B-DFCE-253F-7D504C88C281}"/>
              </a:ext>
            </a:extLst>
          </p:cNvPr>
          <p:cNvSpPr txBox="1"/>
          <p:nvPr/>
        </p:nvSpPr>
        <p:spPr>
          <a:xfrm>
            <a:off x="10450692" y="5021332"/>
            <a:ext cx="28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6" name="Oval 1105">
            <a:extLst>
              <a:ext uri="{FF2B5EF4-FFF2-40B4-BE49-F238E27FC236}">
                <a16:creationId xmlns:a16="http://schemas.microsoft.com/office/drawing/2014/main" id="{282BC83B-F743-21CB-7D89-DAC0BA2A919D}"/>
              </a:ext>
            </a:extLst>
          </p:cNvPr>
          <p:cNvSpPr/>
          <p:nvPr/>
        </p:nvSpPr>
        <p:spPr>
          <a:xfrm>
            <a:off x="10565031" y="4806405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7" name="TextBox 1106">
            <a:extLst>
              <a:ext uri="{FF2B5EF4-FFF2-40B4-BE49-F238E27FC236}">
                <a16:creationId xmlns:a16="http://schemas.microsoft.com/office/drawing/2014/main" id="{3C46B413-1443-7394-5390-84595D27C279}"/>
              </a:ext>
            </a:extLst>
          </p:cNvPr>
          <p:cNvSpPr txBox="1"/>
          <p:nvPr/>
        </p:nvSpPr>
        <p:spPr>
          <a:xfrm>
            <a:off x="11067293" y="5021332"/>
            <a:ext cx="376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8" name="Oval 1107">
            <a:extLst>
              <a:ext uri="{FF2B5EF4-FFF2-40B4-BE49-F238E27FC236}">
                <a16:creationId xmlns:a16="http://schemas.microsoft.com/office/drawing/2014/main" id="{5B9AF568-BA2E-A5AC-8F87-FA5ACF8D23E4}"/>
              </a:ext>
            </a:extLst>
          </p:cNvPr>
          <p:cNvSpPr/>
          <p:nvPr/>
        </p:nvSpPr>
        <p:spPr>
          <a:xfrm>
            <a:off x="11181632" y="4801497"/>
            <a:ext cx="171674" cy="1814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0" name="Oval 1109">
            <a:extLst>
              <a:ext uri="{FF2B5EF4-FFF2-40B4-BE49-F238E27FC236}">
                <a16:creationId xmlns:a16="http://schemas.microsoft.com/office/drawing/2014/main" id="{03C26BDC-5787-A1A3-154D-AA25D2E50552}"/>
              </a:ext>
            </a:extLst>
          </p:cNvPr>
          <p:cNvSpPr/>
          <p:nvPr/>
        </p:nvSpPr>
        <p:spPr>
          <a:xfrm>
            <a:off x="11493411" y="4806405"/>
            <a:ext cx="171674" cy="17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1" name="TextBox 1110">
            <a:extLst>
              <a:ext uri="{FF2B5EF4-FFF2-40B4-BE49-F238E27FC236}">
                <a16:creationId xmlns:a16="http://schemas.microsoft.com/office/drawing/2014/main" id="{CC11220C-251A-7719-B94C-21C4DE2BF3FF}"/>
              </a:ext>
            </a:extLst>
          </p:cNvPr>
          <p:cNvSpPr txBox="1"/>
          <p:nvPr/>
        </p:nvSpPr>
        <p:spPr>
          <a:xfrm>
            <a:off x="11449610" y="5021332"/>
            <a:ext cx="28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14" name="Straight Arrow Connector 1113">
            <a:extLst>
              <a:ext uri="{FF2B5EF4-FFF2-40B4-BE49-F238E27FC236}">
                <a16:creationId xmlns:a16="http://schemas.microsoft.com/office/drawing/2014/main" id="{62385EA8-15AE-4260-8306-07E7125576FE}"/>
              </a:ext>
            </a:extLst>
          </p:cNvPr>
          <p:cNvCxnSpPr>
            <a:cxnSpLocks/>
            <a:stCxn id="1133" idx="4"/>
            <a:endCxn id="1106" idx="0"/>
          </p:cNvCxnSpPr>
          <p:nvPr/>
        </p:nvCxnSpPr>
        <p:spPr>
          <a:xfrm flipH="1">
            <a:off x="10650868" y="4115788"/>
            <a:ext cx="69432" cy="6906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7" name="Straight Arrow Connector 1116">
            <a:extLst>
              <a:ext uri="{FF2B5EF4-FFF2-40B4-BE49-F238E27FC236}">
                <a16:creationId xmlns:a16="http://schemas.microsoft.com/office/drawing/2014/main" id="{338906E0-9FA9-2B9E-FF6D-3FA361C12E9A}"/>
              </a:ext>
            </a:extLst>
          </p:cNvPr>
          <p:cNvCxnSpPr>
            <a:cxnSpLocks/>
            <a:stCxn id="1133" idx="4"/>
            <a:endCxn id="1110" idx="0"/>
          </p:cNvCxnSpPr>
          <p:nvPr/>
        </p:nvCxnSpPr>
        <p:spPr>
          <a:xfrm>
            <a:off x="10720300" y="4115788"/>
            <a:ext cx="858948" cy="6906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8" name="Straight Arrow Connector 1117">
            <a:extLst>
              <a:ext uri="{FF2B5EF4-FFF2-40B4-BE49-F238E27FC236}">
                <a16:creationId xmlns:a16="http://schemas.microsoft.com/office/drawing/2014/main" id="{B1DBA454-2158-1DED-BC23-FAF42E9D1F0F}"/>
              </a:ext>
            </a:extLst>
          </p:cNvPr>
          <p:cNvCxnSpPr>
            <a:cxnSpLocks/>
            <a:stCxn id="1133" idx="4"/>
            <a:endCxn id="1108" idx="0"/>
          </p:cNvCxnSpPr>
          <p:nvPr/>
        </p:nvCxnSpPr>
        <p:spPr>
          <a:xfrm>
            <a:off x="10720300" y="4115788"/>
            <a:ext cx="547169" cy="6857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7" name="TextBox 1186">
            <a:extLst>
              <a:ext uri="{FF2B5EF4-FFF2-40B4-BE49-F238E27FC236}">
                <a16:creationId xmlns:a16="http://schemas.microsoft.com/office/drawing/2014/main" id="{15CF5CB7-03C1-D827-D87B-F27C8AA1C1AA}"/>
              </a:ext>
            </a:extLst>
          </p:cNvPr>
          <p:cNvSpPr txBox="1"/>
          <p:nvPr/>
        </p:nvSpPr>
        <p:spPr>
          <a:xfrm>
            <a:off x="10219303" y="4309292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8" name="TextBox 1187">
            <a:extLst>
              <a:ext uri="{FF2B5EF4-FFF2-40B4-BE49-F238E27FC236}">
                <a16:creationId xmlns:a16="http://schemas.microsoft.com/office/drawing/2014/main" id="{EB0FCF87-5CCF-E59D-33D2-7609A023E97F}"/>
              </a:ext>
            </a:extLst>
          </p:cNvPr>
          <p:cNvSpPr txBox="1"/>
          <p:nvPr/>
        </p:nvSpPr>
        <p:spPr>
          <a:xfrm>
            <a:off x="10521678" y="4309292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9" name="TextBox 1188">
            <a:extLst>
              <a:ext uri="{FF2B5EF4-FFF2-40B4-BE49-F238E27FC236}">
                <a16:creationId xmlns:a16="http://schemas.microsoft.com/office/drawing/2014/main" id="{356F29B9-60F2-58E2-3247-679913BF022F}"/>
              </a:ext>
            </a:extLst>
          </p:cNvPr>
          <p:cNvSpPr txBox="1"/>
          <p:nvPr/>
        </p:nvSpPr>
        <p:spPr>
          <a:xfrm>
            <a:off x="11008255" y="4309292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3" name="TextBox 1202">
            <a:extLst>
              <a:ext uri="{FF2B5EF4-FFF2-40B4-BE49-F238E27FC236}">
                <a16:creationId xmlns:a16="http://schemas.microsoft.com/office/drawing/2014/main" id="{752955E8-994C-C82F-5259-E27636154685}"/>
              </a:ext>
            </a:extLst>
          </p:cNvPr>
          <p:cNvSpPr txBox="1"/>
          <p:nvPr/>
        </p:nvSpPr>
        <p:spPr>
          <a:xfrm>
            <a:off x="4033210" y="4358435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4" name="TextBox 1203">
            <a:extLst>
              <a:ext uri="{FF2B5EF4-FFF2-40B4-BE49-F238E27FC236}">
                <a16:creationId xmlns:a16="http://schemas.microsoft.com/office/drawing/2014/main" id="{53290061-27D2-0482-7080-0AAFF08EC3DA}"/>
              </a:ext>
            </a:extLst>
          </p:cNvPr>
          <p:cNvSpPr txBox="1"/>
          <p:nvPr/>
        </p:nvSpPr>
        <p:spPr>
          <a:xfrm>
            <a:off x="4538548" y="4358435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5" name="TextBox 1204">
            <a:extLst>
              <a:ext uri="{FF2B5EF4-FFF2-40B4-BE49-F238E27FC236}">
                <a16:creationId xmlns:a16="http://schemas.microsoft.com/office/drawing/2014/main" id="{CBA4EB55-0E66-92DB-2195-7157607ED8F6}"/>
              </a:ext>
            </a:extLst>
          </p:cNvPr>
          <p:cNvSpPr txBox="1"/>
          <p:nvPr/>
        </p:nvSpPr>
        <p:spPr>
          <a:xfrm>
            <a:off x="5312693" y="4358435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6" name="TextBox 1205">
            <a:extLst>
              <a:ext uri="{FF2B5EF4-FFF2-40B4-BE49-F238E27FC236}">
                <a16:creationId xmlns:a16="http://schemas.microsoft.com/office/drawing/2014/main" id="{AC49D05E-3A27-E368-E119-BBF30231D9A8}"/>
              </a:ext>
            </a:extLst>
          </p:cNvPr>
          <p:cNvSpPr txBox="1"/>
          <p:nvPr/>
        </p:nvSpPr>
        <p:spPr>
          <a:xfrm>
            <a:off x="4909923" y="4358435"/>
            <a:ext cx="67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2" name="TextBox 1221">
            <a:extLst>
              <a:ext uri="{FF2B5EF4-FFF2-40B4-BE49-F238E27FC236}">
                <a16:creationId xmlns:a16="http://schemas.microsoft.com/office/drawing/2014/main" id="{A3DDB45D-F223-3C6C-DA9F-CB3D5C5E0B83}"/>
              </a:ext>
            </a:extLst>
          </p:cNvPr>
          <p:cNvSpPr txBox="1"/>
          <p:nvPr/>
        </p:nvSpPr>
        <p:spPr>
          <a:xfrm>
            <a:off x="692032" y="1852303"/>
            <a:ext cx="206737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each state: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 1 wants 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maximize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 2 wants 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 we need to use backtracking recursively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481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9900</TotalTime>
  <Words>839</Words>
  <Application>Microsoft Office PowerPoint</Application>
  <PresentationFormat>Widescreen</PresentationFormat>
  <Paragraphs>430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Times New Roman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SDR Lab</dc:creator>
  <cp:lastModifiedBy>Mohammad Mahdi Javidan</cp:lastModifiedBy>
  <cp:revision>2005</cp:revision>
  <dcterms:created xsi:type="dcterms:W3CDTF">2021-08-21T18:03:36Z</dcterms:created>
  <dcterms:modified xsi:type="dcterms:W3CDTF">2022-11-17T05:58:06Z</dcterms:modified>
</cp:coreProperties>
</file>