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40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10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Nov. 3,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Try/Except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799" y="1203706"/>
            <a:ext cx="3961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Try-Except statement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errors and exceptions without stopping your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475C8-8CFB-C073-970F-0EAD2EC8C3B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7762" y="1132634"/>
            <a:ext cx="2276475" cy="1114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EC234B-02EC-A9F0-6588-A1CC6D28A0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7762" y="2379569"/>
            <a:ext cx="5943600" cy="1543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31E81A-85EB-BA42-66F2-1EBDD127EB9B}"/>
              </a:ext>
            </a:extLst>
          </p:cNvPr>
          <p:cNvSpPr txBox="1"/>
          <p:nvPr/>
        </p:nvSpPr>
        <p:spPr>
          <a:xfrm>
            <a:off x="7545709" y="2620129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F6E213-C445-8599-BE25-62F008093533}"/>
              </a:ext>
            </a:extLst>
          </p:cNvPr>
          <p:cNvCxnSpPr>
            <a:stCxn id="14" idx="1"/>
          </p:cNvCxnSpPr>
          <p:nvPr/>
        </p:nvCxnSpPr>
        <p:spPr>
          <a:xfrm flipH="1">
            <a:off x="6409765" y="2804795"/>
            <a:ext cx="1135944" cy="572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Try/Except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4B9C7-71C8-7C9A-686F-5B25600585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2129" y="1003638"/>
            <a:ext cx="5905500" cy="1552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E8E0D5-C29F-11D2-BFB4-A103FEF296B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2129" y="3121734"/>
            <a:ext cx="6320647" cy="2000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2148CE-8F46-929D-0CC5-EA6C96AA1679}"/>
              </a:ext>
            </a:extLst>
          </p:cNvPr>
          <p:cNvSpPr txBox="1"/>
          <p:nvPr/>
        </p:nvSpPr>
        <p:spPr>
          <a:xfrm>
            <a:off x="685799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no proper handler</a:t>
            </a:r>
          </a:p>
        </p:txBody>
      </p:sp>
    </p:spTree>
    <p:extLst>
      <p:ext uri="{BB962C8B-B14F-4D97-AF65-F5344CB8AC3E}">
        <p14:creationId xmlns:p14="http://schemas.microsoft.com/office/powerpoint/2010/main" val="389193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Try/Except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74BB1F-B9E6-241D-7398-627E9E5140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2476" y="1069287"/>
            <a:ext cx="6178945" cy="24924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B65BC6-FE00-5494-BE7E-0DA97E3B39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2476" y="3660308"/>
            <a:ext cx="1905000" cy="514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7810C-A421-D2AF-42AF-880DD5D2AF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001" y="4798143"/>
            <a:ext cx="1895475" cy="561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CE351-2581-BAB7-318F-24189CA86C9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2476" y="4214344"/>
            <a:ext cx="4572000" cy="314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9F2A6B-5BF7-C071-992B-08F0D23630E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2476" y="5307821"/>
            <a:ext cx="5000625" cy="342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5B3A20-D22B-22F2-5816-A7DC0B7F3E84}"/>
              </a:ext>
            </a:extLst>
          </p:cNvPr>
          <p:cNvSpPr txBox="1"/>
          <p:nvPr/>
        </p:nvSpPr>
        <p:spPr>
          <a:xfrm>
            <a:off x="685799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multiple exceptions</a:t>
            </a:r>
          </a:p>
        </p:txBody>
      </p:sp>
    </p:spTree>
    <p:extLst>
      <p:ext uri="{BB962C8B-B14F-4D97-AF65-F5344CB8AC3E}">
        <p14:creationId xmlns:p14="http://schemas.microsoft.com/office/powerpoint/2010/main" val="154098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Try/Except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5B3A20-D22B-22F2-5816-A7DC0B7F3E84}"/>
              </a:ext>
            </a:extLst>
          </p:cNvPr>
          <p:cNvSpPr txBox="1"/>
          <p:nvPr/>
        </p:nvSpPr>
        <p:spPr>
          <a:xfrm>
            <a:off x="685799" y="1203706"/>
            <a:ext cx="39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exceptions when you need something specific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D26E1-4164-8225-40E2-805ED77B81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3390" y="1077738"/>
            <a:ext cx="5695950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05F304-2481-6821-23E0-92709347ED6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3390" y="2310519"/>
            <a:ext cx="6228383" cy="1553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CEFF47-D88F-6EF5-9821-95D0E0A2D4F1}"/>
              </a:ext>
            </a:extLst>
          </p:cNvPr>
          <p:cNvSpPr txBox="1"/>
          <p:nvPr/>
        </p:nvSpPr>
        <p:spPr>
          <a:xfrm>
            <a:off x="685799" y="4587822"/>
            <a:ext cx="39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try-except statements cannot be replaced with good programming</a:t>
            </a:r>
          </a:p>
        </p:txBody>
      </p:sp>
    </p:spTree>
    <p:extLst>
      <p:ext uri="{BB962C8B-B14F-4D97-AF65-F5344CB8AC3E}">
        <p14:creationId xmlns:p14="http://schemas.microsoft.com/office/powerpoint/2010/main" val="235738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Type Checking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2A2BB-3632-66F0-618B-223DF07A1C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6695" y="1033556"/>
            <a:ext cx="6374785" cy="1785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5EC3D7-7C3E-8943-0BF7-0527ED26BC2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1470" y="3465706"/>
            <a:ext cx="24765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1279C3-C45A-6598-3C6B-A50C70DD8D9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402" y="3879483"/>
            <a:ext cx="400050" cy="266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AB2497-B8FD-44A0-66D7-08C9ED50F072}"/>
              </a:ext>
            </a:extLst>
          </p:cNvPr>
          <p:cNvSpPr txBox="1"/>
          <p:nvPr/>
        </p:nvSpPr>
        <p:spPr>
          <a:xfrm>
            <a:off x="685799" y="1203706"/>
            <a:ext cx="39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the input variables are your expected data types</a:t>
            </a:r>
          </a:p>
        </p:txBody>
      </p:sp>
    </p:spTree>
    <p:extLst>
      <p:ext uri="{BB962C8B-B14F-4D97-AF65-F5344CB8AC3E}">
        <p14:creationId xmlns:p14="http://schemas.microsoft.com/office/powerpoint/2010/main" val="160316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Type Checking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FB7C3E-B11F-2ED7-DC8C-C04FA9AAF2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1470" y="1207787"/>
            <a:ext cx="2628900" cy="276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BF1E16-4C1C-7DB3-15B6-6CF3B13C18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1470" y="1827053"/>
            <a:ext cx="6244801" cy="25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6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Type Checking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8A3D8-74AC-8252-7677-D2FFE73C74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1470" y="1731832"/>
            <a:ext cx="6057228" cy="2473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226-3214-6284-EC3C-4638562A9F1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1470" y="1201388"/>
            <a:ext cx="18288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8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Type Checking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EA475-204F-C25B-DBF8-11474BAE8D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5572" y="1104901"/>
            <a:ext cx="6191983" cy="2581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AA90F6-C95D-D27A-7CFF-4432485E12D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5572" y="3895962"/>
            <a:ext cx="1809750" cy="352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1B3647-B9EC-5E95-9541-747C9E631F1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5572" y="4137422"/>
            <a:ext cx="51435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5EE0D2-E212-9761-D488-071F8D56E3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7747" y="4717494"/>
            <a:ext cx="215265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10E800-0D30-CBE3-197A-649E8A69B6A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4622" y="5004766"/>
            <a:ext cx="990600" cy="352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43486C-058F-D7AA-2950-22BE09C9FE1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5572" y="5509260"/>
            <a:ext cx="2581275" cy="371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DCF2F2-4B77-A11E-5B1A-DD2BEA0E013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4622" y="5822632"/>
            <a:ext cx="1038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2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D3D2-4BE7-3993-8F30-12B73E64E703}"/>
              </a:ext>
            </a:extLst>
          </p:cNvPr>
          <p:cNvSpPr txBox="1"/>
          <p:nvPr/>
        </p:nvSpPr>
        <p:spPr>
          <a:xfrm>
            <a:off x="685799" y="1203706"/>
            <a:ext cx="39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systematically removing bugs and errors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08FAC-00BC-055D-4B0A-405D8520A7DE}"/>
              </a:ext>
            </a:extLst>
          </p:cNvPr>
          <p:cNvSpPr txBox="1"/>
          <p:nvPr/>
        </p:nvSpPr>
        <p:spPr>
          <a:xfrm>
            <a:off x="685799" y="2851935"/>
            <a:ext cx="3961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IPDB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Interactive Python Debugger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Debugger can be run in two 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the debugger after we run into an exception.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debugger before we run the code.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5830C1-4A79-EF5E-A248-369ACED7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575" y="1160144"/>
            <a:ext cx="2228850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978DD1-1D64-73B9-D7BC-06E108B7B7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575" y="3133725"/>
            <a:ext cx="2000250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4AB53E-F40F-0161-D411-36DEF2FE70C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4535" y="3525669"/>
            <a:ext cx="6328068" cy="25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7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7061494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Debugging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263A72-6C11-3CCE-29B0-03C954231A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0868" y="1037992"/>
            <a:ext cx="1362075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F3093-B20F-5FB8-C402-1A46D36E79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0868" y="1412510"/>
            <a:ext cx="6176403" cy="49395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16B5F7-2C9C-6399-8801-7C6B962D2477}"/>
              </a:ext>
            </a:extLst>
          </p:cNvPr>
          <p:cNvSpPr txBox="1"/>
          <p:nvPr/>
        </p:nvSpPr>
        <p:spPr>
          <a:xfrm>
            <a:off x="685799" y="1412510"/>
            <a:ext cx="39617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 list of help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print the value of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type(x)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type of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 locals()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print out all the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6742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1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A8E53-6E40-65C7-44A6-0E4E9CD9E232}"/>
              </a:ext>
            </a:extLst>
          </p:cNvPr>
          <p:cNvSpPr txBox="1"/>
          <p:nvPr/>
        </p:nvSpPr>
        <p:spPr>
          <a:xfrm>
            <a:off x="685800" y="1104344"/>
            <a:ext cx="8629285" cy="5211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programming languages, installation, mathematical and logical operations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data types, and expressions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development, flowchart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Iteration, branches, loops, etc.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and data visualization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finding: bisection method, Newton’s method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Recursion: Series, Fibonacci numbers, Hanoi tower, etc.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and systems of linear equations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example questions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 efficiency of algorithms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functions: and data management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simulation: fundamentals of MCS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regression: theory and application of least squares fitting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Errors, good practice of programming,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02029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7061494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Debugging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069A9-8027-CDD8-A1BB-F6F657D761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3475" y="1003638"/>
            <a:ext cx="108585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0A1CED-4C21-377B-323A-DAB4E21844D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575" y="2078139"/>
            <a:ext cx="200025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D5FD1B-14AE-B2C8-63C9-98455BA42BC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3474" y="2602791"/>
            <a:ext cx="6594087" cy="26684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20FD63-5CEC-55D9-98F9-A8D7F528C640}"/>
              </a:ext>
            </a:extLst>
          </p:cNvPr>
          <p:cNvSpPr txBox="1"/>
          <p:nvPr/>
        </p:nvSpPr>
        <p:spPr>
          <a:xfrm>
            <a:off x="685799" y="1412510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in the debugging mode</a:t>
            </a:r>
          </a:p>
        </p:txBody>
      </p:sp>
    </p:spTree>
    <p:extLst>
      <p:ext uri="{BB962C8B-B14F-4D97-AF65-F5344CB8AC3E}">
        <p14:creationId xmlns:p14="http://schemas.microsoft.com/office/powerpoint/2010/main" val="407724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7061494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Debugging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52F9A-78DB-BDEA-3077-238FB2DB1C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458" y="1128713"/>
            <a:ext cx="5229225" cy="246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55E11-7454-ECA4-DCAD-FC04AA06D7B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458" y="3952875"/>
            <a:ext cx="3190875" cy="61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F784AD-7FE0-D48E-997F-132CDD49B44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458" y="4712494"/>
            <a:ext cx="4352925" cy="295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8A207C-381E-8418-3B61-C176363F0CF3}"/>
              </a:ext>
            </a:extLst>
          </p:cNvPr>
          <p:cNvSpPr txBox="1"/>
          <p:nvPr/>
        </p:nvSpPr>
        <p:spPr>
          <a:xfrm>
            <a:off x="685799" y="4572000"/>
            <a:ext cx="39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turning it off after we finish 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15125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7061494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8A207C-381E-8418-3B61-C176363F0CF3}"/>
              </a:ext>
            </a:extLst>
          </p:cNvPr>
          <p:cNvSpPr txBox="1"/>
          <p:nvPr/>
        </p:nvSpPr>
        <p:spPr>
          <a:xfrm>
            <a:off x="685799" y="1640541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breakpoint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31EA8-6877-C5F0-66B9-9D4E8B5E7D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6812" y="1150284"/>
            <a:ext cx="2238375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C2FA8E-2700-E876-CF48-C6369AC767B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6812" y="1825207"/>
            <a:ext cx="4819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7061494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Debugging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0DF238-BEBF-3A20-BE56-7C071193F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7775" y="1029653"/>
            <a:ext cx="20764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34645-CC27-725D-4AA4-87C08A8B485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7775" y="1529715"/>
            <a:ext cx="5248275" cy="425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9690B-EB3C-20F4-DE2C-111F99FBC41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5868352"/>
            <a:ext cx="7334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47B70-81F4-84B5-C888-0A7DD489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7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Types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746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types of errors: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or Runtime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error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66E21-F64E-9D4C-8F82-51AB70E0FE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6604" y="1005530"/>
            <a:ext cx="733425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0C622-F382-2514-1618-04374D3D4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604" y="1414627"/>
            <a:ext cx="4905375" cy="102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CEEE33-CF8D-877F-7B67-D440283B97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6604" y="2765787"/>
            <a:ext cx="419100" cy="39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E67492-B97C-6380-BF6A-C7AEDE7FE5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320" y="3156312"/>
            <a:ext cx="4914900" cy="112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998137-10E2-86F1-E467-D90BE3E3F41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320" y="4653324"/>
            <a:ext cx="1790700" cy="561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2147C5-1210-2393-98DE-C606C3093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320" y="5278080"/>
            <a:ext cx="4895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8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47B70-81F4-84B5-C888-0A7DD489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7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Types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 occur during execution and can be detected when you run the code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2B3DC-5676-4EAB-FA02-1613967EFB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4596" y="1060831"/>
            <a:ext cx="4381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1792D-E367-3155-808D-7EB2E7FE3B3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4596" y="1346581"/>
            <a:ext cx="6162675" cy="11886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56EC5-DCEF-D1ED-2081-BFC7ADF180A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646" y="2748817"/>
            <a:ext cx="838200" cy="466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D23C9E-E41B-21BA-DB34-7D6E216D49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646" y="3211060"/>
            <a:ext cx="6162675" cy="13551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658A8E-C9F6-3312-8427-A32E5F389E8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4596" y="4769250"/>
            <a:ext cx="904875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C937E6-C7CB-0F82-A33E-9A351EB9B2A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646" y="5086222"/>
            <a:ext cx="6143625" cy="11377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E5C4EF-9BEF-2ACD-DDF5-E026C0BC4239}"/>
              </a:ext>
            </a:extLst>
          </p:cNvPr>
          <p:cNvSpPr txBox="1"/>
          <p:nvPr/>
        </p:nvSpPr>
        <p:spPr>
          <a:xfrm>
            <a:off x="685800" y="2116534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ZeroDivisionError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70F940-8065-A843-A5AB-A6945DA7FE4A}"/>
              </a:ext>
            </a:extLst>
          </p:cNvPr>
          <p:cNvSpPr txBox="1"/>
          <p:nvPr/>
        </p:nvSpPr>
        <p:spPr>
          <a:xfrm>
            <a:off x="685800" y="426256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TypeError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6BF0F-5758-371C-5BB0-1946E9A9B503}"/>
              </a:ext>
            </a:extLst>
          </p:cNvPr>
          <p:cNvSpPr txBox="1"/>
          <p:nvPr/>
        </p:nvSpPr>
        <p:spPr>
          <a:xfrm>
            <a:off x="685800" y="5854598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NameError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31EBD8-DA53-B7BB-401F-54F31E394C75}"/>
              </a:ext>
            </a:extLst>
          </p:cNvPr>
          <p:cNvSpPr txBox="1"/>
          <p:nvPr/>
        </p:nvSpPr>
        <p:spPr>
          <a:xfrm>
            <a:off x="2655706" y="2814591"/>
            <a:ext cx="177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6088E2-3485-56A3-1281-9E0ECF020A71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2070847" y="2553720"/>
            <a:ext cx="584859" cy="44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47B70-81F4-84B5-C888-0A7DD489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7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Types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errors are very hard to find when the program is complicated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98666-56B4-6425-F885-B18BDBAABFB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1095095"/>
            <a:ext cx="2838450" cy="147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9635E3-927F-60DC-8B70-6D2AB99CBE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2805149"/>
            <a:ext cx="2076450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922E64-CE56-067A-A509-7AA80479640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3290852"/>
            <a:ext cx="4286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4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91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Errors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799" y="1203706"/>
            <a:ext cx="8870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your program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your program.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inputs and outputs.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tasks from top to bottom.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is a module, a certain function or group of functions.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that are repeated are better to be written as a module.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modules are small enough that you can write them without error, start to write.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91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Errors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522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everything!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every module and function with a known answer.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every module works correctly, especially when a module calls another one.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module has several steps, try to test each step before moving on to the next step.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write pages of code without testing.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4812D-6283-9C4D-5D79-920545DE657B}"/>
              </a:ext>
            </a:extLst>
          </p:cNvPr>
          <p:cNvSpPr txBox="1"/>
          <p:nvPr/>
        </p:nvSpPr>
        <p:spPr>
          <a:xfrm>
            <a:off x="6294935" y="1203706"/>
            <a:ext cx="4522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 module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 function indicating whether a number is prime or not with various cases: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(corner case)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(simple)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(simple)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 (complicated)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2359-067A-3368-C87D-ADD5FF5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91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Errors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799" y="1203706"/>
            <a:ext cx="39617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your code clean!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instructions are better.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you write, the more probable it is to make a mistake!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variables instead of numbers!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 that n is the number of random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indicated at the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change the number easily when you need it.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4C2993-810E-B712-CE30-73E759EDAD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7982" y="1023352"/>
            <a:ext cx="1800225" cy="323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959E4-43B1-90EC-C6C6-96C7B8D105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079" y="1546842"/>
            <a:ext cx="847725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63641-5EDF-EBE0-84A8-4BA6554B5C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7982" y="2451214"/>
            <a:ext cx="230505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27E43E-BEBD-C271-5A70-CE523278D17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079" y="4112580"/>
            <a:ext cx="2200275" cy="1476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3C8594-B8F4-F291-C195-404C8FE80EC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7982" y="5873651"/>
            <a:ext cx="28956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91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Errors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799" y="1203706"/>
            <a:ext cx="5921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your code clean!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names.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comments frequently.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Over-commenting is bad practice.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7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9423</TotalTime>
  <Words>777</Words>
  <Application>Microsoft Office PowerPoint</Application>
  <PresentationFormat>Widescreen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1831</cp:revision>
  <dcterms:created xsi:type="dcterms:W3CDTF">2021-08-21T18:03:36Z</dcterms:created>
  <dcterms:modified xsi:type="dcterms:W3CDTF">2022-11-03T05:51:15Z</dcterms:modified>
</cp:coreProperties>
</file>