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Lecture 2 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345101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8,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8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8DD07-D212-3A8C-854B-F01D1DFBEC2A}"/>
              </a:ext>
            </a:extLst>
          </p:cNvPr>
          <p:cNvSpPr txBox="1"/>
          <p:nvPr/>
        </p:nvSpPr>
        <p:spPr>
          <a:xfrm>
            <a:off x="685800" y="2396717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 range(5), square each number in x, and store it in a list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9F4F-493D-F30C-E39E-C53EB375F777}"/>
              </a:ext>
            </a:extLst>
          </p:cNvPr>
          <p:cNvSpPr txBox="1"/>
          <p:nvPr/>
        </p:nvSpPr>
        <p:spPr>
          <a:xfrm>
            <a:off x="685800" y="4880115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list comprehension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755C1-A5B3-D72B-C4E0-B298795A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871" y="1262062"/>
            <a:ext cx="359092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70D0BC-4016-5FAA-6FCC-CBC2AA93209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214562"/>
            <a:ext cx="2066925" cy="1609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C938F-7E0F-D1B9-4F7E-A5CB01920B92}"/>
              </a:ext>
            </a:extLst>
          </p:cNvPr>
          <p:cNvSpPr txBox="1"/>
          <p:nvPr/>
        </p:nvSpPr>
        <p:spPr>
          <a:xfrm>
            <a:off x="685800" y="1372970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compact way of doing iterations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4B8256-B0A4-2678-D0A4-30B673A3C2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4883" y="3806384"/>
            <a:ext cx="1695450" cy="3143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991C3A-7EAF-A367-4FD7-2BFD2E904B2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5002687"/>
            <a:ext cx="2324100" cy="5238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AE76DE-C10F-8666-93BE-6467789B6C5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6362" y="4746765"/>
            <a:ext cx="1304925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F3DEC3-95E7-097E-1C87-B1548E0C38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4871" y="5499539"/>
            <a:ext cx="1952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85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C938F-7E0F-D1B9-4F7E-A5CB01920B92}"/>
              </a:ext>
            </a:extLst>
          </p:cNvPr>
          <p:cNvSpPr txBox="1"/>
          <p:nvPr/>
        </p:nvSpPr>
        <p:spPr>
          <a:xfrm>
            <a:off x="685800" y="1372970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conditions in list comprehension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AE76DE-C10F-8666-93BE-6467789B6C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6362" y="1239504"/>
            <a:ext cx="1304925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E5997-AF91-60C3-064F-AC0AFD6040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786" y="1506204"/>
            <a:ext cx="352425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0E142-ED06-1C00-533F-8A04AC7B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6362" y="2055039"/>
            <a:ext cx="1095375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434746-B68F-729C-E7BE-16F25F5D7AE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49" y="3058151"/>
            <a:ext cx="2505075" cy="1238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1970FC-EAED-3FF9-62F7-7085BE5F31CF}"/>
              </a:ext>
            </a:extLst>
          </p:cNvPr>
          <p:cNvSpPr txBox="1"/>
          <p:nvPr/>
        </p:nvSpPr>
        <p:spPr>
          <a:xfrm>
            <a:off x="685800" y="3105834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in comprehension list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D020FA-AC04-B94A-263A-C0482F16DB9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98" y="4304467"/>
            <a:ext cx="3114675" cy="333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F5A2D5-8039-F8C1-2F2C-78CABBA6EA1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98" y="5066046"/>
            <a:ext cx="4981575" cy="552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3A72D8-6746-C602-67F7-35F5F84794C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98" y="5599970"/>
            <a:ext cx="31146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and Set Comprehension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1970FC-EAED-3FF9-62F7-7085BE5F31CF}"/>
              </a:ext>
            </a:extLst>
          </p:cNvPr>
          <p:cNvSpPr txBox="1"/>
          <p:nvPr/>
        </p:nvSpPr>
        <p:spPr>
          <a:xfrm>
            <a:off x="685800" y="3239765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do set comprehension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8B36B-5E32-1BA1-B453-41971FB857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175" y="1372970"/>
            <a:ext cx="3829050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5F013-F6A9-9C53-44F0-C75AC147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175" y="2178054"/>
            <a:ext cx="2905125" cy="428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314658-A138-F8F5-AB88-7909279E1F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175" y="3222521"/>
            <a:ext cx="5076825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F1459B-3F12-AEA8-C3BA-7805FF967C11}"/>
              </a:ext>
            </a:extLst>
          </p:cNvPr>
          <p:cNvSpPr txBox="1"/>
          <p:nvPr/>
        </p:nvSpPr>
        <p:spPr>
          <a:xfrm>
            <a:off x="685800" y="1389354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51EA5-A664-36ED-F2FD-5735E04EFB0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0175" y="3524146"/>
            <a:ext cx="1304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Root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8A8D4-C75F-9F1C-07CE-2E411932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B383BD-1E84-F8FD-880F-64F0F5F2FE10}"/>
              </a:ext>
            </a:extLst>
          </p:cNvPr>
          <p:cNvGrpSpPr/>
          <p:nvPr/>
        </p:nvGrpSpPr>
        <p:grpSpPr>
          <a:xfrm>
            <a:off x="622053" y="1304217"/>
            <a:ext cx="3453399" cy="4624222"/>
            <a:chOff x="3997925" y="1304217"/>
            <a:chExt cx="3453399" cy="4624222"/>
          </a:xfrm>
        </p:grpSpPr>
        <p:pic>
          <p:nvPicPr>
            <p:cNvPr id="9" name="그림 2">
              <a:extLst>
                <a:ext uri="{FF2B5EF4-FFF2-40B4-BE49-F238E27FC236}">
                  <a16:creationId xmlns:a16="http://schemas.microsoft.com/office/drawing/2014/main" id="{D6FD0B2B-E49E-4F9C-F7D4-F8216CF3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C7EBFC"/>
                </a:clrFrom>
                <a:clrTo>
                  <a:srgbClr val="C7EB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97925" y="1478137"/>
              <a:ext cx="3453399" cy="4266915"/>
            </a:xfrm>
            <a:prstGeom prst="rect">
              <a:avLst/>
            </a:prstGeom>
          </p:spPr>
        </p:pic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FB977D8F-0398-40CB-E5D0-0D560D1BA3BF}"/>
                </a:ext>
              </a:extLst>
            </p:cNvPr>
            <p:cNvSpPr/>
            <p:nvPr/>
          </p:nvSpPr>
          <p:spPr>
            <a:xfrm>
              <a:off x="5220696" y="1304217"/>
              <a:ext cx="1007855" cy="3367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D73D288D-CFE9-5BFF-1DC3-462D4DEA05FF}"/>
                </a:ext>
              </a:extLst>
            </p:cNvPr>
            <p:cNvSpPr/>
            <p:nvPr/>
          </p:nvSpPr>
          <p:spPr>
            <a:xfrm>
              <a:off x="5220696" y="5591678"/>
              <a:ext cx="1007855" cy="3367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Times New Roman" panose="02020603050405020304" pitchFamily="18" charset="0"/>
                </a:rPr>
                <a:t>End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210CAA8-EB65-28B5-8439-1075AD7FC36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447256"/>
            <a:ext cx="5133975" cy="1657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ABDCE1-F9DC-520E-6C55-14F0664FF6C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176806"/>
            <a:ext cx="1066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685800" y="1282284"/>
            <a:ext cx="327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If-Else Statement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2F2F5-D813-1812-6E00-F5D7D3B402A3}"/>
              </a:ext>
            </a:extLst>
          </p:cNvPr>
          <p:cNvSpPr txBox="1"/>
          <p:nvPr/>
        </p:nvSpPr>
        <p:spPr>
          <a:xfrm>
            <a:off x="685800" y="2013528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If-Else Statement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4032023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example!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C32834B-5204-22AE-F47B-E05323D887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209647"/>
            <a:ext cx="2275961" cy="5148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FC9EC4-921F-7C60-0C36-420BD103D1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954153"/>
            <a:ext cx="2646257" cy="190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0447ED-53F6-3F57-7DD5-950101CE66E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8125" y="3970489"/>
            <a:ext cx="2114861" cy="186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C7AAB2-540B-0176-5BA2-3C6067E8F78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8125" y="5947214"/>
            <a:ext cx="2476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675219" y="3712871"/>
            <a:ext cx="327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F8042-51D7-D4B8-D9AC-3F2281E6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66" y="3784506"/>
            <a:ext cx="597217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71194-F72C-AB28-8F1C-DE8EC14195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323816"/>
            <a:ext cx="5400675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2C2213-F585-AD41-F121-8F6C5C73F8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5301276"/>
            <a:ext cx="828675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506BB4-DEB1-E0BC-A031-FA80FE61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97698"/>
            <a:ext cx="2828925" cy="155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FE4B8-039B-7673-068D-0CDCE4D08F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029996"/>
            <a:ext cx="828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E1163F-93B1-F0A0-94FD-318DFD5C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44" y="1164706"/>
            <a:ext cx="3619500" cy="51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2430B-F276-C779-D166-6F167101D15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2050" y="1932976"/>
            <a:ext cx="2247900" cy="1323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54802-8163-5D12-558B-67267C32CEA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085" y="3256951"/>
            <a:ext cx="342900" cy="38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3450C6-D4D3-EE64-2EE2-D4BA8A7534A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085" y="3985912"/>
            <a:ext cx="1962150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8E8AC7-7216-05BF-B745-9A1A7B1B97C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853" y="4547887"/>
            <a:ext cx="276225" cy="152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30124F-D691-BCF2-1659-D902969982C3}"/>
              </a:ext>
            </a:extLst>
          </p:cNvPr>
          <p:cNvSpPr txBox="1"/>
          <p:nvPr/>
        </p:nvSpPr>
        <p:spPr>
          <a:xfrm>
            <a:off x="685800" y="3985912"/>
            <a:ext cx="344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applied to other sequential data types like a tuple, string, etc.</a:t>
            </a:r>
          </a:p>
        </p:txBody>
      </p:sp>
    </p:spTree>
    <p:extLst>
      <p:ext uri="{BB962C8B-B14F-4D97-AF65-F5344CB8AC3E}">
        <p14:creationId xmlns:p14="http://schemas.microsoft.com/office/powerpoint/2010/main" val="4465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30124F-D691-BCF2-1659-D902969982C3}"/>
              </a:ext>
            </a:extLst>
          </p:cNvPr>
          <p:cNvSpPr txBox="1"/>
          <p:nvPr/>
        </p:nvSpPr>
        <p:spPr>
          <a:xfrm>
            <a:off x="685800" y="1283353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14A02-D24A-F4DD-B1A6-B532F95C3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3317" y="1283353"/>
            <a:ext cx="2486025" cy="86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5150D-A1C6-8D94-2DE1-6015093170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106" y="2150128"/>
            <a:ext cx="371475" cy="1543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03E949-3874-0A96-17FE-3AD733F68C2E}"/>
              </a:ext>
            </a:extLst>
          </p:cNvPr>
          <p:cNvSpPr txBox="1"/>
          <p:nvPr/>
        </p:nvSpPr>
        <p:spPr>
          <a:xfrm>
            <a:off x="685800" y="4118832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through a dictionary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EBA80-1144-F47E-082F-AFE78B08415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260338"/>
            <a:ext cx="4076700" cy="1009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7C5BD-D7E5-3DA0-0465-78804CBCE1A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5357111"/>
            <a:ext cx="828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7325FD-B488-54C3-BA81-A3BAD626B9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31" y="1503269"/>
            <a:ext cx="34385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B1161D-B13B-253F-CFCF-C022EC6EEC3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31" y="2055719"/>
            <a:ext cx="828675" cy="742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8ED4F-5DC5-BE33-E7BF-5B27D09757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179" y="3351119"/>
            <a:ext cx="2886075" cy="1295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3DB34B-BA90-2DBE-EA31-D3D99336575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2790" y="4646519"/>
            <a:ext cx="923925" cy="857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A6F4C-63E8-EDCF-3A8C-2AB6D41196C2}"/>
              </a:ext>
            </a:extLst>
          </p:cNvPr>
          <p:cNvSpPr txBox="1"/>
          <p:nvPr/>
        </p:nvSpPr>
        <p:spPr>
          <a:xfrm>
            <a:off x="685800" y="1503269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items method for dictionaries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3D171-9D72-826D-2435-537E67B7F799}"/>
              </a:ext>
            </a:extLst>
          </p:cNvPr>
          <p:cNvSpPr txBox="1"/>
          <p:nvPr/>
        </p:nvSpPr>
        <p:spPr>
          <a:xfrm>
            <a:off x="685800" y="3429000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 looping variables</a:t>
            </a:r>
          </a:p>
        </p:txBody>
      </p:sp>
    </p:spTree>
    <p:extLst>
      <p:ext uri="{BB962C8B-B14F-4D97-AF65-F5344CB8AC3E}">
        <p14:creationId xmlns:p14="http://schemas.microsoft.com/office/powerpoint/2010/main" val="20133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FC261A-BF49-F2E1-024F-7077249120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151033"/>
            <a:ext cx="5172075" cy="1571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4DCA4F-4332-F01A-3F41-971033F1A3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31" y="2776779"/>
            <a:ext cx="323850" cy="352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03E949-3874-0A96-17FE-3AD733F68C2E}"/>
              </a:ext>
            </a:extLst>
          </p:cNvPr>
          <p:cNvSpPr txBox="1"/>
          <p:nvPr/>
        </p:nvSpPr>
        <p:spPr>
          <a:xfrm>
            <a:off x="685800" y="1250711"/>
            <a:ext cx="34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list of elements, add all its elements!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53282E-C7F9-CBE3-0674-7A94F10A5D7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7966" y="3429000"/>
            <a:ext cx="2095500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DDD15-2AD8-8134-8917-4FF2C4D1643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9731" y="5101785"/>
            <a:ext cx="323850" cy="102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99D7AD-E033-7071-395F-06CAB3471CA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4876" y="3459067"/>
            <a:ext cx="1948141" cy="15034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DC2389-2CD5-7EEA-926B-BC504506208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4877" y="5130360"/>
            <a:ext cx="356752" cy="568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16FBED-5D7D-F1F9-B753-870E68F7DA43}"/>
              </a:ext>
            </a:extLst>
          </p:cNvPr>
          <p:cNvSpPr txBox="1"/>
          <p:nvPr/>
        </p:nvSpPr>
        <p:spPr>
          <a:xfrm>
            <a:off x="685800" y="3512114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368153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03E949-3874-0A96-17FE-3AD733F68C2E}"/>
              </a:ext>
            </a:extLst>
          </p:cNvPr>
          <p:cNvSpPr txBox="1"/>
          <p:nvPr/>
        </p:nvSpPr>
        <p:spPr>
          <a:xfrm>
            <a:off x="685800" y="1250711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8558A-CA6A-8ECC-B253-C312A66F36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823" y="1250711"/>
            <a:ext cx="3181350" cy="196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2C6F8-DEF9-4528-03E5-504477CD8B7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823" y="3283190"/>
            <a:ext cx="352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EC43C-4B3B-9F5B-89DD-536CA5A27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41" y="1192212"/>
            <a:ext cx="6150595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1402E-55A6-FE07-6CA9-084B1C9B19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2281822"/>
            <a:ext cx="2809875" cy="2076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90576-B1BD-961A-8914-394B93EBBA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8441" y="4316998"/>
            <a:ext cx="1647825" cy="333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8DD07-D212-3A8C-854B-F01D1DFBEC2A}"/>
              </a:ext>
            </a:extLst>
          </p:cNvPr>
          <p:cNvSpPr txBox="1"/>
          <p:nvPr/>
        </p:nvSpPr>
        <p:spPr>
          <a:xfrm>
            <a:off x="685800" y="2396717"/>
            <a:ext cx="344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number of times 8 can be divided by 2 until the result is less than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6C0ABE-F08E-65D3-0D07-C18D5776124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968162"/>
            <a:ext cx="1428750" cy="742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99F4F-493D-F30C-E39E-C53EB375F777}"/>
              </a:ext>
            </a:extLst>
          </p:cNvPr>
          <p:cNvSpPr txBox="1"/>
          <p:nvPr/>
        </p:nvSpPr>
        <p:spPr>
          <a:xfrm>
            <a:off x="685800" y="4880115"/>
            <a:ext cx="34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20420D-706E-5C2D-72F6-FA988F35D1C4}"/>
              </a:ext>
            </a:extLst>
          </p:cNvPr>
          <p:cNvSpPr txBox="1"/>
          <p:nvPr/>
        </p:nvSpPr>
        <p:spPr>
          <a:xfrm>
            <a:off x="722597" y="5249447"/>
            <a:ext cx="344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using: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178905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293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695</cp:revision>
  <dcterms:created xsi:type="dcterms:W3CDTF">2021-08-21T18:03:36Z</dcterms:created>
  <dcterms:modified xsi:type="dcterms:W3CDTF">2022-09-05T06:20:06Z</dcterms:modified>
</cp:coreProperties>
</file>