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40" r:id="rId3"/>
    <p:sldId id="467" r:id="rId4"/>
    <p:sldId id="469" r:id="rId5"/>
    <p:sldId id="470" r:id="rId6"/>
    <p:sldId id="471" r:id="rId7"/>
    <p:sldId id="472" r:id="rId8"/>
    <p:sldId id="474" r:id="rId9"/>
    <p:sldId id="473" r:id="rId10"/>
    <p:sldId id="475" r:id="rId11"/>
    <p:sldId id="476" r:id="rId12"/>
    <p:sldId id="468" r:id="rId13"/>
    <p:sldId id="477" r:id="rId14"/>
    <p:sldId id="419" r:id="rId15"/>
    <p:sldId id="478" r:id="rId16"/>
    <p:sldId id="4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>
        <p:scale>
          <a:sx n="100" d="100"/>
          <a:sy n="100" d="100"/>
        </p:scale>
        <p:origin x="9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11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8,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 &amp; Method Overriding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FAEFD-2791-1FD8-CC55-08AA337326CA}"/>
              </a:ext>
            </a:extLst>
          </p:cNvPr>
          <p:cNvSpPr txBox="1"/>
          <p:nvPr/>
        </p:nvSpPr>
        <p:spPr>
          <a:xfrm>
            <a:off x="685799" y="1529831"/>
            <a:ext cx="3961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the method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show_type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42B0CE-FF5D-7B9F-B4E6-68C5A283D6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0198" y="1332931"/>
            <a:ext cx="5124450" cy="1485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6A1EC2-1EFE-B73B-4362-53FEAF157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98" y="3098101"/>
            <a:ext cx="31908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FAEFD-2791-1FD8-CC55-08AA337326CA}"/>
              </a:ext>
            </a:extLst>
          </p:cNvPr>
          <p:cNvSpPr txBox="1"/>
          <p:nvPr/>
        </p:nvSpPr>
        <p:spPr>
          <a:xfrm>
            <a:off x="685799" y="1390556"/>
            <a:ext cx="396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attributes with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Redefining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overriding the parent function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DA1130-AB4F-4EE9-CAF1-0718C614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150" y="1321831"/>
            <a:ext cx="5219700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659563-5083-D154-2AC3-D8EC75DCAF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473167"/>
            <a:ext cx="504825" cy="24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EFBF2-B695-AF4F-9C08-8EC9AFA466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980977"/>
            <a:ext cx="5143500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CE777-A594-8C48-555A-50F2A1F9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5495452"/>
            <a:ext cx="504825" cy="247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C1C1B-BD44-6A12-CB95-A2BDD9778D9A}"/>
              </a:ext>
            </a:extLst>
          </p:cNvPr>
          <p:cNvSpPr txBox="1"/>
          <p:nvPr/>
        </p:nvSpPr>
        <p:spPr>
          <a:xfrm>
            <a:off x="685799" y="4276549"/>
            <a:ext cx="3961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accessed by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super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035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access to attributes and methods in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the complex details from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data being modified by 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or attributes are defined using underscore as prefix, i.e. single “_” or double “__”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8B20D-72CD-E9FC-0345-EF8A0574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2495" y="1234405"/>
            <a:ext cx="48768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035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underscore is a convention for private attributes and 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double underscore, the private attribute cannot be accessed or modified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1EA82-A23C-9783-13DB-5E356AD674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779" y="1302200"/>
            <a:ext cx="3086100" cy="866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03EA8-F62C-9D30-3348-AFF5A2CE76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250" y="2191387"/>
            <a:ext cx="838200" cy="485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8FE88-31AA-FA0B-59F8-DCA56EB4B32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250" y="2674718"/>
            <a:ext cx="6139703" cy="1557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31F-A7E5-D647-E811-0FDBFBD45AEB}"/>
              </a:ext>
            </a:extLst>
          </p:cNvPr>
          <p:cNvSpPr txBox="1"/>
          <p:nvPr/>
        </p:nvSpPr>
        <p:spPr>
          <a:xfrm>
            <a:off x="685800" y="4588562"/>
            <a:ext cx="403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define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1F9F3-98C7-7508-FDBE-3F86FDC331C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779" y="4595151"/>
            <a:ext cx="196215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02FAF3-C6C6-DE77-377E-2FDA3655AF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779" y="4827113"/>
            <a:ext cx="2276475" cy="27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028F9-43E9-1E82-515A-84B718E6153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174" y="5308246"/>
            <a:ext cx="2276475" cy="466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4CA8C1-C7CB-4457-8DA6-7EC1AB889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2525" y="5817712"/>
            <a:ext cx="2266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class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takes in the coordinate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 a method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plot_point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plots the position of 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1029537" y="1985431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1C5AB-10DB-2CD4-C4F5-A9544D182B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9187" y="2378956"/>
            <a:ext cx="1400175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2420C0-58B2-B5C4-4176-63EE1A02E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" y="3161114"/>
            <a:ext cx="3979834" cy="29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method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calculate_dist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class defined in the previous question which takes in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another point, and returns the distance calculated between the two points.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1029537" y="1985431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492A6-C7C6-E402-B0CD-AA63BF6E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8854" y="2446294"/>
            <a:ext cx="1866900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39A55A-52D6-FCA1-B836-E4C4C0236171}"/>
              </a:ext>
            </a:extLst>
          </p:cNvPr>
          <p:cNvSpPr txBox="1"/>
          <p:nvPr/>
        </p:nvSpPr>
        <p:spPr>
          <a:xfrm>
            <a:off x="685800" y="3171807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class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Polynomial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models a polynomial. Its attributes are the order of the polynomial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coefficients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are input as a list. Add a method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prints the polynomial in algebraic format and a method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evaluate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evaluates the polynomial at a specific point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8C874-1467-34E8-3F74-94D614B359A0}"/>
              </a:ext>
            </a:extLst>
          </p:cNvPr>
          <p:cNvSpPr txBox="1"/>
          <p:nvPr/>
        </p:nvSpPr>
        <p:spPr>
          <a:xfrm>
            <a:off x="1029537" y="4116924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16D54E-7688-4A7A-D61E-563479B3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5233" y="4609793"/>
            <a:ext cx="3543300" cy="647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CD575C-5CEA-4793-96EE-962582C6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233" y="5310475"/>
            <a:ext cx="1971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5530-70BA-147D-1E3F-0C30609C89EC}"/>
              </a:ext>
            </a:extLst>
          </p:cNvPr>
          <p:cNvSpPr txBox="1"/>
          <p:nvPr/>
        </p:nvSpPr>
        <p:spPr>
          <a:xfrm>
            <a:off x="685800" y="117136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 class named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Quadratic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is inherited from the class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Polynomial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Override the initial function so that it is defined using three parameters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Extend the methods and define the method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roots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returns the roots of the quadratic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1029537" y="2094699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13643-0358-1291-642C-4437D673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4312" y="2608432"/>
            <a:ext cx="2962275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1E2913-5317-3BC4-7E32-7F58F6650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12" y="3171825"/>
            <a:ext cx="1457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521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Procedure-Oriented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(POP)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instructions and functions to accomplish different tasks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models real-word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is a logical grouping of data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combine data (known as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behaviors/functions (known as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class with actual values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506BE-EC6D-6D22-85E7-CFE52C0A3C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71" y="1203705"/>
            <a:ext cx="3514725" cy="1504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371938-C5CD-3DA4-5612-0EC572B65D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71" y="2823291"/>
            <a:ext cx="3905250" cy="866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B5AC4-E9FE-2575-E850-52C986D7A69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71" y="3725504"/>
            <a:ext cx="1762125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57634-3EF2-F75D-C355-879B39CA93F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71" y="4521136"/>
            <a:ext cx="37719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B7BFE4-218A-7887-4043-03F083A672F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71" y="5443381"/>
            <a:ext cx="16002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named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(student 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 the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self.attribute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the attributes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7572C-DAA6-44E4-78A2-341F4D6592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721" y="1201631"/>
            <a:ext cx="3648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self.method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the methods of the class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7572C-DAA6-44E4-78A2-341F4D6592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721" y="1201631"/>
            <a:ext cx="3648075" cy="2047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64BE3-2BE4-9BF4-E4D0-1B6436DACC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0574" y="3665317"/>
            <a:ext cx="3457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student1.+TAB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defined attributes and methods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F95D0-1025-E4AA-8263-F5633254F7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802" y="1333500"/>
            <a:ext cx="3448050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96331-0AD9-1F1D-36B8-09675F3CB2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802" y="3000375"/>
            <a:ext cx="1485900" cy="857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BD2226-CFC0-DE61-F927-1AF8A6EAEA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802" y="4076700"/>
            <a:ext cx="1733550" cy="514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568624-D56C-5CF4-19F9-63D6BA7C687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802" y="4604189"/>
            <a:ext cx="1485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4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9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shared by all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attributes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accessed by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self.attribute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n_instances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the record of number of created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attribute is defined without using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accessed by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ClassName.attribute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28E93-CB15-DEE9-F801-5AF29F41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1940" y="1203706"/>
            <a:ext cx="5686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9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54D0A-66DB-7189-A71B-127AB1CAB8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575" y="1285595"/>
            <a:ext cx="344805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85BFD2-3364-EE9F-FE4D-DA1857D5E6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575" y="2520230"/>
            <a:ext cx="2438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AB0F8-9AAE-385E-5308-B2BBE884E7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078" y="1185022"/>
            <a:ext cx="4552950" cy="3143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67A324-2379-2FDF-87F3-D04383496977}"/>
              </a:ext>
            </a:extLst>
          </p:cNvPr>
          <p:cNvSpPr txBox="1"/>
          <p:nvPr/>
        </p:nvSpPr>
        <p:spPr>
          <a:xfrm>
            <a:off x="685799" y="1203706"/>
            <a:ext cx="3961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named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record_date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attribute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empty dictionary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one method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add_data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 parameters to take in timestamp and data arrays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9B6D94-90EE-D8A4-1798-EDE6F04FE2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9980" y="1325483"/>
            <a:ext cx="4686300" cy="1304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914F37-2EFC-E3FA-1AF8-2A40B9C6D9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751272"/>
            <a:ext cx="2447925" cy="26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CA8661-BE84-7E24-BB5B-830160BB28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9866" y="3210712"/>
            <a:ext cx="497205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7B89CA-29B0-90B7-A836-3EB7989F048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9866" y="4608592"/>
            <a:ext cx="3533775" cy="923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E9E4E6-E29E-569F-7B73-E68808138A05}"/>
              </a:ext>
            </a:extLst>
          </p:cNvPr>
          <p:cNvSpPr txBox="1"/>
          <p:nvPr/>
        </p:nvSpPr>
        <p:spPr>
          <a:xfrm>
            <a:off x="685799" y="3017972"/>
            <a:ext cx="3961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named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the same attributes and methods as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extend the attributes or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method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show_type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9338</TotalTime>
  <Words>675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1785</cp:revision>
  <dcterms:created xsi:type="dcterms:W3CDTF">2021-08-21T18:03:36Z</dcterms:created>
  <dcterms:modified xsi:type="dcterms:W3CDTF">2022-11-08T04:13:27Z</dcterms:modified>
</cp:coreProperties>
</file>