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9" r:id="rId14"/>
    <p:sldId id="265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leiding" id="{13E1C634-28C7-4077-B23A-2E24A58D2F8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Observer pattern" id="{9E33D370-0B38-46C0-8520-08A062834087}">
          <p14:sldIdLst>
            <p14:sldId id="263"/>
            <p14:sldId id="266"/>
            <p14:sldId id="269"/>
            <p14:sldId id="265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E28DC-B286-4CC9-BAEC-85AD97981E0D}" v="47" dt="2020-12-02T19:13:08.631"/>
    <p1510:client id="{37860324-C06D-4095-AE20-B7DB5B041DB1}" v="2" dt="2020-12-02T17:35:10.437"/>
    <p1510:client id="{7CA961AA-EB7E-4CDA-9BBB-982AF0CAF7CA}" v="10" dt="2020-12-02T18:54:18.192"/>
    <p1510:client id="{84270A52-1E54-48ED-9375-E4E52F8C94B4}" v="6" dt="2020-12-02T18:28:11.642"/>
    <p1510:client id="{AE87FE32-A140-4C75-82C1-EED7245EFA6A}" v="1368" dt="2020-12-02T20:41:03.460"/>
    <p1510:client id="{F41B34C1-01F3-4E2F-8A13-AE1DA16D610D}" v="1" dt="2020-12-01T20:42:26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g,Richard R. de" userId="S::452614@student.fontys.nl::61690657-1fb2-4eab-884b-6be25d2da798" providerId="AD" clId="Web-{7B3FD1CF-D6CA-4B38-B235-2D7D5D2DB579}"/>
    <pc:docChg chg="modSld addMainMaster delMainMaster">
      <pc:chgData name="Jong,Richard R. de" userId="S::452614@student.fontys.nl::61690657-1fb2-4eab-884b-6be25d2da798" providerId="AD" clId="Web-{7B3FD1CF-D6CA-4B38-B235-2D7D5D2DB579}" dt="2020-11-18T20:15:57.204" v="8"/>
      <pc:docMkLst>
        <pc:docMk/>
      </pc:docMkLst>
      <pc:sldChg chg="addSp delSp modSp mod setBg modClrScheme setClrOvrMap chgLayout">
        <pc:chgData name="Jong,Richard R. de" userId="S::452614@student.fontys.nl::61690657-1fb2-4eab-884b-6be25d2da798" providerId="AD" clId="Web-{7B3FD1CF-D6CA-4B38-B235-2D7D5D2DB579}" dt="2020-11-18T20:15:46.907" v="7"/>
        <pc:sldMkLst>
          <pc:docMk/>
          <pc:sldMk cId="109857222" sldId="256"/>
        </pc:sldMkLst>
        <pc:spChg chg="mod ord">
          <ac:chgData name="Jong,Richard R. de" userId="S::452614@student.fontys.nl::61690657-1fb2-4eab-884b-6be25d2da798" providerId="AD" clId="Web-{7B3FD1CF-D6CA-4B38-B235-2D7D5D2DB579}" dt="2020-11-18T20:15:46.907" v="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ng,Richard R. de" userId="S::452614@student.fontys.nl::61690657-1fb2-4eab-884b-6be25d2da798" providerId="AD" clId="Web-{7B3FD1CF-D6CA-4B38-B235-2D7D5D2DB579}" dt="2020-11-18T20:15:46.907" v="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ong,Richard R. de" userId="S::452614@student.fontys.nl::61690657-1fb2-4eab-884b-6be25d2da798" providerId="AD" clId="Web-{7B3FD1CF-D6CA-4B38-B235-2D7D5D2DB579}" dt="2020-11-18T20:15:46.907" v="6"/>
          <ac:spMkLst>
            <pc:docMk/>
            <pc:sldMk cId="109857222" sldId="256"/>
            <ac:spMk id="6" creationId="{E67A1FC6-22FB-4EA7-B90A-C9F18FBEF30F}"/>
          </ac:spMkLst>
        </pc:spChg>
        <pc:spChg chg="add del">
          <ac:chgData name="Jong,Richard R. de" userId="S::452614@student.fontys.nl::61690657-1fb2-4eab-884b-6be25d2da798" providerId="AD" clId="Web-{7B3FD1CF-D6CA-4B38-B235-2D7D5D2DB579}" dt="2020-11-18T20:15:46.907" v="6"/>
          <ac:spMkLst>
            <pc:docMk/>
            <pc:sldMk cId="109857222" sldId="256"/>
            <ac:spMk id="7" creationId="{6246FDC4-DD97-431A-914A-9EB57A4A3C7C}"/>
          </ac:spMkLst>
        </pc:spChg>
        <pc:spChg chg="add del">
          <ac:chgData name="Jong,Richard R. de" userId="S::452614@student.fontys.nl::61690657-1fb2-4eab-884b-6be25d2da798" providerId="AD" clId="Web-{7B3FD1CF-D6CA-4B38-B235-2D7D5D2DB579}" dt="2020-11-18T20:15:31.954" v="2"/>
          <ac:spMkLst>
            <pc:docMk/>
            <pc:sldMk cId="109857222" sldId="256"/>
            <ac:spMk id="8" creationId="{CE3D4922-3D1C-4679-9A86-15BFC1A252F0}"/>
          </ac:spMkLst>
        </pc:spChg>
        <pc:spChg chg="add del">
          <ac:chgData name="Jong,Richard R. de" userId="S::452614@student.fontys.nl::61690657-1fb2-4eab-884b-6be25d2da798" providerId="AD" clId="Web-{7B3FD1CF-D6CA-4B38-B235-2D7D5D2DB579}" dt="2020-11-18T20:15:46.907" v="6"/>
          <ac:spMkLst>
            <pc:docMk/>
            <pc:sldMk cId="109857222" sldId="256"/>
            <ac:spMk id="9" creationId="{CD4E68A2-74B0-42F5-BB75-2E1A7C2018C7}"/>
          </ac:spMkLst>
        </pc:spChg>
        <pc:spChg chg="add del">
          <ac:chgData name="Jong,Richard R. de" userId="S::452614@student.fontys.nl::61690657-1fb2-4eab-884b-6be25d2da798" providerId="AD" clId="Web-{7B3FD1CF-D6CA-4B38-B235-2D7D5D2DB579}" dt="2020-11-18T20:15:31.954" v="2"/>
          <ac:spMkLst>
            <pc:docMk/>
            <pc:sldMk cId="109857222" sldId="256"/>
            <ac:spMk id="10" creationId="{164E9BCF-1B67-4514-808C-A5DCBDEB4A85}"/>
          </ac:spMkLst>
        </pc:spChg>
        <pc:spChg chg="add">
          <ac:chgData name="Jong,Richard R. de" userId="S::452614@student.fontys.nl::61690657-1fb2-4eab-884b-6be25d2da798" providerId="AD" clId="Web-{7B3FD1CF-D6CA-4B38-B235-2D7D5D2DB579}" dt="2020-11-18T20:15:46.907" v="7"/>
          <ac:spMkLst>
            <pc:docMk/>
            <pc:sldMk cId="109857222" sldId="256"/>
            <ac:spMk id="17" creationId="{E5A92FE9-DB05-4D0D-AF5A-BE8664B9FFB4}"/>
          </ac:spMkLst>
        </pc:spChg>
        <pc:grpChg chg="add del">
          <ac:chgData name="Jong,Richard R. de" userId="S::452614@student.fontys.nl::61690657-1fb2-4eab-884b-6be25d2da798" providerId="AD" clId="Web-{7B3FD1CF-D6CA-4B38-B235-2D7D5D2DB579}" dt="2020-11-18T20:15:31.954" v="2"/>
          <ac:grpSpMkLst>
            <pc:docMk/>
            <pc:sldMk cId="109857222" sldId="256"/>
            <ac:grpSpMk id="12" creationId="{32238778-9D1D-45F4-BB78-76F208A224B4}"/>
          </ac:grpSpMkLst>
        </pc:grpChg>
        <pc:grpChg chg="add">
          <ac:chgData name="Jong,Richard R. de" userId="S::452614@student.fontys.nl::61690657-1fb2-4eab-884b-6be25d2da798" providerId="AD" clId="Web-{7B3FD1CF-D6CA-4B38-B235-2D7D5D2DB579}" dt="2020-11-18T20:15:46.907" v="7"/>
          <ac:grpSpMkLst>
            <pc:docMk/>
            <pc:sldMk cId="109857222" sldId="256"/>
            <ac:grpSpMk id="18" creationId="{53D9B26A-5143-49A7-BA98-D871D5BD719A}"/>
          </ac:grpSpMkLst>
        </pc:grpChg>
        <pc:picChg chg="add del">
          <ac:chgData name="Jong,Richard R. de" userId="S::452614@student.fontys.nl::61690657-1fb2-4eab-884b-6be25d2da798" providerId="AD" clId="Web-{7B3FD1CF-D6CA-4B38-B235-2D7D5D2DB579}" dt="2020-11-18T20:15:39.938" v="4"/>
          <ac:picMkLst>
            <pc:docMk/>
            <pc:sldMk cId="109857222" sldId="256"/>
            <ac:picMk id="5" creationId="{5B8D830E-9F1E-4EAC-B80F-79A3F8F3D26E}"/>
          </ac:picMkLst>
        </pc:picChg>
      </pc:sldChg>
      <pc:sldChg chg="addSp modSp mod setBg modClrScheme setClrOvrMap chgLayout">
        <pc:chgData name="Jong,Richard R. de" userId="S::452614@student.fontys.nl::61690657-1fb2-4eab-884b-6be25d2da798" providerId="AD" clId="Web-{7B3FD1CF-D6CA-4B38-B235-2D7D5D2DB579}" dt="2020-11-18T20:15:57.204" v="8"/>
        <pc:sldMkLst>
          <pc:docMk/>
          <pc:sldMk cId="3070705481" sldId="257"/>
        </pc:sldMkLst>
        <pc:spChg chg="mod ord">
          <ac:chgData name="Jong,Richard R. de" userId="S::452614@student.fontys.nl::61690657-1fb2-4eab-884b-6be25d2da798" providerId="AD" clId="Web-{7B3FD1CF-D6CA-4B38-B235-2D7D5D2DB579}" dt="2020-11-18T20:15:57.204" v="8"/>
          <ac:spMkLst>
            <pc:docMk/>
            <pc:sldMk cId="3070705481" sldId="257"/>
            <ac:spMk id="2" creationId="{926608DA-B489-45CF-B722-813F6F32CFE1}"/>
          </ac:spMkLst>
        </pc:spChg>
        <pc:spChg chg="mod ord">
          <ac:chgData name="Jong,Richard R. de" userId="S::452614@student.fontys.nl::61690657-1fb2-4eab-884b-6be25d2da798" providerId="AD" clId="Web-{7B3FD1CF-D6CA-4B38-B235-2D7D5D2DB579}" dt="2020-11-18T20:15:57.204" v="8"/>
          <ac:spMkLst>
            <pc:docMk/>
            <pc:sldMk cId="3070705481" sldId="257"/>
            <ac:spMk id="3" creationId="{E1DDB0D5-0644-4D6F-B263-977E02CD4EBC}"/>
          </ac:spMkLst>
        </pc:spChg>
        <pc:spChg chg="add">
          <ac:chgData name="Jong,Richard R. de" userId="S::452614@student.fontys.nl::61690657-1fb2-4eab-884b-6be25d2da798" providerId="AD" clId="Web-{7B3FD1CF-D6CA-4B38-B235-2D7D5D2DB579}" dt="2020-11-18T20:15:57.204" v="8"/>
          <ac:spMkLst>
            <pc:docMk/>
            <pc:sldMk cId="3070705481" sldId="257"/>
            <ac:spMk id="8" creationId="{99CAC3B1-4879-424D-8F15-206277196159}"/>
          </ac:spMkLst>
        </pc:spChg>
        <pc:grpChg chg="add">
          <ac:chgData name="Jong,Richard R. de" userId="S::452614@student.fontys.nl::61690657-1fb2-4eab-884b-6be25d2da798" providerId="AD" clId="Web-{7B3FD1CF-D6CA-4B38-B235-2D7D5D2DB579}" dt="2020-11-18T20:15:57.204" v="8"/>
          <ac:grpSpMkLst>
            <pc:docMk/>
            <pc:sldMk cId="3070705481" sldId="257"/>
            <ac:grpSpMk id="10" creationId="{4B8492CB-DFBA-4A82-9778-F21493DA36C1}"/>
          </ac:grpSpMkLst>
        </pc:grpChg>
      </pc:sldChg>
      <pc:sldMasterChg chg="del delSldLayout">
        <pc:chgData name="Jong,Richard R. de" userId="S::452614@student.fontys.nl::61690657-1fb2-4eab-884b-6be25d2da798" providerId="AD" clId="Web-{7B3FD1CF-D6CA-4B38-B235-2D7D5D2DB579}" dt="2020-11-18T20:14:50.797" v="0"/>
        <pc:sldMasterMkLst>
          <pc:docMk/>
          <pc:sldMasterMk cId="2460954070" sldId="2147483660"/>
        </pc:sldMasterMkLst>
        <pc:sldLayoutChg chg="del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Jong,Richard R. de" userId="S::452614@student.fontys.nl::61690657-1fb2-4eab-884b-6be25d2da798" providerId="AD" clId="Web-{7B3FD1CF-D6CA-4B38-B235-2D7D5D2DB579}" dt="2020-11-18T20:14:50.797" v="0"/>
        <pc:sldMasterMkLst>
          <pc:docMk/>
          <pc:sldMasterMk cId="901437649" sldId="2147483672"/>
        </pc:sldMasterMkLst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2384910075" sldId="2147483673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2971806999" sldId="2147483674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3075987660" sldId="2147483675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3152670817" sldId="2147483676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3124560344" sldId="2147483677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1396321555" sldId="2147483678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3166205706" sldId="2147483679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3096124092" sldId="2147483680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4080592472" sldId="2147483681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1705864099" sldId="2147483682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2379380773" sldId="2147483683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1283305280" sldId="2147483684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452507191" sldId="2147483685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2458108708" sldId="2147483686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1744108260" sldId="2147483687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139036207" sldId="2147483688"/>
          </pc:sldLayoutMkLst>
        </pc:sldLayoutChg>
        <pc:sldLayoutChg chg="add mod replId">
          <pc:chgData name="Jong,Richard R. de" userId="S::452614@student.fontys.nl::61690657-1fb2-4eab-884b-6be25d2da798" providerId="AD" clId="Web-{7B3FD1CF-D6CA-4B38-B235-2D7D5D2DB579}" dt="2020-11-18T20:14:50.797" v="0"/>
          <pc:sldLayoutMkLst>
            <pc:docMk/>
            <pc:sldMasterMk cId="901437649" sldId="2147483672"/>
            <pc:sldLayoutMk cId="994709203" sldId="2147483689"/>
          </pc:sldLayoutMkLst>
        </pc:sldLayoutChg>
      </pc:sldMasterChg>
    </pc:docChg>
  </pc:docChgLst>
  <pc:docChgLst>
    <pc:chgData name="Ommen,Tygo T.W.G.N. van" userId="S::425495@student.fontys.nl::ceb5acaf-a330-4262-8a0f-6f90e1415cde" providerId="AD" clId="Web-{93E90410-E18F-4B8E-A897-82EB7DCE8E53}"/>
    <pc:docChg chg="addSld modSld modSection">
      <pc:chgData name="Ommen,Tygo T.W.G.N. van" userId="S::425495@student.fontys.nl::ceb5acaf-a330-4262-8a0f-6f90e1415cde" providerId="AD" clId="Web-{93E90410-E18F-4B8E-A897-82EB7DCE8E53}" dt="2020-11-21T19:41:34.352" v="220" actId="20577"/>
      <pc:docMkLst>
        <pc:docMk/>
      </pc:docMkLst>
      <pc:sldChg chg="modSp">
        <pc:chgData name="Ommen,Tygo T.W.G.N. van" userId="S::425495@student.fontys.nl::ceb5acaf-a330-4262-8a0f-6f90e1415cde" providerId="AD" clId="Web-{93E90410-E18F-4B8E-A897-82EB7DCE8E53}" dt="2020-11-21T19:37:42.629" v="175" actId="20577"/>
        <pc:sldMkLst>
          <pc:docMk/>
          <pc:sldMk cId="329872834" sldId="260"/>
        </pc:sldMkLst>
        <pc:spChg chg="mod">
          <ac:chgData name="Ommen,Tygo T.W.G.N. van" userId="S::425495@student.fontys.nl::ceb5acaf-a330-4262-8a0f-6f90e1415cde" providerId="AD" clId="Web-{93E90410-E18F-4B8E-A897-82EB7DCE8E53}" dt="2020-11-21T19:37:42.629" v="175" actId="20577"/>
          <ac:spMkLst>
            <pc:docMk/>
            <pc:sldMk cId="329872834" sldId="260"/>
            <ac:spMk id="3" creationId="{6A14F778-0C02-4EE8-8D8C-5219ACF2C935}"/>
          </ac:spMkLst>
        </pc:spChg>
      </pc:sldChg>
      <pc:sldChg chg="addSp delSp modSp">
        <pc:chgData name="Ommen,Tygo T.W.G.N. van" userId="S::425495@student.fontys.nl::ceb5acaf-a330-4262-8a0f-6f90e1415cde" providerId="AD" clId="Web-{93E90410-E18F-4B8E-A897-82EB7DCE8E53}" dt="2020-11-21T19:35:10.298" v="60" actId="20577"/>
        <pc:sldMkLst>
          <pc:docMk/>
          <pc:sldMk cId="4185227505" sldId="262"/>
        </pc:sldMkLst>
        <pc:spChg chg="add del mod">
          <ac:chgData name="Ommen,Tygo T.W.G.N. van" userId="S::425495@student.fontys.nl::ceb5acaf-a330-4262-8a0f-6f90e1415cde" providerId="AD" clId="Web-{93E90410-E18F-4B8E-A897-82EB7DCE8E53}" dt="2020-11-21T19:31:14.107" v="3"/>
          <ac:spMkLst>
            <pc:docMk/>
            <pc:sldMk cId="4185227505" sldId="262"/>
            <ac:spMk id="3" creationId="{5FD7EEF9-29A4-4B29-8F82-22C5F038E91C}"/>
          </ac:spMkLst>
        </pc:spChg>
        <pc:spChg chg="mod">
          <ac:chgData name="Ommen,Tygo T.W.G.N. van" userId="S::425495@student.fontys.nl::ceb5acaf-a330-4262-8a0f-6f90e1415cde" providerId="AD" clId="Web-{93E90410-E18F-4B8E-A897-82EB7DCE8E53}" dt="2020-11-21T19:35:10.298" v="60" actId="20577"/>
          <ac:spMkLst>
            <pc:docMk/>
            <pc:sldMk cId="4185227505" sldId="262"/>
            <ac:spMk id="16" creationId="{0E4581FE-377F-4DAD-B0EF-54648091FA9A}"/>
          </ac:spMkLst>
        </pc:spChg>
        <pc:spChg chg="mod">
          <ac:chgData name="Ommen,Tygo T.W.G.N. van" userId="S::425495@student.fontys.nl::ceb5acaf-a330-4262-8a0f-6f90e1415cde" providerId="AD" clId="Web-{93E90410-E18F-4B8E-A897-82EB7DCE8E53}" dt="2020-11-21T19:32:04.608" v="17" actId="20577"/>
          <ac:spMkLst>
            <pc:docMk/>
            <pc:sldMk cId="4185227505" sldId="262"/>
            <ac:spMk id="18" creationId="{57B5FC39-EA81-4EA0-A297-37DE6D704755}"/>
          </ac:spMkLst>
        </pc:spChg>
      </pc:sldChg>
      <pc:sldChg chg="modSp add replId">
        <pc:chgData name="Ommen,Tygo T.W.G.N. van" userId="S::425495@student.fontys.nl::ceb5acaf-a330-4262-8a0f-6f90e1415cde" providerId="AD" clId="Web-{93E90410-E18F-4B8E-A897-82EB7DCE8E53}" dt="2020-11-21T19:41:21.711" v="212" actId="20577"/>
        <pc:sldMkLst>
          <pc:docMk/>
          <pc:sldMk cId="3653956609" sldId="264"/>
        </pc:sldMkLst>
        <pc:spChg chg="mod">
          <ac:chgData name="Ommen,Tygo T.W.G.N. van" userId="S::425495@student.fontys.nl::ceb5acaf-a330-4262-8a0f-6f90e1415cde" providerId="AD" clId="Web-{93E90410-E18F-4B8E-A897-82EB7DCE8E53}" dt="2020-11-21T19:41:21.711" v="212" actId="20577"/>
          <ac:spMkLst>
            <pc:docMk/>
            <pc:sldMk cId="3653956609" sldId="264"/>
            <ac:spMk id="2" creationId="{0A941EE9-9E05-4F35-87CB-72C480AA401E}"/>
          </ac:spMkLst>
        </pc:spChg>
        <pc:spChg chg="mod">
          <ac:chgData name="Ommen,Tygo T.W.G.N. van" userId="S::425495@student.fontys.nl::ceb5acaf-a330-4262-8a0f-6f90e1415cde" providerId="AD" clId="Web-{93E90410-E18F-4B8E-A897-82EB7DCE8E53}" dt="2020-11-21T19:41:01.882" v="186" actId="20577"/>
          <ac:spMkLst>
            <pc:docMk/>
            <pc:sldMk cId="3653956609" sldId="264"/>
            <ac:spMk id="4" creationId="{752A3CDC-8BD8-4FB3-8584-113CA8D38FDF}"/>
          </ac:spMkLst>
        </pc:spChg>
        <pc:spChg chg="mod">
          <ac:chgData name="Ommen,Tygo T.W.G.N. van" userId="S::425495@student.fontys.nl::ceb5acaf-a330-4262-8a0f-6f90e1415cde" providerId="AD" clId="Web-{93E90410-E18F-4B8E-A897-82EB7DCE8E53}" dt="2020-11-21T19:40:58.867" v="184" actId="20577"/>
          <ac:spMkLst>
            <pc:docMk/>
            <pc:sldMk cId="3653956609" sldId="264"/>
            <ac:spMk id="8" creationId="{233BA2EB-0796-4BCF-B6FE-B9C5B982749C}"/>
          </ac:spMkLst>
        </pc:spChg>
        <pc:spChg chg="mod">
          <ac:chgData name="Ommen,Tygo T.W.G.N. van" userId="S::425495@student.fontys.nl::ceb5acaf-a330-4262-8a0f-6f90e1415cde" providerId="AD" clId="Web-{93E90410-E18F-4B8E-A897-82EB7DCE8E53}" dt="2020-11-21T19:41:06.054" v="193" actId="20577"/>
          <ac:spMkLst>
            <pc:docMk/>
            <pc:sldMk cId="3653956609" sldId="264"/>
            <ac:spMk id="16" creationId="{0E4581FE-377F-4DAD-B0EF-54648091FA9A}"/>
          </ac:spMkLst>
        </pc:spChg>
        <pc:spChg chg="mod">
          <ac:chgData name="Ommen,Tygo T.W.G.N. van" userId="S::425495@student.fontys.nl::ceb5acaf-a330-4262-8a0f-6f90e1415cde" providerId="AD" clId="Web-{93E90410-E18F-4B8E-A897-82EB7DCE8E53}" dt="2020-11-21T19:41:03.804" v="188" actId="20577"/>
          <ac:spMkLst>
            <pc:docMk/>
            <pc:sldMk cId="3653956609" sldId="264"/>
            <ac:spMk id="18" creationId="{57B5FC39-EA81-4EA0-A297-37DE6D704755}"/>
          </ac:spMkLst>
        </pc:spChg>
      </pc:sldChg>
      <pc:sldChg chg="modSp add replId">
        <pc:chgData name="Ommen,Tygo T.W.G.N. van" userId="S::425495@student.fontys.nl::ceb5acaf-a330-4262-8a0f-6f90e1415cde" providerId="AD" clId="Web-{93E90410-E18F-4B8E-A897-82EB7DCE8E53}" dt="2020-11-21T19:41:34.352" v="220" actId="20577"/>
        <pc:sldMkLst>
          <pc:docMk/>
          <pc:sldMk cId="4190416984" sldId="265"/>
        </pc:sldMkLst>
        <pc:spChg chg="mod">
          <ac:chgData name="Ommen,Tygo T.W.G.N. van" userId="S::425495@student.fontys.nl::ceb5acaf-a330-4262-8a0f-6f90e1415cde" providerId="AD" clId="Web-{93E90410-E18F-4B8E-A897-82EB7DCE8E53}" dt="2020-11-21T19:41:30.961" v="217" actId="20577"/>
          <ac:spMkLst>
            <pc:docMk/>
            <pc:sldMk cId="4190416984" sldId="265"/>
            <ac:spMk id="2" creationId="{0A941EE9-9E05-4F35-87CB-72C480AA401E}"/>
          </ac:spMkLst>
        </pc:spChg>
        <pc:spChg chg="mod">
          <ac:chgData name="Ommen,Tygo T.W.G.N. van" userId="S::425495@student.fontys.nl::ceb5acaf-a330-4262-8a0f-6f90e1415cde" providerId="AD" clId="Web-{93E90410-E18F-4B8E-A897-82EB7DCE8E53}" dt="2020-11-21T19:41:32.617" v="219" actId="20577"/>
          <ac:spMkLst>
            <pc:docMk/>
            <pc:sldMk cId="4190416984" sldId="265"/>
            <ac:spMk id="8" creationId="{233BA2EB-0796-4BCF-B6FE-B9C5B982749C}"/>
          </ac:spMkLst>
        </pc:spChg>
        <pc:spChg chg="mod">
          <ac:chgData name="Ommen,Tygo T.W.G.N. van" userId="S::425495@student.fontys.nl::ceb5acaf-a330-4262-8a0f-6f90e1415cde" providerId="AD" clId="Web-{93E90410-E18F-4B8E-A897-82EB7DCE8E53}" dt="2020-11-21T19:41:34.352" v="220" actId="20577"/>
          <ac:spMkLst>
            <pc:docMk/>
            <pc:sldMk cId="4190416984" sldId="265"/>
            <ac:spMk id="16" creationId="{0E4581FE-377F-4DAD-B0EF-54648091FA9A}"/>
          </ac:spMkLst>
        </pc:spChg>
      </pc:sldChg>
    </pc:docChg>
  </pc:docChgLst>
  <pc:docChgLst>
    <pc:chgData name="Ommen,Tygo T.W.G.N. van" userId="S::425495@student.fontys.nl::ceb5acaf-a330-4262-8a0f-6f90e1415cde" providerId="AD" clId="Web-{37860324-C06D-4095-AE20-B7DB5B041DB1}"/>
    <pc:docChg chg="modSld">
      <pc:chgData name="Ommen,Tygo T.W.G.N. van" userId="S::425495@student.fontys.nl::ceb5acaf-a330-4262-8a0f-6f90e1415cde" providerId="AD" clId="Web-{37860324-C06D-4095-AE20-B7DB5B041DB1}" dt="2020-12-02T17:35:09.405" v="10"/>
      <pc:docMkLst>
        <pc:docMk/>
      </pc:docMkLst>
      <pc:sldChg chg="modNotes">
        <pc:chgData name="Ommen,Tygo T.W.G.N. van" userId="S::425495@student.fontys.nl::ceb5acaf-a330-4262-8a0f-6f90e1415cde" providerId="AD" clId="Web-{37860324-C06D-4095-AE20-B7DB5B041DB1}" dt="2020-12-02T17:35:09.405" v="10"/>
        <pc:sldMkLst>
          <pc:docMk/>
          <pc:sldMk cId="2878703896" sldId="258"/>
        </pc:sldMkLst>
      </pc:sldChg>
      <pc:sldChg chg="modNotes">
        <pc:chgData name="Ommen,Tygo T.W.G.N. van" userId="S::425495@student.fontys.nl::ceb5acaf-a330-4262-8a0f-6f90e1415cde" providerId="AD" clId="Web-{37860324-C06D-4095-AE20-B7DB5B041DB1}" dt="2020-12-02T17:32:21.588" v="2"/>
        <pc:sldMkLst>
          <pc:docMk/>
          <pc:sldMk cId="1548237607" sldId="266"/>
        </pc:sldMkLst>
      </pc:sldChg>
    </pc:docChg>
  </pc:docChgLst>
  <pc:docChgLst>
    <pc:chgData name="Laros,Yorick Y.M.T.P." userId="S::420471@student.fontys.nl::e52770a0-8794-4c22-add3-10e99b30724f" providerId="AD" clId="Web-{EE04FE73-4491-4827-B333-0A205874E63F}"/>
    <pc:docChg chg="modSld">
      <pc:chgData name="Laros,Yorick Y.M.T.P." userId="S::420471@student.fontys.nl::e52770a0-8794-4c22-add3-10e99b30724f" providerId="AD" clId="Web-{EE04FE73-4491-4827-B333-0A205874E63F}" dt="2020-12-01T20:30:19.105" v="128"/>
      <pc:docMkLst>
        <pc:docMk/>
      </pc:docMkLst>
      <pc:sldChg chg="modNotes">
        <pc:chgData name="Laros,Yorick Y.M.T.P." userId="S::420471@student.fontys.nl::e52770a0-8794-4c22-add3-10e99b30724f" providerId="AD" clId="Web-{EE04FE73-4491-4827-B333-0A205874E63F}" dt="2020-12-01T20:11:25.493" v="14"/>
        <pc:sldMkLst>
          <pc:docMk/>
          <pc:sldMk cId="329872834" sldId="260"/>
        </pc:sldMkLst>
      </pc:sldChg>
      <pc:sldChg chg="modSp modNotes">
        <pc:chgData name="Laros,Yorick Y.M.T.P." userId="S::420471@student.fontys.nl::e52770a0-8794-4c22-add3-10e99b30724f" providerId="AD" clId="Web-{EE04FE73-4491-4827-B333-0A205874E63F}" dt="2020-12-01T20:30:19.105" v="128"/>
        <pc:sldMkLst>
          <pc:docMk/>
          <pc:sldMk cId="4185227505" sldId="262"/>
        </pc:sldMkLst>
        <pc:spChg chg="mod">
          <ac:chgData name="Laros,Yorick Y.M.T.P." userId="S::420471@student.fontys.nl::e52770a0-8794-4c22-add3-10e99b30724f" providerId="AD" clId="Web-{EE04FE73-4491-4827-B333-0A205874E63F}" dt="2020-12-01T20:26:04.488" v="109" actId="20577"/>
          <ac:spMkLst>
            <pc:docMk/>
            <pc:sldMk cId="4185227505" sldId="262"/>
            <ac:spMk id="18" creationId="{57B5FC39-EA81-4EA0-A297-37DE6D704755}"/>
          </ac:spMkLst>
        </pc:spChg>
      </pc:sldChg>
      <pc:sldChg chg="modSp modNotes">
        <pc:chgData name="Laros,Yorick Y.M.T.P." userId="S::420471@student.fontys.nl::e52770a0-8794-4c22-add3-10e99b30724f" providerId="AD" clId="Web-{EE04FE73-4491-4827-B333-0A205874E63F}" dt="2020-12-01T20:15:35.735" v="25"/>
        <pc:sldMkLst>
          <pc:docMk/>
          <pc:sldMk cId="1548237607" sldId="266"/>
        </pc:sldMkLst>
        <pc:spChg chg="mod">
          <ac:chgData name="Laros,Yorick Y.M.T.P." userId="S::420471@student.fontys.nl::e52770a0-8794-4c22-add3-10e99b30724f" providerId="AD" clId="Web-{EE04FE73-4491-4827-B333-0A205874E63F}" dt="2020-12-01T20:13:01.090" v="17" actId="20577"/>
          <ac:spMkLst>
            <pc:docMk/>
            <pc:sldMk cId="1548237607" sldId="266"/>
            <ac:spMk id="18" creationId="{57B5FC39-EA81-4EA0-A297-37DE6D704755}"/>
          </ac:spMkLst>
        </pc:spChg>
      </pc:sldChg>
    </pc:docChg>
  </pc:docChgLst>
  <pc:docChgLst>
    <pc:chgData name="Laros,Yorick Y.M.T.P." userId="S::420471@student.fontys.nl::e52770a0-8794-4c22-add3-10e99b30724f" providerId="AD" clId="Web-{F41B34C1-01F3-4E2F-8A13-AE1DA16D610D}"/>
    <pc:docChg chg="modSld">
      <pc:chgData name="Laros,Yorick Y.M.T.P." userId="S::420471@student.fontys.nl::e52770a0-8794-4c22-add3-10e99b30724f" providerId="AD" clId="Web-{F41B34C1-01F3-4E2F-8A13-AE1DA16D610D}" dt="2020-12-01T20:42:25.287" v="3"/>
      <pc:docMkLst>
        <pc:docMk/>
      </pc:docMkLst>
      <pc:sldChg chg="modNotes">
        <pc:chgData name="Laros,Yorick Y.M.T.P." userId="S::420471@student.fontys.nl::e52770a0-8794-4c22-add3-10e99b30724f" providerId="AD" clId="Web-{F41B34C1-01F3-4E2F-8A13-AE1DA16D610D}" dt="2020-12-01T20:42:25.287" v="3"/>
        <pc:sldMkLst>
          <pc:docMk/>
          <pc:sldMk cId="1770420300" sldId="269"/>
        </pc:sldMkLst>
      </pc:sldChg>
    </pc:docChg>
  </pc:docChgLst>
  <pc:docChgLst>
    <pc:chgData name="Jong,Richard R. de" userId="61690657-1fb2-4eab-884b-6be25d2da798" providerId="ADAL" clId="{06DE28DC-B286-4CC9-BAEC-85AD97981E0D}"/>
    <pc:docChg chg="modSld">
      <pc:chgData name="Jong,Richard R. de" userId="61690657-1fb2-4eab-884b-6be25d2da798" providerId="ADAL" clId="{06DE28DC-B286-4CC9-BAEC-85AD97981E0D}" dt="2020-12-02T19:13:08.632" v="44" actId="20577"/>
      <pc:docMkLst>
        <pc:docMk/>
      </pc:docMkLst>
      <pc:sldChg chg="modNotesTx">
        <pc:chgData name="Jong,Richard R. de" userId="61690657-1fb2-4eab-884b-6be25d2da798" providerId="ADAL" clId="{06DE28DC-B286-4CC9-BAEC-85AD97981E0D}" dt="2020-12-02T19:13:08.632" v="44" actId="20577"/>
        <pc:sldMkLst>
          <pc:docMk/>
          <pc:sldMk cId="2878703896" sldId="258"/>
        </pc:sldMkLst>
      </pc:sldChg>
    </pc:docChg>
  </pc:docChgLst>
  <pc:docChgLst>
    <pc:chgData name="Ommen,Tygo T.W.G.N. van" userId="S::425495@student.fontys.nl::ceb5acaf-a330-4262-8a0f-6f90e1415cde" providerId="AD" clId="Web-{84270A52-1E54-48ED-9375-E4E52F8C94B4}"/>
    <pc:docChg chg="modSld">
      <pc:chgData name="Ommen,Tygo T.W.G.N. van" userId="S::425495@student.fontys.nl::ceb5acaf-a330-4262-8a0f-6f90e1415cde" providerId="AD" clId="Web-{84270A52-1E54-48ED-9375-E4E52F8C94B4}" dt="2020-12-02T18:28:09.814" v="398" actId="20577"/>
      <pc:docMkLst>
        <pc:docMk/>
      </pc:docMkLst>
      <pc:sldChg chg="modSp modNotes">
        <pc:chgData name="Ommen,Tygo T.W.G.N. van" userId="S::425495@student.fontys.nl::ceb5acaf-a330-4262-8a0f-6f90e1415cde" providerId="AD" clId="Web-{84270A52-1E54-48ED-9375-E4E52F8C94B4}" dt="2020-12-02T18:28:09.814" v="397" actId="20577"/>
        <pc:sldMkLst>
          <pc:docMk/>
          <pc:sldMk cId="329872834" sldId="260"/>
        </pc:sldMkLst>
        <pc:spChg chg="mod">
          <ac:chgData name="Ommen,Tygo T.W.G.N. van" userId="S::425495@student.fontys.nl::ceb5acaf-a330-4262-8a0f-6f90e1415cde" providerId="AD" clId="Web-{84270A52-1E54-48ED-9375-E4E52F8C94B4}" dt="2020-12-02T18:28:09.814" v="397" actId="20577"/>
          <ac:spMkLst>
            <pc:docMk/>
            <pc:sldMk cId="329872834" sldId="260"/>
            <ac:spMk id="3" creationId="{6A14F778-0C02-4EE8-8D8C-5219ACF2C935}"/>
          </ac:spMkLst>
        </pc:spChg>
      </pc:sldChg>
      <pc:sldChg chg="modNotes">
        <pc:chgData name="Ommen,Tygo T.W.G.N. van" userId="S::425495@student.fontys.nl::ceb5acaf-a330-4262-8a0f-6f90e1415cde" providerId="AD" clId="Web-{84270A52-1E54-48ED-9375-E4E52F8C94B4}" dt="2020-12-02T17:49:14.299" v="31"/>
        <pc:sldMkLst>
          <pc:docMk/>
          <pc:sldMk cId="4185227505" sldId="262"/>
        </pc:sldMkLst>
      </pc:sldChg>
      <pc:sldChg chg="modNotes">
        <pc:chgData name="Ommen,Tygo T.W.G.N. van" userId="S::425495@student.fontys.nl::ceb5acaf-a330-4262-8a0f-6f90e1415cde" providerId="AD" clId="Web-{84270A52-1E54-48ED-9375-E4E52F8C94B4}" dt="2020-12-02T18:14:51.189" v="393"/>
        <pc:sldMkLst>
          <pc:docMk/>
          <pc:sldMk cId="1548237607" sldId="266"/>
        </pc:sldMkLst>
      </pc:sldChg>
      <pc:sldChg chg="modSp">
        <pc:chgData name="Ommen,Tygo T.W.G.N. van" userId="S::425495@student.fontys.nl::ceb5acaf-a330-4262-8a0f-6f90e1415cde" providerId="AD" clId="Web-{84270A52-1E54-48ED-9375-E4E52F8C94B4}" dt="2020-12-02T18:16:11.112" v="394" actId="14100"/>
        <pc:sldMkLst>
          <pc:docMk/>
          <pc:sldMk cId="1770420300" sldId="269"/>
        </pc:sldMkLst>
        <pc:picChg chg="mod">
          <ac:chgData name="Ommen,Tygo T.W.G.N. van" userId="S::425495@student.fontys.nl::ceb5acaf-a330-4262-8a0f-6f90e1415cde" providerId="AD" clId="Web-{84270A52-1E54-48ED-9375-E4E52F8C94B4}" dt="2020-12-02T18:16:11.112" v="394" actId="14100"/>
          <ac:picMkLst>
            <pc:docMk/>
            <pc:sldMk cId="1770420300" sldId="269"/>
            <ac:picMk id="9" creationId="{46532DAB-5662-46C3-B5F3-3E9C82EA1CC3}"/>
          </ac:picMkLst>
        </pc:picChg>
      </pc:sldChg>
    </pc:docChg>
  </pc:docChgLst>
  <pc:docChgLst>
    <pc:chgData name="Laros,Yorick Y.M.T.P." userId="S::420471@student.fontys.nl::e52770a0-8794-4c22-add3-10e99b30724f" providerId="AD" clId="Web-{C68E5A9F-5A6F-47D5-AC8E-AB56F4F44A6A}"/>
    <pc:docChg chg="sldOrd modSection">
      <pc:chgData name="Laros,Yorick Y.M.T.P." userId="S::420471@student.fontys.nl::e52770a0-8794-4c22-add3-10e99b30724f" providerId="AD" clId="Web-{C68E5A9F-5A6F-47D5-AC8E-AB56F4F44A6A}" dt="2020-11-21T19:42:55.590" v="2"/>
      <pc:docMkLst>
        <pc:docMk/>
      </pc:docMkLst>
      <pc:sldChg chg="ord">
        <pc:chgData name="Laros,Yorick Y.M.T.P." userId="S::420471@student.fontys.nl::e52770a0-8794-4c22-add3-10e99b30724f" providerId="AD" clId="Web-{C68E5A9F-5A6F-47D5-AC8E-AB56F4F44A6A}" dt="2020-11-21T19:42:18.449" v="0"/>
        <pc:sldMkLst>
          <pc:docMk/>
          <pc:sldMk cId="109857222" sldId="256"/>
        </pc:sldMkLst>
      </pc:sldChg>
    </pc:docChg>
  </pc:docChgLst>
  <pc:docChgLst>
    <pc:chgData name="Ommen,Tygo T.W.G.N. van" userId="S::425495@student.fontys.nl::ceb5acaf-a330-4262-8a0f-6f90e1415cde" providerId="AD" clId="Web-{D3FABCD1-3BB3-4521-AADE-2384E2B2F077}"/>
    <pc:docChg chg="modSld">
      <pc:chgData name="Ommen,Tygo T.W.G.N. van" userId="S::425495@student.fontys.nl::ceb5acaf-a330-4262-8a0f-6f90e1415cde" providerId="AD" clId="Web-{D3FABCD1-3BB3-4521-AADE-2384E2B2F077}" dt="2020-11-21T18:54:29.598" v="71" actId="20577"/>
      <pc:docMkLst>
        <pc:docMk/>
      </pc:docMkLst>
      <pc:sldChg chg="addSp modSp mod setBg setClrOvrMap">
        <pc:chgData name="Ommen,Tygo T.W.G.N. van" userId="S::425495@student.fontys.nl::ceb5acaf-a330-4262-8a0f-6f90e1415cde" providerId="AD" clId="Web-{D3FABCD1-3BB3-4521-AADE-2384E2B2F077}" dt="2020-11-21T18:45:21.196" v="8"/>
        <pc:sldMkLst>
          <pc:docMk/>
          <pc:sldMk cId="2997967410" sldId="259"/>
        </pc:sldMkLst>
        <pc:spChg chg="mod">
          <ac:chgData name="Ommen,Tygo T.W.G.N. van" userId="S::425495@student.fontys.nl::ceb5acaf-a330-4262-8a0f-6f90e1415cde" providerId="AD" clId="Web-{D3FABCD1-3BB3-4521-AADE-2384E2B2F077}" dt="2020-11-21T18:45:21.196" v="8"/>
          <ac:spMkLst>
            <pc:docMk/>
            <pc:sldMk cId="2997967410" sldId="259"/>
            <ac:spMk id="2" creationId="{BF6DD238-D361-4D50-B4C2-3549DB10B0EF}"/>
          </ac:spMkLst>
        </pc:spChg>
        <pc:spChg chg="mod">
          <ac:chgData name="Ommen,Tygo T.W.G.N. van" userId="S::425495@student.fontys.nl::ceb5acaf-a330-4262-8a0f-6f90e1415cde" providerId="AD" clId="Web-{D3FABCD1-3BB3-4521-AADE-2384E2B2F077}" dt="2020-11-21T18:45:21.196" v="8"/>
          <ac:spMkLst>
            <pc:docMk/>
            <pc:sldMk cId="2997967410" sldId="259"/>
            <ac:spMk id="3" creationId="{6A14F778-0C02-4EE8-8D8C-5219ACF2C935}"/>
          </ac:spMkLst>
        </pc:spChg>
        <pc:spChg chg="add">
          <ac:chgData name="Ommen,Tygo T.W.G.N. van" userId="S::425495@student.fontys.nl::ceb5acaf-a330-4262-8a0f-6f90e1415cde" providerId="AD" clId="Web-{D3FABCD1-3BB3-4521-AADE-2384E2B2F077}" dt="2020-11-21T18:45:21.196" v="8"/>
          <ac:spMkLst>
            <pc:docMk/>
            <pc:sldMk cId="2997967410" sldId="259"/>
            <ac:spMk id="8" creationId="{99CAC3B1-4879-424D-8F15-206277196159}"/>
          </ac:spMkLst>
        </pc:spChg>
        <pc:grpChg chg="add">
          <ac:chgData name="Ommen,Tygo T.W.G.N. van" userId="S::425495@student.fontys.nl::ceb5acaf-a330-4262-8a0f-6f90e1415cde" providerId="AD" clId="Web-{D3FABCD1-3BB3-4521-AADE-2384E2B2F077}" dt="2020-11-21T18:45:21.196" v="8"/>
          <ac:grpSpMkLst>
            <pc:docMk/>
            <pc:sldMk cId="2997967410" sldId="259"/>
            <ac:grpSpMk id="10" creationId="{4B8492CB-DFBA-4A82-9778-F21493DA36C1}"/>
          </ac:grpSpMkLst>
        </pc:grpChg>
      </pc:sldChg>
      <pc:sldChg chg="addSp modSp mod setBg setClrOvrMap">
        <pc:chgData name="Ommen,Tygo T.W.G.N. van" userId="S::425495@student.fontys.nl::ceb5acaf-a330-4262-8a0f-6f90e1415cde" providerId="AD" clId="Web-{D3FABCD1-3BB3-4521-AADE-2384E2B2F077}" dt="2020-11-21T18:54:21.536" v="69" actId="20577"/>
        <pc:sldMkLst>
          <pc:docMk/>
          <pc:sldMk cId="329872834" sldId="260"/>
        </pc:sldMkLst>
        <pc:spChg chg="mod">
          <ac:chgData name="Ommen,Tygo T.W.G.N. van" userId="S::425495@student.fontys.nl::ceb5acaf-a330-4262-8a0f-6f90e1415cde" providerId="AD" clId="Web-{D3FABCD1-3BB3-4521-AADE-2384E2B2F077}" dt="2020-11-21T18:45:26.102" v="9"/>
          <ac:spMkLst>
            <pc:docMk/>
            <pc:sldMk cId="329872834" sldId="260"/>
            <ac:spMk id="2" creationId="{BF6DD238-D361-4D50-B4C2-3549DB10B0EF}"/>
          </ac:spMkLst>
        </pc:spChg>
        <pc:spChg chg="mod">
          <ac:chgData name="Ommen,Tygo T.W.G.N. van" userId="S::425495@student.fontys.nl::ceb5acaf-a330-4262-8a0f-6f90e1415cde" providerId="AD" clId="Web-{D3FABCD1-3BB3-4521-AADE-2384E2B2F077}" dt="2020-11-21T18:54:21.536" v="69" actId="20577"/>
          <ac:spMkLst>
            <pc:docMk/>
            <pc:sldMk cId="329872834" sldId="260"/>
            <ac:spMk id="3" creationId="{6A14F778-0C02-4EE8-8D8C-5219ACF2C935}"/>
          </ac:spMkLst>
        </pc:spChg>
        <pc:spChg chg="add">
          <ac:chgData name="Ommen,Tygo T.W.G.N. van" userId="S::425495@student.fontys.nl::ceb5acaf-a330-4262-8a0f-6f90e1415cde" providerId="AD" clId="Web-{D3FABCD1-3BB3-4521-AADE-2384E2B2F077}" dt="2020-11-21T18:45:26.102" v="9"/>
          <ac:spMkLst>
            <pc:docMk/>
            <pc:sldMk cId="329872834" sldId="260"/>
            <ac:spMk id="8" creationId="{99CAC3B1-4879-424D-8F15-206277196159}"/>
          </ac:spMkLst>
        </pc:spChg>
        <pc:grpChg chg="add">
          <ac:chgData name="Ommen,Tygo T.W.G.N. van" userId="S::425495@student.fontys.nl::ceb5acaf-a330-4262-8a0f-6f90e1415cde" providerId="AD" clId="Web-{D3FABCD1-3BB3-4521-AADE-2384E2B2F077}" dt="2020-11-21T18:45:26.102" v="9"/>
          <ac:grpSpMkLst>
            <pc:docMk/>
            <pc:sldMk cId="329872834" sldId="260"/>
            <ac:grpSpMk id="10" creationId="{4B8492CB-DFBA-4A82-9778-F21493DA36C1}"/>
          </ac:grpSpMkLst>
        </pc:grpChg>
      </pc:sldChg>
    </pc:docChg>
  </pc:docChgLst>
  <pc:docChgLst>
    <pc:chgData name="Ommen,Tygo T.W.G.N. van" userId="S::425495@student.fontys.nl::ceb5acaf-a330-4262-8a0f-6f90e1415cde" providerId="AD" clId="Web-{5BA4CAAD-755F-46D6-AB25-52A50835C2C5}"/>
    <pc:docChg chg="addSld delSld modSld modSection">
      <pc:chgData name="Ommen,Tygo T.W.G.N. van" userId="S::425495@student.fontys.nl::ceb5acaf-a330-4262-8a0f-6f90e1415cde" providerId="AD" clId="Web-{5BA4CAAD-755F-46D6-AB25-52A50835C2C5}" dt="2020-11-21T20:09:48.226" v="62" actId="20577"/>
      <pc:docMkLst>
        <pc:docMk/>
      </pc:docMkLst>
      <pc:sldChg chg="modSp">
        <pc:chgData name="Ommen,Tygo T.W.G.N. van" userId="S::425495@student.fontys.nl::ceb5acaf-a330-4262-8a0f-6f90e1415cde" providerId="AD" clId="Web-{5BA4CAAD-755F-46D6-AB25-52A50835C2C5}" dt="2020-11-21T20:00:58.205" v="45" actId="20577"/>
        <pc:sldMkLst>
          <pc:docMk/>
          <pc:sldMk cId="329872834" sldId="260"/>
        </pc:sldMkLst>
        <pc:spChg chg="mod">
          <ac:chgData name="Ommen,Tygo T.W.G.N. van" userId="S::425495@student.fontys.nl::ceb5acaf-a330-4262-8a0f-6f90e1415cde" providerId="AD" clId="Web-{5BA4CAAD-755F-46D6-AB25-52A50835C2C5}" dt="2020-11-21T20:00:58.205" v="45" actId="20577"/>
          <ac:spMkLst>
            <pc:docMk/>
            <pc:sldMk cId="329872834" sldId="260"/>
            <ac:spMk id="3" creationId="{6A14F778-0C02-4EE8-8D8C-5219ACF2C935}"/>
          </ac:spMkLst>
        </pc:spChg>
      </pc:sldChg>
      <pc:sldChg chg="addSp delSp modSp">
        <pc:chgData name="Ommen,Tygo T.W.G.N. van" userId="S::425495@student.fontys.nl::ceb5acaf-a330-4262-8a0f-6f90e1415cde" providerId="AD" clId="Web-{5BA4CAAD-755F-46D6-AB25-52A50835C2C5}" dt="2020-11-21T20:09:47.820" v="60" actId="20577"/>
        <pc:sldMkLst>
          <pc:docMk/>
          <pc:sldMk cId="4190416984" sldId="265"/>
        </pc:sldMkLst>
        <pc:spChg chg="del">
          <ac:chgData name="Ommen,Tygo T.W.G.N. van" userId="S::425495@student.fontys.nl::ceb5acaf-a330-4262-8a0f-6f90e1415cde" providerId="AD" clId="Web-{5BA4CAAD-755F-46D6-AB25-52A50835C2C5}" dt="2020-11-21T19:43:19.912" v="1"/>
          <ac:spMkLst>
            <pc:docMk/>
            <pc:sldMk cId="4190416984" sldId="265"/>
            <ac:spMk id="2" creationId="{0A941EE9-9E05-4F35-87CB-72C480AA401E}"/>
          </ac:spMkLst>
        </pc:spChg>
        <pc:spChg chg="del">
          <ac:chgData name="Ommen,Tygo T.W.G.N. van" userId="S::425495@student.fontys.nl::ceb5acaf-a330-4262-8a0f-6f90e1415cde" providerId="AD" clId="Web-{5BA4CAAD-755F-46D6-AB25-52A50835C2C5}" dt="2020-11-21T20:09:27.773" v="59"/>
          <ac:spMkLst>
            <pc:docMk/>
            <pc:sldMk cId="4190416984" sldId="265"/>
            <ac:spMk id="4" creationId="{752A3CDC-8BD8-4FB3-8584-113CA8D38FDF}"/>
          </ac:spMkLst>
        </pc:spChg>
        <pc:spChg chg="add mod">
          <ac:chgData name="Ommen,Tygo T.W.G.N. van" userId="S::425495@student.fontys.nl::ceb5acaf-a330-4262-8a0f-6f90e1415cde" providerId="AD" clId="Web-{5BA4CAAD-755F-46D6-AB25-52A50835C2C5}" dt="2020-11-21T20:09:06.991" v="58" actId="1076"/>
          <ac:spMkLst>
            <pc:docMk/>
            <pc:sldMk cId="4190416984" sldId="265"/>
            <ac:spMk id="5" creationId="{47133107-8B3C-4F4C-925E-072B67494C72}"/>
          </ac:spMkLst>
        </pc:spChg>
        <pc:spChg chg="add mod">
          <ac:chgData name="Ommen,Tygo T.W.G.N. van" userId="S::425495@student.fontys.nl::ceb5acaf-a330-4262-8a0f-6f90e1415cde" providerId="AD" clId="Web-{5BA4CAAD-755F-46D6-AB25-52A50835C2C5}" dt="2020-11-21T20:09:47.820" v="60" actId="20577"/>
          <ac:spMkLst>
            <pc:docMk/>
            <pc:sldMk cId="4190416984" sldId="265"/>
            <ac:spMk id="7" creationId="{AA1A9781-D0A1-4BC1-B58D-F1919FD2BAB9}"/>
          </ac:spMkLst>
        </pc:spChg>
        <pc:spChg chg="del">
          <ac:chgData name="Ommen,Tygo T.W.G.N. van" userId="S::425495@student.fontys.nl::ceb5acaf-a330-4262-8a0f-6f90e1415cde" providerId="AD" clId="Web-{5BA4CAAD-755F-46D6-AB25-52A50835C2C5}" dt="2020-11-21T19:43:17.849" v="0"/>
          <ac:spMkLst>
            <pc:docMk/>
            <pc:sldMk cId="4190416984" sldId="265"/>
            <ac:spMk id="8" creationId="{233BA2EB-0796-4BCF-B6FE-B9C5B982749C}"/>
          </ac:spMkLst>
        </pc:spChg>
        <pc:spChg chg="del">
          <ac:chgData name="Ommen,Tygo T.W.G.N. van" userId="S::425495@student.fontys.nl::ceb5acaf-a330-4262-8a0f-6f90e1415cde" providerId="AD" clId="Web-{5BA4CAAD-755F-46D6-AB25-52A50835C2C5}" dt="2020-11-21T19:43:21.521" v="2"/>
          <ac:spMkLst>
            <pc:docMk/>
            <pc:sldMk cId="4190416984" sldId="265"/>
            <ac:spMk id="16" creationId="{0E4581FE-377F-4DAD-B0EF-54648091FA9A}"/>
          </ac:spMkLst>
        </pc:spChg>
        <pc:spChg chg="del">
          <ac:chgData name="Ommen,Tygo T.W.G.N. van" userId="S::425495@student.fontys.nl::ceb5acaf-a330-4262-8a0f-6f90e1415cde" providerId="AD" clId="Web-{5BA4CAAD-755F-46D6-AB25-52A50835C2C5}" dt="2020-11-21T19:43:23.615" v="3"/>
          <ac:spMkLst>
            <pc:docMk/>
            <pc:sldMk cId="4190416984" sldId="265"/>
            <ac:spMk id="18" creationId="{57B5FC39-EA81-4EA0-A297-37DE6D704755}"/>
          </ac:spMkLst>
        </pc:spChg>
      </pc:sldChg>
      <pc:sldChg chg="new del">
        <pc:chgData name="Ommen,Tygo T.W.G.N. van" userId="S::425495@student.fontys.nl::ceb5acaf-a330-4262-8a0f-6f90e1415cde" providerId="AD" clId="Web-{5BA4CAAD-755F-46D6-AB25-52A50835C2C5}" dt="2020-11-21T19:43:33.193" v="5"/>
        <pc:sldMkLst>
          <pc:docMk/>
          <pc:sldMk cId="3581364775" sldId="266"/>
        </pc:sldMkLst>
      </pc:sldChg>
      <pc:sldChg chg="modSp">
        <pc:chgData name="Ommen,Tygo T.W.G.N. van" userId="S::425495@student.fontys.nl::ceb5acaf-a330-4262-8a0f-6f90e1415cde" providerId="AD" clId="Web-{5BA4CAAD-755F-46D6-AB25-52A50835C2C5}" dt="2020-11-21T20:07:44.709" v="56" actId="20577"/>
        <pc:sldMkLst>
          <pc:docMk/>
          <pc:sldMk cId="485010904" sldId="268"/>
        </pc:sldMkLst>
        <pc:spChg chg="mod">
          <ac:chgData name="Ommen,Tygo T.W.G.N. van" userId="S::425495@student.fontys.nl::ceb5acaf-a330-4262-8a0f-6f90e1415cde" providerId="AD" clId="Web-{5BA4CAAD-755F-46D6-AB25-52A50835C2C5}" dt="2020-11-21T20:07:44.709" v="56" actId="20577"/>
          <ac:spMkLst>
            <pc:docMk/>
            <pc:sldMk cId="485010904" sldId="268"/>
            <ac:spMk id="3" creationId="{00000000-0000-0000-0000-000000000000}"/>
          </ac:spMkLst>
        </pc:spChg>
      </pc:sldChg>
    </pc:docChg>
  </pc:docChgLst>
  <pc:docChgLst>
    <pc:chgData name="Laros,Yorick Y.M.T.P." userId="S::420471@student.fontys.nl::e52770a0-8794-4c22-add3-10e99b30724f" providerId="AD" clId="Web-{9C511DB1-3F28-4070-AEFE-33D533C88A7B}"/>
    <pc:docChg chg="modSld">
      <pc:chgData name="Laros,Yorick Y.M.T.P." userId="S::420471@student.fontys.nl::e52770a0-8794-4c22-add3-10e99b30724f" providerId="AD" clId="Web-{9C511DB1-3F28-4070-AEFE-33D533C88A7B}" dt="2020-11-30T19:33:25.803" v="63"/>
      <pc:docMkLst>
        <pc:docMk/>
      </pc:docMkLst>
      <pc:sldChg chg="modSp">
        <pc:chgData name="Laros,Yorick Y.M.T.P." userId="S::420471@student.fontys.nl::e52770a0-8794-4c22-add3-10e99b30724f" providerId="AD" clId="Web-{9C511DB1-3F28-4070-AEFE-33D533C88A7B}" dt="2020-11-30T19:23:19.652" v="28" actId="20577"/>
        <pc:sldMkLst>
          <pc:docMk/>
          <pc:sldMk cId="109857222" sldId="256"/>
        </pc:sldMkLst>
        <pc:spChg chg="mod">
          <ac:chgData name="Laros,Yorick Y.M.T.P." userId="S::420471@student.fontys.nl::e52770a0-8794-4c22-add3-10e99b30724f" providerId="AD" clId="Web-{9C511DB1-3F28-4070-AEFE-33D533C88A7B}" dt="2020-11-30T19:23:19.652" v="2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Notes">
        <pc:chgData name="Laros,Yorick Y.M.T.P." userId="S::420471@student.fontys.nl::e52770a0-8794-4c22-add3-10e99b30724f" providerId="AD" clId="Web-{9C511DB1-3F28-4070-AEFE-33D533C88A7B}" dt="2020-11-30T19:33:25.803" v="63"/>
        <pc:sldMkLst>
          <pc:docMk/>
          <pc:sldMk cId="245951980" sldId="263"/>
        </pc:sldMkLst>
      </pc:sldChg>
    </pc:docChg>
  </pc:docChgLst>
  <pc:docChgLst>
    <pc:chgData name="Jong,Richard R. de" userId="S::452614@student.fontys.nl::61690657-1fb2-4eab-884b-6be25d2da798" providerId="AD" clId="Web-{0732DE20-AEF8-790C-0A9F-45789B8D66B5}"/>
    <pc:docChg chg="modSld">
      <pc:chgData name="Jong,Richard R. de" userId="S::452614@student.fontys.nl::61690657-1fb2-4eab-884b-6be25d2da798" providerId="AD" clId="Web-{0732DE20-AEF8-790C-0A9F-45789B8D66B5}" dt="2020-11-23T17:54:48.207" v="9" actId="1076"/>
      <pc:docMkLst>
        <pc:docMk/>
      </pc:docMkLst>
      <pc:sldChg chg="addSp modSp">
        <pc:chgData name="Jong,Richard R. de" userId="S::452614@student.fontys.nl::61690657-1fb2-4eab-884b-6be25d2da798" providerId="AD" clId="Web-{0732DE20-AEF8-790C-0A9F-45789B8D66B5}" dt="2020-11-23T17:54:48.207" v="9" actId="1076"/>
        <pc:sldMkLst>
          <pc:docMk/>
          <pc:sldMk cId="1548237607" sldId="266"/>
        </pc:sldMkLst>
        <pc:picChg chg="add mod">
          <ac:chgData name="Jong,Richard R. de" userId="S::452614@student.fontys.nl::61690657-1fb2-4eab-884b-6be25d2da798" providerId="AD" clId="Web-{0732DE20-AEF8-790C-0A9F-45789B8D66B5}" dt="2020-11-23T17:54:48.207" v="9" actId="1076"/>
          <ac:picMkLst>
            <pc:docMk/>
            <pc:sldMk cId="1548237607" sldId="266"/>
            <ac:picMk id="3" creationId="{A5A84A7C-A5FA-42D5-B345-B734D3D0A20A}"/>
          </ac:picMkLst>
        </pc:picChg>
      </pc:sldChg>
    </pc:docChg>
  </pc:docChgLst>
  <pc:docChgLst>
    <pc:chgData name="Jong,Richard R. de" userId="S::452614@student.fontys.nl::61690657-1fb2-4eab-884b-6be25d2da798" providerId="AD" clId="Web-{0F74F6C2-9126-4A56-81BB-1991FA5F9555}"/>
    <pc:docChg chg="addSld modSld">
      <pc:chgData name="Jong,Richard R. de" userId="S::452614@student.fontys.nl::61690657-1fb2-4eab-884b-6be25d2da798" providerId="AD" clId="Web-{0F74F6C2-9126-4A56-81BB-1991FA5F9555}" dt="2020-11-21T18:20:02.415" v="37"/>
      <pc:docMkLst>
        <pc:docMk/>
      </pc:docMkLst>
      <pc:sldChg chg="addSp delSp modSp">
        <pc:chgData name="Jong,Richard R. de" userId="S::452614@student.fontys.nl::61690657-1fb2-4eab-884b-6be25d2da798" providerId="AD" clId="Web-{0F74F6C2-9126-4A56-81BB-1991FA5F9555}" dt="2020-11-21T18:20:02.415" v="37"/>
        <pc:sldMkLst>
          <pc:docMk/>
          <pc:sldMk cId="4167026883" sldId="261"/>
        </pc:sldMkLst>
        <pc:spChg chg="mod">
          <ac:chgData name="Jong,Richard R. de" userId="S::452614@student.fontys.nl::61690657-1fb2-4eab-884b-6be25d2da798" providerId="AD" clId="Web-{0F74F6C2-9126-4A56-81BB-1991FA5F9555}" dt="2020-11-21T18:18:54.962" v="35" actId="1076"/>
          <ac:spMkLst>
            <pc:docMk/>
            <pc:sldMk cId="4167026883" sldId="261"/>
            <ac:spMk id="2" creationId="{F495B42D-6838-45C6-96B1-22644E1E03C8}"/>
          </ac:spMkLst>
        </pc:spChg>
        <pc:spChg chg="del">
          <ac:chgData name="Jong,Richard R. de" userId="S::452614@student.fontys.nl::61690657-1fb2-4eab-884b-6be25d2da798" providerId="AD" clId="Web-{0F74F6C2-9126-4A56-81BB-1991FA5F9555}" dt="2020-11-21T18:18:47.462" v="33"/>
          <ac:spMkLst>
            <pc:docMk/>
            <pc:sldMk cId="4167026883" sldId="261"/>
            <ac:spMk id="3" creationId="{8DC62112-7104-4F92-9737-AD70564154BF}"/>
          </ac:spMkLst>
        </pc:spChg>
        <pc:spChg chg="del">
          <ac:chgData name="Jong,Richard R. de" userId="S::452614@student.fontys.nl::61690657-1fb2-4eab-884b-6be25d2da798" providerId="AD" clId="Web-{0F74F6C2-9126-4A56-81BB-1991FA5F9555}" dt="2020-11-21T18:18:47.462" v="33"/>
          <ac:spMkLst>
            <pc:docMk/>
            <pc:sldMk cId="4167026883" sldId="261"/>
            <ac:spMk id="8" creationId="{99CAC3B1-4879-424D-8F15-206277196159}"/>
          </ac:spMkLst>
        </pc:spChg>
        <pc:grpChg chg="del">
          <ac:chgData name="Jong,Richard R. de" userId="S::452614@student.fontys.nl::61690657-1fb2-4eab-884b-6be25d2da798" providerId="AD" clId="Web-{0F74F6C2-9126-4A56-81BB-1991FA5F9555}" dt="2020-11-21T18:18:47.462" v="33"/>
          <ac:grpSpMkLst>
            <pc:docMk/>
            <pc:sldMk cId="4167026883" sldId="261"/>
            <ac:grpSpMk id="10" creationId="{4B8492CB-DFBA-4A82-9778-F21493DA36C1}"/>
          </ac:grpSpMkLst>
        </pc:grpChg>
        <pc:graphicFrameChg chg="add mod modGraphic">
          <ac:chgData name="Jong,Richard R. de" userId="S::452614@student.fontys.nl::61690657-1fb2-4eab-884b-6be25d2da798" providerId="AD" clId="Web-{0F74F6C2-9126-4A56-81BB-1991FA5F9555}" dt="2020-11-21T18:20:02.415" v="37"/>
          <ac:graphicFrameMkLst>
            <pc:docMk/>
            <pc:sldMk cId="4167026883" sldId="261"/>
            <ac:graphicFrameMk id="18" creationId="{B069F332-56B9-4DDA-95DB-B9790879F1E2}"/>
          </ac:graphicFrameMkLst>
        </pc:graphicFrameChg>
      </pc:sldChg>
      <pc:sldChg chg="addSp delSp modSp new mod setBg modClrScheme setClrOvrMap delDesignElem chgLayout">
        <pc:chgData name="Jong,Richard R. de" userId="S::452614@student.fontys.nl::61690657-1fb2-4eab-884b-6be25d2da798" providerId="AD" clId="Web-{0F74F6C2-9126-4A56-81BB-1991FA5F9555}" dt="2020-11-21T18:17:52.430" v="30" actId="20577"/>
        <pc:sldMkLst>
          <pc:docMk/>
          <pc:sldMk cId="4185227505" sldId="262"/>
        </pc:sldMkLst>
        <pc:spChg chg="mod ord">
          <ac:chgData name="Jong,Richard R. de" userId="S::452614@student.fontys.nl::61690657-1fb2-4eab-884b-6be25d2da798" providerId="AD" clId="Web-{0F74F6C2-9126-4A56-81BB-1991FA5F9555}" dt="2020-11-21T18:17:52.430" v="30" actId="20577"/>
          <ac:spMkLst>
            <pc:docMk/>
            <pc:sldMk cId="4185227505" sldId="262"/>
            <ac:spMk id="2" creationId="{0A941EE9-9E05-4F35-87CB-72C480AA401E}"/>
          </ac:spMkLst>
        </pc:spChg>
        <pc:spChg chg="del">
          <ac:chgData name="Jong,Richard R. de" userId="S::452614@student.fontys.nl::61690657-1fb2-4eab-884b-6be25d2da798" providerId="AD" clId="Web-{0F74F6C2-9126-4A56-81BB-1991FA5F9555}" dt="2020-11-21T18:14:17.115" v="1"/>
          <ac:spMkLst>
            <pc:docMk/>
            <pc:sldMk cId="4185227505" sldId="262"/>
            <ac:spMk id="3" creationId="{7EF5F172-18D2-417A-8DAC-BAD025A00BFD}"/>
          </ac:spMkLst>
        </pc:spChg>
        <pc:spChg chg="mod ord">
          <ac:chgData name="Jong,Richard R. de" userId="S::452614@student.fontys.nl::61690657-1fb2-4eab-884b-6be25d2da798" providerId="AD" clId="Web-{0F74F6C2-9126-4A56-81BB-1991FA5F9555}" dt="2020-11-21T18:17:34.820" v="25"/>
          <ac:spMkLst>
            <pc:docMk/>
            <pc:sldMk cId="4185227505" sldId="262"/>
            <ac:spMk id="4" creationId="{752A3CDC-8BD8-4FB3-8584-113CA8D38FDF}"/>
          </ac:spMkLst>
        </pc:spChg>
        <pc:spChg chg="del">
          <ac:chgData name="Jong,Richard R. de" userId="S::452614@student.fontys.nl::61690657-1fb2-4eab-884b-6be25d2da798" providerId="AD" clId="Web-{0F74F6C2-9126-4A56-81BB-1991FA5F9555}" dt="2020-11-21T18:14:17.115" v="1"/>
          <ac:spMkLst>
            <pc:docMk/>
            <pc:sldMk cId="4185227505" sldId="262"/>
            <ac:spMk id="5" creationId="{C3BCAFBD-F057-4E9A-8902-D3D986D78DE2}"/>
          </ac:spMkLst>
        </pc:spChg>
        <pc:spChg chg="del mod ord">
          <ac:chgData name="Jong,Richard R. de" userId="S::452614@student.fontys.nl::61690657-1fb2-4eab-884b-6be25d2da798" providerId="AD" clId="Web-{0F74F6C2-9126-4A56-81BB-1991FA5F9555}" dt="2020-11-21T18:15:44.178" v="21"/>
          <ac:spMkLst>
            <pc:docMk/>
            <pc:sldMk cId="4185227505" sldId="262"/>
            <ac:spMk id="6" creationId="{1EFF2EDC-0BDF-439D-AA9F-E1DE9E93F401}"/>
          </ac:spMkLst>
        </pc:spChg>
        <pc:spChg chg="add del mod ord">
          <ac:chgData name="Jong,Richard R. de" userId="S::452614@student.fontys.nl::61690657-1fb2-4eab-884b-6be25d2da798" providerId="AD" clId="Web-{0F74F6C2-9126-4A56-81BB-1991FA5F9555}" dt="2020-11-21T18:17:22.320" v="23"/>
          <ac:spMkLst>
            <pc:docMk/>
            <pc:sldMk cId="4185227505" sldId="262"/>
            <ac:spMk id="7" creationId="{9DEFE66F-460E-46D2-A88B-294359031913}"/>
          </ac:spMkLst>
        </pc:spChg>
        <pc:spChg chg="add mod ord">
          <ac:chgData name="Jong,Richard R. de" userId="S::452614@student.fontys.nl::61690657-1fb2-4eab-884b-6be25d2da798" providerId="AD" clId="Web-{0F74F6C2-9126-4A56-81BB-1991FA5F9555}" dt="2020-11-21T18:17:34.820" v="25"/>
          <ac:spMkLst>
            <pc:docMk/>
            <pc:sldMk cId="4185227505" sldId="262"/>
            <ac:spMk id="8" creationId="{233BA2EB-0796-4BCF-B6FE-B9C5B982749C}"/>
          </ac:spMkLst>
        </pc:spChg>
        <pc:spChg chg="add mod ord">
          <ac:chgData name="Jong,Richard R. de" userId="S::452614@student.fontys.nl::61690657-1fb2-4eab-884b-6be25d2da798" providerId="AD" clId="Web-{0F74F6C2-9126-4A56-81BB-1991FA5F9555}" dt="2020-11-21T18:17:34.820" v="25"/>
          <ac:spMkLst>
            <pc:docMk/>
            <pc:sldMk cId="4185227505" sldId="262"/>
            <ac:spMk id="16" creationId="{0E4581FE-377F-4DAD-B0EF-54648091FA9A}"/>
          </ac:spMkLst>
        </pc:spChg>
        <pc:spChg chg="add del">
          <ac:chgData name="Jong,Richard R. de" userId="S::452614@student.fontys.nl::61690657-1fb2-4eab-884b-6be25d2da798" providerId="AD" clId="Web-{0F74F6C2-9126-4A56-81BB-1991FA5F9555}" dt="2020-11-21T18:17:34.820" v="25"/>
          <ac:spMkLst>
            <pc:docMk/>
            <pc:sldMk cId="4185227505" sldId="262"/>
            <ac:spMk id="17" creationId="{E5A92FE9-DB05-4D0D-AF5A-BE8664B9FFB4}"/>
          </ac:spMkLst>
        </pc:spChg>
        <pc:spChg chg="add mod ord">
          <ac:chgData name="Jong,Richard R. de" userId="S::452614@student.fontys.nl::61690657-1fb2-4eab-884b-6be25d2da798" providerId="AD" clId="Web-{0F74F6C2-9126-4A56-81BB-1991FA5F9555}" dt="2020-11-21T18:17:34.820" v="25"/>
          <ac:spMkLst>
            <pc:docMk/>
            <pc:sldMk cId="4185227505" sldId="262"/>
            <ac:spMk id="18" creationId="{57B5FC39-EA81-4EA0-A297-37DE6D704755}"/>
          </ac:spMkLst>
        </pc:spChg>
        <pc:grpChg chg="add del">
          <ac:chgData name="Jong,Richard R. de" userId="S::452614@student.fontys.nl::61690657-1fb2-4eab-884b-6be25d2da798" providerId="AD" clId="Web-{0F74F6C2-9126-4A56-81BB-1991FA5F9555}" dt="2020-11-21T18:17:34.820" v="25"/>
          <ac:grpSpMkLst>
            <pc:docMk/>
            <pc:sldMk cId="4185227505" sldId="262"/>
            <ac:grpSpMk id="9" creationId="{E9D059B6-ADD8-488A-B346-63289E90D13F}"/>
          </ac:grpSpMkLst>
        </pc:grpChg>
        <pc:grpChg chg="add del">
          <ac:chgData name="Jong,Richard R. de" userId="S::452614@student.fontys.nl::61690657-1fb2-4eab-884b-6be25d2da798" providerId="AD" clId="Web-{0F74F6C2-9126-4A56-81BB-1991FA5F9555}" dt="2020-11-21T18:17:34.820" v="25"/>
          <ac:grpSpMkLst>
            <pc:docMk/>
            <pc:sldMk cId="4185227505" sldId="262"/>
            <ac:grpSpMk id="19" creationId="{53D9B26A-5143-49A7-BA98-D871D5BD719A}"/>
          </ac:grpSpMkLst>
        </pc:grpChg>
      </pc:sldChg>
    </pc:docChg>
  </pc:docChgLst>
  <pc:docChgLst>
    <pc:chgData name="Ommen,Tygo T.W.G.N. van" userId="S::425495@student.fontys.nl::ceb5acaf-a330-4262-8a0f-6f90e1415cde" providerId="AD" clId="Web-{7E37BA03-A8A1-4F64-9A8C-E4B74D4C2819}"/>
    <pc:docChg chg="modSld">
      <pc:chgData name="Ommen,Tygo T.W.G.N. van" userId="S::425495@student.fontys.nl::ceb5acaf-a330-4262-8a0f-6f90e1415cde" providerId="AD" clId="Web-{7E37BA03-A8A1-4F64-9A8C-E4B74D4C2819}" dt="2020-11-28T13:55:16.862" v="131" actId="20577"/>
      <pc:docMkLst>
        <pc:docMk/>
      </pc:docMkLst>
      <pc:sldChg chg="modNotes">
        <pc:chgData name="Ommen,Tygo T.W.G.N. van" userId="S::425495@student.fontys.nl::ceb5acaf-a330-4262-8a0f-6f90e1415cde" providerId="AD" clId="Web-{7E37BA03-A8A1-4F64-9A8C-E4B74D4C2819}" dt="2020-11-28T13:47:38.401" v="1"/>
        <pc:sldMkLst>
          <pc:docMk/>
          <pc:sldMk cId="2997967410" sldId="259"/>
        </pc:sldMkLst>
      </pc:sldChg>
      <pc:sldChg chg="modSp modNotes">
        <pc:chgData name="Ommen,Tygo T.W.G.N. van" userId="S::425495@student.fontys.nl::ceb5acaf-a330-4262-8a0f-6f90e1415cde" providerId="AD" clId="Web-{7E37BA03-A8A1-4F64-9A8C-E4B74D4C2819}" dt="2020-11-28T13:55:16.862" v="130" actId="20577"/>
        <pc:sldMkLst>
          <pc:docMk/>
          <pc:sldMk cId="329872834" sldId="260"/>
        </pc:sldMkLst>
        <pc:spChg chg="mod">
          <ac:chgData name="Ommen,Tygo T.W.G.N. van" userId="S::425495@student.fontys.nl::ceb5acaf-a330-4262-8a0f-6f90e1415cde" providerId="AD" clId="Web-{7E37BA03-A8A1-4F64-9A8C-E4B74D4C2819}" dt="2020-11-28T13:55:16.862" v="130" actId="20577"/>
          <ac:spMkLst>
            <pc:docMk/>
            <pc:sldMk cId="329872834" sldId="260"/>
            <ac:spMk id="3" creationId="{6A14F778-0C02-4EE8-8D8C-5219ACF2C935}"/>
          </ac:spMkLst>
        </pc:spChg>
      </pc:sldChg>
    </pc:docChg>
  </pc:docChgLst>
  <pc:docChgLst>
    <pc:chgData name="Jong,Richard R. de" userId="S::452614@student.fontys.nl::61690657-1fb2-4eab-884b-6be25d2da798" providerId="AD" clId="Web-{5790BAF8-770A-463D-A2E9-E8302C5DCE42}"/>
    <pc:docChg chg="addSld">
      <pc:chgData name="Jong,Richard R. de" userId="S::452614@student.fontys.nl::61690657-1fb2-4eab-884b-6be25d2da798" providerId="AD" clId="Web-{5790BAF8-770A-463D-A2E9-E8302C5DCE42}" dt="2020-11-18T20:22:57.884" v="1"/>
      <pc:docMkLst>
        <pc:docMk/>
      </pc:docMkLst>
      <pc:sldChg chg="new">
        <pc:chgData name="Jong,Richard R. de" userId="S::452614@student.fontys.nl::61690657-1fb2-4eab-884b-6be25d2da798" providerId="AD" clId="Web-{5790BAF8-770A-463D-A2E9-E8302C5DCE42}" dt="2020-11-18T20:22:54.727" v="0"/>
        <pc:sldMkLst>
          <pc:docMk/>
          <pc:sldMk cId="2878703896" sldId="258"/>
        </pc:sldMkLst>
      </pc:sldChg>
      <pc:sldChg chg="new">
        <pc:chgData name="Jong,Richard R. de" userId="S::452614@student.fontys.nl::61690657-1fb2-4eab-884b-6be25d2da798" providerId="AD" clId="Web-{5790BAF8-770A-463D-A2E9-E8302C5DCE42}" dt="2020-11-18T20:22:57.884" v="1"/>
        <pc:sldMkLst>
          <pc:docMk/>
          <pc:sldMk cId="2997967410" sldId="259"/>
        </pc:sldMkLst>
      </pc:sldChg>
    </pc:docChg>
  </pc:docChgLst>
  <pc:docChgLst>
    <pc:chgData name="Ommen,Tygo T.W.G.N. van" userId="S::425495@student.fontys.nl::ceb5acaf-a330-4262-8a0f-6f90e1415cde" providerId="AD" clId="Web-{99D674DA-9485-477F-B1A9-497108F42A32}"/>
    <pc:docChg chg="modSld">
      <pc:chgData name="Ommen,Tygo T.W.G.N. van" userId="S::425495@student.fontys.nl::ceb5acaf-a330-4262-8a0f-6f90e1415cde" providerId="AD" clId="Web-{99D674DA-9485-477F-B1A9-497108F42A32}" dt="2020-11-30T19:28:18.827" v="54"/>
      <pc:docMkLst>
        <pc:docMk/>
      </pc:docMkLst>
      <pc:sldChg chg="modSp">
        <pc:chgData name="Ommen,Tygo T.W.G.N. van" userId="S::425495@student.fontys.nl::ceb5acaf-a330-4262-8a0f-6f90e1415cde" providerId="AD" clId="Web-{99D674DA-9485-477F-B1A9-497108F42A32}" dt="2020-11-30T19:23:59.293" v="43" actId="20577"/>
        <pc:sldMkLst>
          <pc:docMk/>
          <pc:sldMk cId="3070705481" sldId="257"/>
        </pc:sldMkLst>
        <pc:spChg chg="mod">
          <ac:chgData name="Ommen,Tygo T.W.G.N. van" userId="S::425495@student.fontys.nl::ceb5acaf-a330-4262-8a0f-6f90e1415cde" providerId="AD" clId="Web-{99D674DA-9485-477F-B1A9-497108F42A32}" dt="2020-11-30T19:23:59.293" v="43" actId="20577"/>
          <ac:spMkLst>
            <pc:docMk/>
            <pc:sldMk cId="3070705481" sldId="257"/>
            <ac:spMk id="3" creationId="{E1DDB0D5-0644-4D6F-B263-977E02CD4EBC}"/>
          </ac:spMkLst>
        </pc:spChg>
      </pc:sldChg>
      <pc:sldChg chg="modNotes">
        <pc:chgData name="Ommen,Tygo T.W.G.N. van" userId="S::425495@student.fontys.nl::ceb5acaf-a330-4262-8a0f-6f90e1415cde" providerId="AD" clId="Web-{99D674DA-9485-477F-B1A9-497108F42A32}" dt="2020-11-30T19:28:18.827" v="54"/>
        <pc:sldMkLst>
          <pc:docMk/>
          <pc:sldMk cId="329872834" sldId="260"/>
        </pc:sldMkLst>
      </pc:sldChg>
    </pc:docChg>
  </pc:docChgLst>
  <pc:docChgLst>
    <pc:chgData name="Laros,Yorick Y.M.T.P." userId="S::420471@student.fontys.nl::e52770a0-8794-4c22-add3-10e99b30724f" providerId="AD" clId="Web-{5FEFADBC-0E87-4A6B-B8F9-B27DF2B206D9}"/>
    <pc:docChg chg="modSld">
      <pc:chgData name="Laros,Yorick Y.M.T.P." userId="S::420471@student.fontys.nl::e52770a0-8794-4c22-add3-10e99b30724f" providerId="AD" clId="Web-{5FEFADBC-0E87-4A6B-B8F9-B27DF2B206D9}" dt="2020-11-20T20:42:07.626" v="117" actId="20577"/>
      <pc:docMkLst>
        <pc:docMk/>
      </pc:docMkLst>
      <pc:sldChg chg="modSp">
        <pc:chgData name="Laros,Yorick Y.M.T.P." userId="S::420471@student.fontys.nl::e52770a0-8794-4c22-add3-10e99b30724f" providerId="AD" clId="Web-{5FEFADBC-0E87-4A6B-B8F9-B27DF2B206D9}" dt="2020-11-20T20:42:07.626" v="116" actId="20577"/>
        <pc:sldMkLst>
          <pc:docMk/>
          <pc:sldMk cId="2997967410" sldId="259"/>
        </pc:sldMkLst>
        <pc:spChg chg="mod">
          <ac:chgData name="Laros,Yorick Y.M.T.P." userId="S::420471@student.fontys.nl::e52770a0-8794-4c22-add3-10e99b30724f" providerId="AD" clId="Web-{5FEFADBC-0E87-4A6B-B8F9-B27DF2B206D9}" dt="2020-11-20T20:28:20.240" v="62" actId="20577"/>
          <ac:spMkLst>
            <pc:docMk/>
            <pc:sldMk cId="2997967410" sldId="259"/>
            <ac:spMk id="2" creationId="{BF6DD238-D361-4D50-B4C2-3549DB10B0EF}"/>
          </ac:spMkLst>
        </pc:spChg>
        <pc:spChg chg="mod">
          <ac:chgData name="Laros,Yorick Y.M.T.P." userId="S::420471@student.fontys.nl::e52770a0-8794-4c22-add3-10e99b30724f" providerId="AD" clId="Web-{5FEFADBC-0E87-4A6B-B8F9-B27DF2B206D9}" dt="2020-11-20T20:42:07.626" v="116" actId="20577"/>
          <ac:spMkLst>
            <pc:docMk/>
            <pc:sldMk cId="2997967410" sldId="259"/>
            <ac:spMk id="3" creationId="{6A14F778-0C02-4EE8-8D8C-5219ACF2C935}"/>
          </ac:spMkLst>
        </pc:spChg>
      </pc:sldChg>
    </pc:docChg>
  </pc:docChgLst>
  <pc:docChgLst>
    <pc:chgData name="Jong,Richard R. de" userId="S::452614@student.fontys.nl::61690657-1fb2-4eab-884b-6be25d2da798" providerId="AD" clId="Web-{67975722-7F33-42F7-B297-71576A620768}"/>
    <pc:docChg chg="addSld modSld">
      <pc:chgData name="Jong,Richard R. de" userId="S::452614@student.fontys.nl::61690657-1fb2-4eab-884b-6be25d2da798" providerId="AD" clId="Web-{67975722-7F33-42F7-B297-71576A620768}" dt="2020-11-18T20:10:34.380" v="188" actId="20577"/>
      <pc:docMkLst>
        <pc:docMk/>
      </pc:docMkLst>
      <pc:sldChg chg="modSp new">
        <pc:chgData name="Jong,Richard R. de" userId="S::452614@student.fontys.nl::61690657-1fb2-4eab-884b-6be25d2da798" providerId="AD" clId="Web-{67975722-7F33-42F7-B297-71576A620768}" dt="2020-11-18T20:10:34.380" v="187" actId="20577"/>
        <pc:sldMkLst>
          <pc:docMk/>
          <pc:sldMk cId="3070705481" sldId="257"/>
        </pc:sldMkLst>
        <pc:spChg chg="mod">
          <ac:chgData name="Jong,Richard R. de" userId="S::452614@student.fontys.nl::61690657-1fb2-4eab-884b-6be25d2da798" providerId="AD" clId="Web-{67975722-7F33-42F7-B297-71576A620768}" dt="2020-11-18T20:08:03.503" v="6" actId="20577"/>
          <ac:spMkLst>
            <pc:docMk/>
            <pc:sldMk cId="3070705481" sldId="257"/>
            <ac:spMk id="2" creationId="{926608DA-B489-45CF-B722-813F6F32CFE1}"/>
          </ac:spMkLst>
        </pc:spChg>
        <pc:spChg chg="mod">
          <ac:chgData name="Jong,Richard R. de" userId="S::452614@student.fontys.nl::61690657-1fb2-4eab-884b-6be25d2da798" providerId="AD" clId="Web-{67975722-7F33-42F7-B297-71576A620768}" dt="2020-11-18T20:10:34.380" v="187" actId="20577"/>
          <ac:spMkLst>
            <pc:docMk/>
            <pc:sldMk cId="3070705481" sldId="257"/>
            <ac:spMk id="3" creationId="{E1DDB0D5-0644-4D6F-B263-977E02CD4EBC}"/>
          </ac:spMkLst>
        </pc:spChg>
      </pc:sldChg>
    </pc:docChg>
  </pc:docChgLst>
  <pc:docChgLst>
    <pc:chgData name="Laros,Yorick Y.M.T.P." userId="S::420471@student.fontys.nl::e52770a0-8794-4c22-add3-10e99b30724f" providerId="AD" clId="Web-{EDB01011-AAC0-486F-9178-E50F3EAC7DC7}"/>
    <pc:docChg chg="modSld">
      <pc:chgData name="Laros,Yorick Y.M.T.P." userId="S::420471@student.fontys.nl::e52770a0-8794-4c22-add3-10e99b30724f" providerId="AD" clId="Web-{EDB01011-AAC0-486F-9178-E50F3EAC7DC7}" dt="2020-12-01T19:58:17.098" v="82"/>
      <pc:docMkLst>
        <pc:docMk/>
      </pc:docMkLst>
      <pc:sldChg chg="modNotes">
        <pc:chgData name="Laros,Yorick Y.M.T.P." userId="S::420471@student.fontys.nl::e52770a0-8794-4c22-add3-10e99b30724f" providerId="AD" clId="Web-{EDB01011-AAC0-486F-9178-E50F3EAC7DC7}" dt="2020-12-01T19:52:36.512" v="8"/>
        <pc:sldMkLst>
          <pc:docMk/>
          <pc:sldMk cId="2997967410" sldId="259"/>
        </pc:sldMkLst>
      </pc:sldChg>
      <pc:sldChg chg="modSp modNotes">
        <pc:chgData name="Laros,Yorick Y.M.T.P." userId="S::420471@student.fontys.nl::e52770a0-8794-4c22-add3-10e99b30724f" providerId="AD" clId="Web-{EDB01011-AAC0-486F-9178-E50F3EAC7DC7}" dt="2020-12-01T19:58:17.098" v="82"/>
        <pc:sldMkLst>
          <pc:docMk/>
          <pc:sldMk cId="245951980" sldId="263"/>
        </pc:sldMkLst>
        <pc:picChg chg="mod">
          <ac:chgData name="Laros,Yorick Y.M.T.P." userId="S::420471@student.fontys.nl::e52770a0-8794-4c22-add3-10e99b30724f" providerId="AD" clId="Web-{EDB01011-AAC0-486F-9178-E50F3EAC7DC7}" dt="2020-12-01T19:47:12.895" v="0" actId="1076"/>
          <ac:picMkLst>
            <pc:docMk/>
            <pc:sldMk cId="245951980" sldId="263"/>
            <ac:picMk id="23" creationId="{E4A651DD-CC98-4FC0-8F6E-30B826CBE22D}"/>
          </ac:picMkLst>
        </pc:picChg>
      </pc:sldChg>
    </pc:docChg>
  </pc:docChgLst>
  <pc:docChgLst>
    <pc:chgData name="Ommen,Tygo T.W.G.N. van" userId="S::425495@student.fontys.nl::ceb5acaf-a330-4262-8a0f-6f90e1415cde" providerId="AD" clId="Web-{2D561AA9-A294-4228-BB03-5705A3D5E515}"/>
    <pc:docChg chg="modSld">
      <pc:chgData name="Ommen,Tygo T.W.G.N. van" userId="S::425495@student.fontys.nl::ceb5acaf-a330-4262-8a0f-6f90e1415cde" providerId="AD" clId="Web-{2D561AA9-A294-4228-BB03-5705A3D5E515}" dt="2020-12-01T10:34:16.363" v="5" actId="20577"/>
      <pc:docMkLst>
        <pc:docMk/>
      </pc:docMkLst>
      <pc:sldChg chg="modSp">
        <pc:chgData name="Ommen,Tygo T.W.G.N. van" userId="S::425495@student.fontys.nl::ceb5acaf-a330-4262-8a0f-6f90e1415cde" providerId="AD" clId="Web-{2D561AA9-A294-4228-BB03-5705A3D5E515}" dt="2020-12-01T10:34:16.363" v="4" actId="20577"/>
        <pc:sldMkLst>
          <pc:docMk/>
          <pc:sldMk cId="485010904" sldId="268"/>
        </pc:sldMkLst>
        <pc:spChg chg="mod">
          <ac:chgData name="Ommen,Tygo T.W.G.N. van" userId="S::425495@student.fontys.nl::ceb5acaf-a330-4262-8a0f-6f90e1415cde" providerId="AD" clId="Web-{2D561AA9-A294-4228-BB03-5705A3D5E515}" dt="2020-12-01T10:34:16.363" v="4" actId="20577"/>
          <ac:spMkLst>
            <pc:docMk/>
            <pc:sldMk cId="485010904" sldId="268"/>
            <ac:spMk id="3" creationId="{00000000-0000-0000-0000-000000000000}"/>
          </ac:spMkLst>
        </pc:spChg>
      </pc:sldChg>
    </pc:docChg>
  </pc:docChgLst>
  <pc:docChgLst>
    <pc:chgData name="Jong,Richard R. de" userId="S::452614@student.fontys.nl::61690657-1fb2-4eab-884b-6be25d2da798" providerId="AD" clId="Web-{7FCA9F5D-D399-98C5-BCE2-C07B582B0DB0}"/>
    <pc:docChg chg="addSld delSld modSld sldOrd modSection">
      <pc:chgData name="Jong,Richard R. de" userId="S::452614@student.fontys.nl::61690657-1fb2-4eab-884b-6be25d2da798" providerId="AD" clId="Web-{7FCA9F5D-D399-98C5-BCE2-C07B582B0DB0}" dt="2020-12-02T18:27:51.804" v="2209"/>
      <pc:docMkLst>
        <pc:docMk/>
      </pc:docMkLst>
      <pc:sldChg chg="modNotes">
        <pc:chgData name="Jong,Richard R. de" userId="S::452614@student.fontys.nl::61690657-1fb2-4eab-884b-6be25d2da798" providerId="AD" clId="Web-{7FCA9F5D-D399-98C5-BCE2-C07B582B0DB0}" dt="2020-12-01T19:20:43.179" v="847"/>
        <pc:sldMkLst>
          <pc:docMk/>
          <pc:sldMk cId="109857222" sldId="256"/>
        </pc:sldMkLst>
      </pc:sldChg>
      <pc:sldChg chg="modSp modNotes">
        <pc:chgData name="Jong,Richard R. de" userId="S::452614@student.fontys.nl::61690657-1fb2-4eab-884b-6be25d2da798" providerId="AD" clId="Web-{7FCA9F5D-D399-98C5-BCE2-C07B582B0DB0}" dt="2020-12-01T19:00:12.163" v="419"/>
        <pc:sldMkLst>
          <pc:docMk/>
          <pc:sldMk cId="3070705481" sldId="257"/>
        </pc:sldMkLst>
        <pc:spChg chg="mod">
          <ac:chgData name="Jong,Richard R. de" userId="S::452614@student.fontys.nl::61690657-1fb2-4eab-884b-6be25d2da798" providerId="AD" clId="Web-{7FCA9F5D-D399-98C5-BCE2-C07B582B0DB0}" dt="2020-11-30T19:36:50.446" v="148" actId="20577"/>
          <ac:spMkLst>
            <pc:docMk/>
            <pc:sldMk cId="3070705481" sldId="257"/>
            <ac:spMk id="3" creationId="{E1DDB0D5-0644-4D6F-B263-977E02CD4EBC}"/>
          </ac:spMkLst>
        </pc:spChg>
      </pc:sldChg>
      <pc:sldChg chg="modNotes">
        <pc:chgData name="Jong,Richard R. de" userId="S::452614@student.fontys.nl::61690657-1fb2-4eab-884b-6be25d2da798" providerId="AD" clId="Web-{7FCA9F5D-D399-98C5-BCE2-C07B582B0DB0}" dt="2020-11-30T19:29:40.561" v="51"/>
        <pc:sldMkLst>
          <pc:docMk/>
          <pc:sldMk cId="2878703896" sldId="258"/>
        </pc:sldMkLst>
      </pc:sldChg>
      <pc:sldChg chg="mod modShow modNotes">
        <pc:chgData name="Jong,Richard R. de" userId="S::452614@student.fontys.nl::61690657-1fb2-4eab-884b-6be25d2da798" providerId="AD" clId="Web-{7FCA9F5D-D399-98C5-BCE2-C07B582B0DB0}" dt="2020-12-01T20:05:57.061" v="1169"/>
        <pc:sldMkLst>
          <pc:docMk/>
          <pc:sldMk cId="2997967410" sldId="259"/>
        </pc:sldMkLst>
      </pc:sldChg>
      <pc:sldChg chg="modNotes">
        <pc:chgData name="Jong,Richard R. de" userId="S::452614@student.fontys.nl::61690657-1fb2-4eab-884b-6be25d2da798" providerId="AD" clId="Web-{7FCA9F5D-D399-98C5-BCE2-C07B582B0DB0}" dt="2020-11-30T19:30:07.546" v="70"/>
        <pc:sldMkLst>
          <pc:docMk/>
          <pc:sldMk cId="329872834" sldId="260"/>
        </pc:sldMkLst>
      </pc:sldChg>
      <pc:sldChg chg="modNotes">
        <pc:chgData name="Jong,Richard R. de" userId="S::452614@student.fontys.nl::61690657-1fb2-4eab-884b-6be25d2da798" providerId="AD" clId="Web-{7FCA9F5D-D399-98C5-BCE2-C07B582B0DB0}" dt="2020-12-01T18:59:54.725" v="414"/>
        <pc:sldMkLst>
          <pc:docMk/>
          <pc:sldMk cId="4167026883" sldId="261"/>
        </pc:sldMkLst>
      </pc:sldChg>
      <pc:sldChg chg="modNotes">
        <pc:chgData name="Jong,Richard R. de" userId="S::452614@student.fontys.nl::61690657-1fb2-4eab-884b-6be25d2da798" providerId="AD" clId="Web-{7FCA9F5D-D399-98C5-BCE2-C07B582B0DB0}" dt="2020-12-01T20:33:45.551" v="1753"/>
        <pc:sldMkLst>
          <pc:docMk/>
          <pc:sldMk cId="4185227505" sldId="262"/>
        </pc:sldMkLst>
      </pc:sldChg>
      <pc:sldChg chg="addSp modSp modNotes">
        <pc:chgData name="Jong,Richard R. de" userId="S::452614@student.fontys.nl::61690657-1fb2-4eab-884b-6be25d2da798" providerId="AD" clId="Web-{7FCA9F5D-D399-98C5-BCE2-C07B582B0DB0}" dt="2020-12-02T18:00:17.871" v="1860"/>
        <pc:sldMkLst>
          <pc:docMk/>
          <pc:sldMk cId="245951980" sldId="263"/>
        </pc:sldMkLst>
        <pc:picChg chg="add mod">
          <ac:chgData name="Jong,Richard R. de" userId="S::452614@student.fontys.nl::61690657-1fb2-4eab-884b-6be25d2da798" providerId="AD" clId="Web-{7FCA9F5D-D399-98C5-BCE2-C07B582B0DB0}" dt="2020-12-01T19:47:39.084" v="853" actId="14100"/>
          <ac:picMkLst>
            <pc:docMk/>
            <pc:sldMk cId="245951980" sldId="263"/>
            <ac:picMk id="23" creationId="{E4A651DD-CC98-4FC0-8F6E-30B826CBE22D}"/>
          </ac:picMkLst>
        </pc:picChg>
      </pc:sldChg>
      <pc:sldChg chg="delSp modSp modNotes">
        <pc:chgData name="Jong,Richard R. de" userId="S::452614@student.fontys.nl::61690657-1fb2-4eab-884b-6be25d2da798" providerId="AD" clId="Web-{7FCA9F5D-D399-98C5-BCE2-C07B582B0DB0}" dt="2020-12-02T18:14:44.643" v="1967"/>
        <pc:sldMkLst>
          <pc:docMk/>
          <pc:sldMk cId="1548237607" sldId="266"/>
        </pc:sldMkLst>
        <pc:spChg chg="mod">
          <ac:chgData name="Jong,Richard R. de" userId="S::452614@student.fontys.nl::61690657-1fb2-4eab-884b-6be25d2da798" providerId="AD" clId="Web-{7FCA9F5D-D399-98C5-BCE2-C07B582B0DB0}" dt="2020-11-30T18:48:33.997" v="0" actId="20577"/>
          <ac:spMkLst>
            <pc:docMk/>
            <pc:sldMk cId="1548237607" sldId="266"/>
            <ac:spMk id="2" creationId="{0A941EE9-9E05-4F35-87CB-72C480AA401E}"/>
          </ac:spMkLst>
        </pc:spChg>
        <pc:spChg chg="mod">
          <ac:chgData name="Jong,Richard R. de" userId="S::452614@student.fontys.nl::61690657-1fb2-4eab-884b-6be25d2da798" providerId="AD" clId="Web-{7FCA9F5D-D399-98C5-BCE2-C07B582B0DB0}" dt="2020-12-01T20:10:50.130" v="1184" actId="20577"/>
          <ac:spMkLst>
            <pc:docMk/>
            <pc:sldMk cId="1548237607" sldId="266"/>
            <ac:spMk id="18" creationId="{57B5FC39-EA81-4EA0-A297-37DE6D704755}"/>
          </ac:spMkLst>
        </pc:spChg>
        <pc:picChg chg="del">
          <ac:chgData name="Jong,Richard R. de" userId="S::452614@student.fontys.nl::61690657-1fb2-4eab-884b-6be25d2da798" providerId="AD" clId="Web-{7FCA9F5D-D399-98C5-BCE2-C07B582B0DB0}" dt="2020-12-01T19:47:00.208" v="848"/>
          <ac:picMkLst>
            <pc:docMk/>
            <pc:sldMk cId="1548237607" sldId="266"/>
            <ac:picMk id="3" creationId="{A5A84A7C-A5FA-42D5-B345-B734D3D0A20A}"/>
          </ac:picMkLst>
        </pc:picChg>
      </pc:sldChg>
      <pc:sldChg chg="mod modShow">
        <pc:chgData name="Jong,Richard R. de" userId="S::452614@student.fontys.nl::61690657-1fb2-4eab-884b-6be25d2da798" providerId="AD" clId="Web-{7FCA9F5D-D399-98C5-BCE2-C07B582B0DB0}" dt="2020-11-30T19:37:37.854" v="155"/>
        <pc:sldMkLst>
          <pc:docMk/>
          <pc:sldMk cId="485010904" sldId="268"/>
        </pc:sldMkLst>
      </pc:sldChg>
      <pc:sldChg chg="addSp delSp modSp add mod ord replId chgLayout modNotes">
        <pc:chgData name="Jong,Richard R. de" userId="S::452614@student.fontys.nl::61690657-1fb2-4eab-884b-6be25d2da798" providerId="AD" clId="Web-{7FCA9F5D-D399-98C5-BCE2-C07B582B0DB0}" dt="2020-12-02T18:27:51.804" v="2209"/>
        <pc:sldMkLst>
          <pc:docMk/>
          <pc:sldMk cId="1770420300" sldId="269"/>
        </pc:sldMkLst>
        <pc:spChg chg="mod ord">
          <ac:chgData name="Jong,Richard R. de" userId="S::452614@student.fontys.nl::61690657-1fb2-4eab-884b-6be25d2da798" providerId="AD" clId="Web-{7FCA9F5D-D399-98C5-BCE2-C07B582B0DB0}" dt="2020-11-30T19:20:32.595" v="33" actId="20577"/>
          <ac:spMkLst>
            <pc:docMk/>
            <pc:sldMk cId="1770420300" sldId="269"/>
            <ac:spMk id="2" creationId="{0A941EE9-9E05-4F35-87CB-72C480AA401E}"/>
          </ac:spMkLst>
        </pc:spChg>
        <pc:spChg chg="del mod ord">
          <ac:chgData name="Jong,Richard R. de" userId="S::452614@student.fontys.nl::61690657-1fb2-4eab-884b-6be25d2da798" providerId="AD" clId="Web-{7FCA9F5D-D399-98C5-BCE2-C07B582B0DB0}" dt="2020-11-30T19:20:12.188" v="24"/>
          <ac:spMkLst>
            <pc:docMk/>
            <pc:sldMk cId="1770420300" sldId="269"/>
            <ac:spMk id="4" creationId="{752A3CDC-8BD8-4FB3-8584-113CA8D38FDF}"/>
          </ac:spMkLst>
        </pc:spChg>
        <pc:spChg chg="add del mod">
          <ac:chgData name="Jong,Richard R. de" userId="S::452614@student.fontys.nl::61690657-1fb2-4eab-884b-6be25d2da798" providerId="AD" clId="Web-{7FCA9F5D-D399-98C5-BCE2-C07B582B0DB0}" dt="2020-11-30T19:53:28.189" v="212"/>
          <ac:spMkLst>
            <pc:docMk/>
            <pc:sldMk cId="1770420300" sldId="269"/>
            <ac:spMk id="7" creationId="{6D17BEB5-3D8A-4016-A4E1-3A433EEE72E4}"/>
          </ac:spMkLst>
        </pc:spChg>
        <pc:spChg chg="del mod ord">
          <ac:chgData name="Jong,Richard R. de" userId="S::452614@student.fontys.nl::61690657-1fb2-4eab-884b-6be25d2da798" providerId="AD" clId="Web-{7FCA9F5D-D399-98C5-BCE2-C07B582B0DB0}" dt="2020-11-30T19:19:49.906" v="12"/>
          <ac:spMkLst>
            <pc:docMk/>
            <pc:sldMk cId="1770420300" sldId="269"/>
            <ac:spMk id="8" creationId="{233BA2EB-0796-4BCF-B6FE-B9C5B982749C}"/>
          </ac:spMkLst>
        </pc:spChg>
        <pc:spChg chg="del mod ord">
          <ac:chgData name="Jong,Richard R. de" userId="S::452614@student.fontys.nl::61690657-1fb2-4eab-884b-6be25d2da798" providerId="AD" clId="Web-{7FCA9F5D-D399-98C5-BCE2-C07B582B0DB0}" dt="2020-11-30T19:20:08.813" v="20"/>
          <ac:spMkLst>
            <pc:docMk/>
            <pc:sldMk cId="1770420300" sldId="269"/>
            <ac:spMk id="16" creationId="{0E4581FE-377F-4DAD-B0EF-54648091FA9A}"/>
          </ac:spMkLst>
        </pc:spChg>
        <pc:spChg chg="del mod ord">
          <ac:chgData name="Jong,Richard R. de" userId="S::452614@student.fontys.nl::61690657-1fb2-4eab-884b-6be25d2da798" providerId="AD" clId="Web-{7FCA9F5D-D399-98C5-BCE2-C07B582B0DB0}" dt="2020-11-30T19:20:00.297" v="16"/>
          <ac:spMkLst>
            <pc:docMk/>
            <pc:sldMk cId="1770420300" sldId="269"/>
            <ac:spMk id="18" creationId="{57B5FC39-EA81-4EA0-A297-37DE6D704755}"/>
          </ac:spMkLst>
        </pc:spChg>
        <pc:picChg chg="del">
          <ac:chgData name="Jong,Richard R. de" userId="S::452614@student.fontys.nl::61690657-1fb2-4eab-884b-6be25d2da798" providerId="AD" clId="Web-{7FCA9F5D-D399-98C5-BCE2-C07B582B0DB0}" dt="2020-11-30T19:19:44.969" v="8"/>
          <ac:picMkLst>
            <pc:docMk/>
            <pc:sldMk cId="1770420300" sldId="269"/>
            <ac:picMk id="3" creationId="{A5A84A7C-A5FA-42D5-B345-B734D3D0A20A}"/>
          </ac:picMkLst>
        </pc:picChg>
        <pc:picChg chg="add del mod ord">
          <ac:chgData name="Jong,Richard R. de" userId="S::452614@student.fontys.nl::61690657-1fb2-4eab-884b-6be25d2da798" providerId="AD" clId="Web-{7FCA9F5D-D399-98C5-BCE2-C07B582B0DB0}" dt="2020-11-30T19:53:27.173" v="211"/>
          <ac:picMkLst>
            <pc:docMk/>
            <pc:sldMk cId="1770420300" sldId="269"/>
            <ac:picMk id="5" creationId="{CC9BCFC6-101E-4268-8B19-FFD3F879F409}"/>
          </ac:picMkLst>
        </pc:picChg>
        <pc:picChg chg="add mod ord">
          <ac:chgData name="Jong,Richard R. de" userId="S::452614@student.fontys.nl::61690657-1fb2-4eab-884b-6be25d2da798" providerId="AD" clId="Web-{7FCA9F5D-D399-98C5-BCE2-C07B582B0DB0}" dt="2020-12-01T20:39:37.449" v="1788" actId="14100"/>
          <ac:picMkLst>
            <pc:docMk/>
            <pc:sldMk cId="1770420300" sldId="269"/>
            <ac:picMk id="9" creationId="{46532DAB-5662-46C3-B5F3-3E9C82EA1CC3}"/>
          </ac:picMkLst>
        </pc:picChg>
      </pc:sldChg>
      <pc:sldChg chg="new del mod ord modShow">
        <pc:chgData name="Jong,Richard R. de" userId="S::452614@student.fontys.nl::61690657-1fb2-4eab-884b-6be25d2da798" providerId="AD" clId="Web-{7FCA9F5D-D399-98C5-BCE2-C07B582B0DB0}" dt="2020-11-30T19:37:43.401" v="156"/>
        <pc:sldMkLst>
          <pc:docMk/>
          <pc:sldMk cId="64568255" sldId="270"/>
        </pc:sldMkLst>
      </pc:sldChg>
      <pc:sldChg chg="modSp add replId">
        <pc:chgData name="Jong,Richard R. de" userId="S::452614@student.fontys.nl::61690657-1fb2-4eab-884b-6be25d2da798" providerId="AD" clId="Web-{7FCA9F5D-D399-98C5-BCE2-C07B582B0DB0}" dt="2020-11-30T19:37:58.401" v="168" actId="20577"/>
        <pc:sldMkLst>
          <pc:docMk/>
          <pc:sldMk cId="1034624300" sldId="270"/>
        </pc:sldMkLst>
        <pc:spChg chg="mod">
          <ac:chgData name="Jong,Richard R. de" userId="S::452614@student.fontys.nl::61690657-1fb2-4eab-884b-6be25d2da798" providerId="AD" clId="Web-{7FCA9F5D-D399-98C5-BCE2-C07B582B0DB0}" dt="2020-11-30T19:37:58.401" v="168" actId="20577"/>
          <ac:spMkLst>
            <pc:docMk/>
            <pc:sldMk cId="1034624300" sldId="270"/>
            <ac:spMk id="5" creationId="{47133107-8B3C-4F4C-925E-072B67494C72}"/>
          </ac:spMkLst>
        </pc:spChg>
      </pc:sldChg>
    </pc:docChg>
  </pc:docChgLst>
  <pc:docChgLst>
    <pc:chgData name="Ommen,Tygo T.W.G.N. van" userId="S::425495@student.fontys.nl::ceb5acaf-a330-4262-8a0f-6f90e1415cde" providerId="AD" clId="Web-{7CA961AA-EB7E-4CDA-9BBB-982AF0CAF7CA}"/>
    <pc:docChg chg="modSld">
      <pc:chgData name="Ommen,Tygo T.W.G.N. van" userId="S::425495@student.fontys.nl::ceb5acaf-a330-4262-8a0f-6f90e1415cde" providerId="AD" clId="Web-{7CA961AA-EB7E-4CDA-9BBB-982AF0CAF7CA}" dt="2020-12-02T21:05:08.562" v="425"/>
      <pc:docMkLst>
        <pc:docMk/>
      </pc:docMkLst>
      <pc:sldChg chg="modSp">
        <pc:chgData name="Ommen,Tygo T.W.G.N. van" userId="S::425495@student.fontys.nl::ceb5acaf-a330-4262-8a0f-6f90e1415cde" providerId="AD" clId="Web-{7CA961AA-EB7E-4CDA-9BBB-982AF0CAF7CA}" dt="2020-12-02T18:54:15.536" v="1" actId="1076"/>
        <pc:sldMkLst>
          <pc:docMk/>
          <pc:sldMk cId="109857222" sldId="256"/>
        </pc:sldMkLst>
        <pc:spChg chg="mod">
          <ac:chgData name="Ommen,Tygo T.W.G.N. van" userId="S::425495@student.fontys.nl::ceb5acaf-a330-4262-8a0f-6f90e1415cde" providerId="AD" clId="Web-{7CA961AA-EB7E-4CDA-9BBB-982AF0CAF7CA}" dt="2020-12-02T18:54:15.536" v="1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Notes">
        <pc:chgData name="Ommen,Tygo T.W.G.N. van" userId="S::425495@student.fontys.nl::ceb5acaf-a330-4262-8a0f-6f90e1415cde" providerId="AD" clId="Web-{7CA961AA-EB7E-4CDA-9BBB-982AF0CAF7CA}" dt="2020-12-02T20:04:16.366" v="125"/>
        <pc:sldMkLst>
          <pc:docMk/>
          <pc:sldMk cId="329872834" sldId="260"/>
        </pc:sldMkLst>
      </pc:sldChg>
      <pc:sldChg chg="modNotes">
        <pc:chgData name="Ommen,Tygo T.W.G.N. van" userId="S::425495@student.fontys.nl::ceb5acaf-a330-4262-8a0f-6f90e1415cde" providerId="AD" clId="Web-{7CA961AA-EB7E-4CDA-9BBB-982AF0CAF7CA}" dt="2020-12-02T20:10:02.074" v="130"/>
        <pc:sldMkLst>
          <pc:docMk/>
          <pc:sldMk cId="4185227505" sldId="262"/>
        </pc:sldMkLst>
      </pc:sldChg>
      <pc:sldChg chg="modNotes">
        <pc:chgData name="Ommen,Tygo T.W.G.N. van" userId="S::425495@student.fontys.nl::ceb5acaf-a330-4262-8a0f-6f90e1415cde" providerId="AD" clId="Web-{7CA961AA-EB7E-4CDA-9BBB-982AF0CAF7CA}" dt="2020-12-02T21:05:08.562" v="425"/>
        <pc:sldMkLst>
          <pc:docMk/>
          <pc:sldMk cId="4190416984" sldId="265"/>
        </pc:sldMkLst>
      </pc:sldChg>
      <pc:sldChg chg="modNotes">
        <pc:chgData name="Ommen,Tygo T.W.G.N. van" userId="S::425495@student.fontys.nl::ceb5acaf-a330-4262-8a0f-6f90e1415cde" providerId="AD" clId="Web-{7CA961AA-EB7E-4CDA-9BBB-982AF0CAF7CA}" dt="2020-12-02T19:50:19.134" v="122"/>
        <pc:sldMkLst>
          <pc:docMk/>
          <pc:sldMk cId="1548237607" sldId="266"/>
        </pc:sldMkLst>
      </pc:sldChg>
    </pc:docChg>
  </pc:docChgLst>
  <pc:docChgLst>
    <pc:chgData name="Laros,Yorick Y.M.T.P." userId="e52770a0-8794-4c22-add3-10e99b30724f" providerId="ADAL" clId="{AE87FE32-A140-4C75-82C1-EED7245EFA6A}"/>
    <pc:docChg chg="undo custSel modSld addSection modSection">
      <pc:chgData name="Laros,Yorick Y.M.T.P." userId="e52770a0-8794-4c22-add3-10e99b30724f" providerId="ADAL" clId="{AE87FE32-A140-4C75-82C1-EED7245EFA6A}" dt="2020-12-02T20:41:03.460" v="1361" actId="20577"/>
      <pc:docMkLst>
        <pc:docMk/>
      </pc:docMkLst>
      <pc:sldChg chg="modSp mod modNotesTx">
        <pc:chgData name="Laros,Yorick Y.M.T.P." userId="e52770a0-8794-4c22-add3-10e99b30724f" providerId="ADAL" clId="{AE87FE32-A140-4C75-82C1-EED7245EFA6A}" dt="2020-12-02T20:02:38.717" v="1302" actId="20577"/>
        <pc:sldMkLst>
          <pc:docMk/>
          <pc:sldMk cId="2878703896" sldId="258"/>
        </pc:sldMkLst>
        <pc:spChg chg="mod">
          <ac:chgData name="Laros,Yorick Y.M.T.P." userId="e52770a0-8794-4c22-add3-10e99b30724f" providerId="ADAL" clId="{AE87FE32-A140-4C75-82C1-EED7245EFA6A}" dt="2020-12-02T19:08:26.354" v="640" actId="313"/>
          <ac:spMkLst>
            <pc:docMk/>
            <pc:sldMk cId="2878703896" sldId="258"/>
            <ac:spMk id="3" creationId="{D5899BB5-B013-4721-A8C2-65F892F8C6CF}"/>
          </ac:spMkLst>
        </pc:spChg>
      </pc:sldChg>
      <pc:sldChg chg="modNotesTx">
        <pc:chgData name="Laros,Yorick Y.M.T.P." userId="e52770a0-8794-4c22-add3-10e99b30724f" providerId="ADAL" clId="{AE87FE32-A140-4C75-82C1-EED7245EFA6A}" dt="2020-12-02T20:41:03.460" v="1361" actId="20577"/>
        <pc:sldMkLst>
          <pc:docMk/>
          <pc:sldMk cId="4185227505" sldId="262"/>
        </pc:sldMkLst>
      </pc:sldChg>
      <pc:sldChg chg="modNotesTx">
        <pc:chgData name="Laros,Yorick Y.M.T.P." userId="e52770a0-8794-4c22-add3-10e99b30724f" providerId="ADAL" clId="{AE87FE32-A140-4C75-82C1-EED7245EFA6A}" dt="2020-12-02T20:10:52.094" v="1359" actId="20577"/>
        <pc:sldMkLst>
          <pc:docMk/>
          <pc:sldMk cId="245951980" sldId="263"/>
        </pc:sldMkLst>
      </pc:sldChg>
    </pc:docChg>
  </pc:docChgLst>
  <pc:docChgLst>
    <pc:chgData name="Laros,Yorick Y.M.T.P." userId="S::420471@student.fontys.nl::e52770a0-8794-4c22-add3-10e99b30724f" providerId="AD" clId="Web-{11935D35-BB0C-4B07-8F22-655CE973205E}"/>
    <pc:docChg chg="modSld sldOrd">
      <pc:chgData name="Laros,Yorick Y.M.T.P." userId="S::420471@student.fontys.nl::e52770a0-8794-4c22-add3-10e99b30724f" providerId="AD" clId="Web-{11935D35-BB0C-4B07-8F22-655CE973205E}" dt="2020-11-21T19:38:57.892" v="897"/>
      <pc:docMkLst>
        <pc:docMk/>
      </pc:docMkLst>
      <pc:sldChg chg="modSp">
        <pc:chgData name="Laros,Yorick Y.M.T.P." userId="S::420471@student.fontys.nl::e52770a0-8794-4c22-add3-10e99b30724f" providerId="AD" clId="Web-{11935D35-BB0C-4B07-8F22-655CE973205E}" dt="2020-11-21T18:50:53.813" v="103" actId="20577"/>
        <pc:sldMkLst>
          <pc:docMk/>
          <pc:sldMk cId="109857222" sldId="256"/>
        </pc:sldMkLst>
        <pc:spChg chg="mod">
          <ac:chgData name="Laros,Yorick Y.M.T.P." userId="S::420471@student.fontys.nl::e52770a0-8794-4c22-add3-10e99b30724f" providerId="AD" clId="Web-{11935D35-BB0C-4B07-8F22-655CE973205E}" dt="2020-11-21T18:46:20.996" v="3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aros,Yorick Y.M.T.P." userId="S::420471@student.fontys.nl::e52770a0-8794-4c22-add3-10e99b30724f" providerId="AD" clId="Web-{11935D35-BB0C-4B07-8F22-655CE973205E}" dt="2020-11-21T18:50:53.813" v="10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Notes">
        <pc:chgData name="Laros,Yorick Y.M.T.P." userId="S::420471@student.fontys.nl::e52770a0-8794-4c22-add3-10e99b30724f" providerId="AD" clId="Web-{11935D35-BB0C-4B07-8F22-655CE973205E}" dt="2020-11-21T18:53:33.706" v="115"/>
        <pc:sldMkLst>
          <pc:docMk/>
          <pc:sldMk cId="2878703896" sldId="258"/>
        </pc:sldMkLst>
        <pc:spChg chg="mod">
          <ac:chgData name="Laros,Yorick Y.M.T.P." userId="S::420471@student.fontys.nl::e52770a0-8794-4c22-add3-10e99b30724f" providerId="AD" clId="Web-{11935D35-BB0C-4B07-8F22-655CE973205E}" dt="2020-11-21T18:53:22.472" v="112" actId="20577"/>
          <ac:spMkLst>
            <pc:docMk/>
            <pc:sldMk cId="2878703896" sldId="258"/>
            <ac:spMk id="3" creationId="{D5899BB5-B013-4721-A8C2-65F892F8C6CF}"/>
          </ac:spMkLst>
        </pc:spChg>
      </pc:sldChg>
      <pc:sldChg chg="modNotes">
        <pc:chgData name="Laros,Yorick Y.M.T.P." userId="S::420471@student.fontys.nl::e52770a0-8794-4c22-add3-10e99b30724f" providerId="AD" clId="Web-{11935D35-BB0C-4B07-8F22-655CE973205E}" dt="2020-11-21T18:55:53.630" v="127"/>
        <pc:sldMkLst>
          <pc:docMk/>
          <pc:sldMk cId="2997967410" sldId="259"/>
        </pc:sldMkLst>
      </pc:sldChg>
      <pc:sldChg chg="modSp ord">
        <pc:chgData name="Laros,Yorick Y.M.T.P." userId="S::420471@student.fontys.nl::e52770a0-8794-4c22-add3-10e99b30724f" providerId="AD" clId="Web-{11935D35-BB0C-4B07-8F22-655CE973205E}" dt="2020-11-21T19:38:57.892" v="897"/>
        <pc:sldMkLst>
          <pc:docMk/>
          <pc:sldMk cId="4185227505" sldId="262"/>
        </pc:sldMkLst>
        <pc:spChg chg="mod">
          <ac:chgData name="Laros,Yorick Y.M.T.P." userId="S::420471@student.fontys.nl::e52770a0-8794-4c22-add3-10e99b30724f" providerId="AD" clId="Web-{11935D35-BB0C-4B07-8F22-655CE973205E}" dt="2020-11-21T18:57:45.429" v="128" actId="20577"/>
          <ac:spMkLst>
            <pc:docMk/>
            <pc:sldMk cId="4185227505" sldId="262"/>
            <ac:spMk id="2" creationId="{0A941EE9-9E05-4F35-87CB-72C480AA401E}"/>
          </ac:spMkLst>
        </pc:spChg>
        <pc:spChg chg="mod">
          <ac:chgData name="Laros,Yorick Y.M.T.P." userId="S::420471@student.fontys.nl::e52770a0-8794-4c22-add3-10e99b30724f" providerId="AD" clId="Web-{11935D35-BB0C-4B07-8F22-655CE973205E}" dt="2020-11-21T19:32:11.604" v="894" actId="20577"/>
          <ac:spMkLst>
            <pc:docMk/>
            <pc:sldMk cId="4185227505" sldId="262"/>
            <ac:spMk id="4" creationId="{752A3CDC-8BD8-4FB3-8584-113CA8D38FDF}"/>
          </ac:spMkLst>
        </pc:spChg>
        <pc:spChg chg="mod">
          <ac:chgData name="Laros,Yorick Y.M.T.P." userId="S::420471@student.fontys.nl::e52770a0-8794-4c22-add3-10e99b30724f" providerId="AD" clId="Web-{11935D35-BB0C-4B07-8F22-655CE973205E}" dt="2020-11-21T19:31:06.228" v="889" actId="20577"/>
          <ac:spMkLst>
            <pc:docMk/>
            <pc:sldMk cId="4185227505" sldId="262"/>
            <ac:spMk id="18" creationId="{57B5FC39-EA81-4EA0-A297-37DE6D704755}"/>
          </ac:spMkLst>
        </pc:spChg>
      </pc:sldChg>
    </pc:docChg>
  </pc:docChgLst>
  <pc:docChgLst>
    <pc:chgData name="Ommen,Tygo T.W.G.N. van" userId="S::425495@student.fontys.nl::ceb5acaf-a330-4262-8a0f-6f90e1415cde" providerId="AD" clId="Web-{1D806333-BF93-43C7-B067-CD7BB199C99C}"/>
    <pc:docChg chg="modSld">
      <pc:chgData name="Ommen,Tygo T.W.G.N. van" userId="S::425495@student.fontys.nl::ceb5acaf-a330-4262-8a0f-6f90e1415cde" providerId="AD" clId="Web-{1D806333-BF93-43C7-B067-CD7BB199C99C}" dt="2020-12-02T17:40:32.554" v="34"/>
      <pc:docMkLst>
        <pc:docMk/>
      </pc:docMkLst>
      <pc:sldChg chg="modNotes">
        <pc:chgData name="Ommen,Tygo T.W.G.N. van" userId="S::425495@student.fontys.nl::ceb5acaf-a330-4262-8a0f-6f90e1415cde" providerId="AD" clId="Web-{1D806333-BF93-43C7-B067-CD7BB199C99C}" dt="2020-12-02T17:40:32.554" v="34"/>
        <pc:sldMkLst>
          <pc:docMk/>
          <pc:sldMk cId="329872834" sldId="260"/>
        </pc:sldMkLst>
      </pc:sldChg>
    </pc:docChg>
  </pc:docChgLst>
  <pc:docChgLst>
    <pc:chgData name="Jong,Richard R. de" userId="S::452614@student.fontys.nl::61690657-1fb2-4eab-884b-6be25d2da798" providerId="AD" clId="Web-{516C428C-61A9-4873-B7C8-A86D241CEFCE}"/>
    <pc:docChg chg="modSld">
      <pc:chgData name="Jong,Richard R. de" userId="S::452614@student.fontys.nl::61690657-1fb2-4eab-884b-6be25d2da798" providerId="AD" clId="Web-{516C428C-61A9-4873-B7C8-A86D241CEFCE}" dt="2020-11-21T18:09:03.794" v="543" actId="20577"/>
      <pc:docMkLst>
        <pc:docMk/>
      </pc:docMkLst>
      <pc:sldChg chg="modSp">
        <pc:chgData name="Jong,Richard R. de" userId="S::452614@student.fontys.nl::61690657-1fb2-4eab-884b-6be25d2da798" providerId="AD" clId="Web-{516C428C-61A9-4873-B7C8-A86D241CEFCE}" dt="2020-11-21T18:00:23.834" v="158" actId="20577"/>
        <pc:sldMkLst>
          <pc:docMk/>
          <pc:sldMk cId="3070705481" sldId="257"/>
        </pc:sldMkLst>
        <pc:spChg chg="mod">
          <ac:chgData name="Jong,Richard R. de" userId="S::452614@student.fontys.nl::61690657-1fb2-4eab-884b-6be25d2da798" providerId="AD" clId="Web-{516C428C-61A9-4873-B7C8-A86D241CEFCE}" dt="2020-11-21T18:00:23.834" v="158" actId="20577"/>
          <ac:spMkLst>
            <pc:docMk/>
            <pc:sldMk cId="3070705481" sldId="257"/>
            <ac:spMk id="3" creationId="{E1DDB0D5-0644-4D6F-B263-977E02CD4EBC}"/>
          </ac:spMkLst>
        </pc:spChg>
      </pc:sldChg>
      <pc:sldChg chg="modSp">
        <pc:chgData name="Jong,Richard R. de" userId="S::452614@student.fontys.nl::61690657-1fb2-4eab-884b-6be25d2da798" providerId="AD" clId="Web-{516C428C-61A9-4873-B7C8-A86D241CEFCE}" dt="2020-11-21T18:09:03.794" v="542" actId="20577"/>
        <pc:sldMkLst>
          <pc:docMk/>
          <pc:sldMk cId="4167026883" sldId="261"/>
        </pc:sldMkLst>
        <pc:spChg chg="mod">
          <ac:chgData name="Jong,Richard R. de" userId="S::452614@student.fontys.nl::61690657-1fb2-4eab-884b-6be25d2da798" providerId="AD" clId="Web-{516C428C-61A9-4873-B7C8-A86D241CEFCE}" dt="2020-11-21T17:59:44.537" v="143" actId="20577"/>
          <ac:spMkLst>
            <pc:docMk/>
            <pc:sldMk cId="4167026883" sldId="261"/>
            <ac:spMk id="2" creationId="{F495B42D-6838-45C6-96B1-22644E1E03C8}"/>
          </ac:spMkLst>
        </pc:spChg>
        <pc:spChg chg="mod">
          <ac:chgData name="Jong,Richard R. de" userId="S::452614@student.fontys.nl::61690657-1fb2-4eab-884b-6be25d2da798" providerId="AD" clId="Web-{516C428C-61A9-4873-B7C8-A86D241CEFCE}" dt="2020-11-21T18:09:03.794" v="542" actId="20577"/>
          <ac:spMkLst>
            <pc:docMk/>
            <pc:sldMk cId="4167026883" sldId="261"/>
            <ac:spMk id="3" creationId="{8DC62112-7104-4F92-9737-AD70564154BF}"/>
          </ac:spMkLst>
        </pc:spChg>
      </pc:sldChg>
    </pc:docChg>
  </pc:docChgLst>
  <pc:docChgLst>
    <pc:chgData name="Jong,Richard R. de" userId="S::452614@student.fontys.nl::61690657-1fb2-4eab-884b-6be25d2da798" providerId="AD" clId="Web-{32E64119-B1D1-4221-AE5E-D9DEBE272FAC}"/>
    <pc:docChg chg="addSld modSld sldOrd">
      <pc:chgData name="Jong,Richard R. de" userId="S::452614@student.fontys.nl::61690657-1fb2-4eab-884b-6be25d2da798" providerId="AD" clId="Web-{32E64119-B1D1-4221-AE5E-D9DEBE272FAC}" dt="2020-11-21T17:46:04.675" v="2"/>
      <pc:docMkLst>
        <pc:docMk/>
      </pc:docMkLst>
      <pc:sldChg chg="addSp modSp new mod ord setBg setClrOvrMap">
        <pc:chgData name="Jong,Richard R. de" userId="S::452614@student.fontys.nl::61690657-1fb2-4eab-884b-6be25d2da798" providerId="AD" clId="Web-{32E64119-B1D1-4221-AE5E-D9DEBE272FAC}" dt="2020-11-21T17:46:04.675" v="2"/>
        <pc:sldMkLst>
          <pc:docMk/>
          <pc:sldMk cId="4167026883" sldId="261"/>
        </pc:sldMkLst>
        <pc:spChg chg="mod">
          <ac:chgData name="Jong,Richard R. de" userId="S::452614@student.fontys.nl::61690657-1fb2-4eab-884b-6be25d2da798" providerId="AD" clId="Web-{32E64119-B1D1-4221-AE5E-D9DEBE272FAC}" dt="2020-11-21T17:46:04.675" v="2"/>
          <ac:spMkLst>
            <pc:docMk/>
            <pc:sldMk cId="4167026883" sldId="261"/>
            <ac:spMk id="2" creationId="{F495B42D-6838-45C6-96B1-22644E1E03C8}"/>
          </ac:spMkLst>
        </pc:spChg>
        <pc:spChg chg="mod">
          <ac:chgData name="Jong,Richard R. de" userId="S::452614@student.fontys.nl::61690657-1fb2-4eab-884b-6be25d2da798" providerId="AD" clId="Web-{32E64119-B1D1-4221-AE5E-D9DEBE272FAC}" dt="2020-11-21T17:46:04.675" v="2"/>
          <ac:spMkLst>
            <pc:docMk/>
            <pc:sldMk cId="4167026883" sldId="261"/>
            <ac:spMk id="3" creationId="{8DC62112-7104-4F92-9737-AD70564154BF}"/>
          </ac:spMkLst>
        </pc:spChg>
        <pc:spChg chg="add">
          <ac:chgData name="Jong,Richard R. de" userId="S::452614@student.fontys.nl::61690657-1fb2-4eab-884b-6be25d2da798" providerId="AD" clId="Web-{32E64119-B1D1-4221-AE5E-D9DEBE272FAC}" dt="2020-11-21T17:46:04.675" v="2"/>
          <ac:spMkLst>
            <pc:docMk/>
            <pc:sldMk cId="4167026883" sldId="261"/>
            <ac:spMk id="8" creationId="{99CAC3B1-4879-424D-8F15-206277196159}"/>
          </ac:spMkLst>
        </pc:spChg>
        <pc:grpChg chg="add">
          <ac:chgData name="Jong,Richard R. de" userId="S::452614@student.fontys.nl::61690657-1fb2-4eab-884b-6be25d2da798" providerId="AD" clId="Web-{32E64119-B1D1-4221-AE5E-D9DEBE272FAC}" dt="2020-11-21T17:46:04.675" v="2"/>
          <ac:grpSpMkLst>
            <pc:docMk/>
            <pc:sldMk cId="4167026883" sldId="261"/>
            <ac:grpSpMk id="10" creationId="{4B8492CB-DFBA-4A82-9778-F21493DA36C1}"/>
          </ac:grpSpMkLst>
        </pc:grpChg>
      </pc:sldChg>
    </pc:docChg>
  </pc:docChgLst>
  <pc:docChgLst>
    <pc:chgData name="Laros,Yorick Y.M.T.P." userId="S::420471@student.fontys.nl::e52770a0-8794-4c22-add3-10e99b30724f" providerId="AD" clId="Web-{CACAE0D9-48A4-4EDC-8592-27847CA39337}"/>
    <pc:docChg chg="addSld delSld modSld sldOrd modSection">
      <pc:chgData name="Laros,Yorick Y.M.T.P." userId="S::420471@student.fontys.nl::e52770a0-8794-4c22-add3-10e99b30724f" providerId="AD" clId="Web-{CACAE0D9-48A4-4EDC-8592-27847CA39337}" dt="2020-11-21T20:01:55.908" v="187" actId="20577"/>
      <pc:docMkLst>
        <pc:docMk/>
      </pc:docMkLst>
      <pc:sldChg chg="ord">
        <pc:chgData name="Laros,Yorick Y.M.T.P." userId="S::420471@student.fontys.nl::e52770a0-8794-4c22-add3-10e99b30724f" providerId="AD" clId="Web-{CACAE0D9-48A4-4EDC-8592-27847CA39337}" dt="2020-11-21T19:59:15.093" v="72"/>
        <pc:sldMkLst>
          <pc:docMk/>
          <pc:sldMk cId="109857222" sldId="256"/>
        </pc:sldMkLst>
      </pc:sldChg>
      <pc:sldChg chg="mod setBg">
        <pc:chgData name="Laros,Yorick Y.M.T.P." userId="S::420471@student.fontys.nl::e52770a0-8794-4c22-add3-10e99b30724f" providerId="AD" clId="Web-{CACAE0D9-48A4-4EDC-8592-27847CA39337}" dt="2020-11-21T19:47:05.740" v="6"/>
        <pc:sldMkLst>
          <pc:docMk/>
          <pc:sldMk cId="245951980" sldId="263"/>
        </pc:sldMkLst>
      </pc:sldChg>
      <pc:sldChg chg="del mod setBg">
        <pc:chgData name="Laros,Yorick Y.M.T.P." userId="S::420471@student.fontys.nl::e52770a0-8794-4c22-add3-10e99b30724f" providerId="AD" clId="Web-{CACAE0D9-48A4-4EDC-8592-27847CA39337}" dt="2020-11-21T19:49:53.273" v="28"/>
        <pc:sldMkLst>
          <pc:docMk/>
          <pc:sldMk cId="3653956609" sldId="264"/>
        </pc:sldMkLst>
      </pc:sldChg>
      <pc:sldChg chg="modSp add ord replId">
        <pc:chgData name="Laros,Yorick Y.M.T.P." userId="S::420471@student.fontys.nl::e52770a0-8794-4c22-add3-10e99b30724f" providerId="AD" clId="Web-{CACAE0D9-48A4-4EDC-8592-27847CA39337}" dt="2020-11-21T19:52:25.885" v="68" actId="20577"/>
        <pc:sldMkLst>
          <pc:docMk/>
          <pc:sldMk cId="1548237607" sldId="266"/>
        </pc:sldMkLst>
        <pc:spChg chg="mod">
          <ac:chgData name="Laros,Yorick Y.M.T.P." userId="S::420471@student.fontys.nl::e52770a0-8794-4c22-add3-10e99b30724f" providerId="AD" clId="Web-{CACAE0D9-48A4-4EDC-8592-27847CA39337}" dt="2020-11-21T19:51:26.431" v="51" actId="20577"/>
          <ac:spMkLst>
            <pc:docMk/>
            <pc:sldMk cId="1548237607" sldId="266"/>
            <ac:spMk id="2" creationId="{0A941EE9-9E05-4F35-87CB-72C480AA401E}"/>
          </ac:spMkLst>
        </pc:spChg>
        <pc:spChg chg="mod">
          <ac:chgData name="Laros,Yorick Y.M.T.P." userId="S::420471@student.fontys.nl::e52770a0-8794-4c22-add3-10e99b30724f" providerId="AD" clId="Web-{CACAE0D9-48A4-4EDC-8592-27847CA39337}" dt="2020-11-21T19:52:25.885" v="68" actId="20577"/>
          <ac:spMkLst>
            <pc:docMk/>
            <pc:sldMk cId="1548237607" sldId="266"/>
            <ac:spMk id="4" creationId="{752A3CDC-8BD8-4FB3-8584-113CA8D38FDF}"/>
          </ac:spMkLst>
        </pc:spChg>
        <pc:spChg chg="mod">
          <ac:chgData name="Laros,Yorick Y.M.T.P." userId="S::420471@student.fontys.nl::e52770a0-8794-4c22-add3-10e99b30724f" providerId="AD" clId="Web-{CACAE0D9-48A4-4EDC-8592-27847CA39337}" dt="2020-11-21T19:49:51.680" v="25" actId="20577"/>
          <ac:spMkLst>
            <pc:docMk/>
            <pc:sldMk cId="1548237607" sldId="266"/>
            <ac:spMk id="18" creationId="{57B5FC39-EA81-4EA0-A297-37DE6D704755}"/>
          </ac:spMkLst>
        </pc:spChg>
      </pc:sldChg>
      <pc:sldChg chg="add del replId">
        <pc:chgData name="Laros,Yorick Y.M.T.P." userId="S::420471@student.fontys.nl::e52770a0-8794-4c22-add3-10e99b30724f" providerId="AD" clId="Web-{CACAE0D9-48A4-4EDC-8592-27847CA39337}" dt="2020-11-21T19:48:55.522" v="10"/>
        <pc:sldMkLst>
          <pc:docMk/>
          <pc:sldMk cId="4018149933" sldId="266"/>
        </pc:sldMkLst>
      </pc:sldChg>
      <pc:sldChg chg="new del">
        <pc:chgData name="Laros,Yorick Y.M.T.P." userId="S::420471@student.fontys.nl::e52770a0-8794-4c22-add3-10e99b30724f" providerId="AD" clId="Web-{CACAE0D9-48A4-4EDC-8592-27847CA39337}" dt="2020-11-21T19:59:10.843" v="71"/>
        <pc:sldMkLst>
          <pc:docMk/>
          <pc:sldMk cId="3342330461" sldId="267"/>
        </pc:sldMkLst>
      </pc:sldChg>
      <pc:sldChg chg="modSp add ord replId">
        <pc:chgData name="Laros,Yorick Y.M.T.P." userId="S::420471@student.fontys.nl::e52770a0-8794-4c22-add3-10e99b30724f" providerId="AD" clId="Web-{CACAE0D9-48A4-4EDC-8592-27847CA39337}" dt="2020-11-21T20:01:55.908" v="186" actId="20577"/>
        <pc:sldMkLst>
          <pc:docMk/>
          <pc:sldMk cId="485010904" sldId="268"/>
        </pc:sldMkLst>
        <pc:spChg chg="mod">
          <ac:chgData name="Laros,Yorick Y.M.T.P." userId="S::420471@student.fontys.nl::e52770a0-8794-4c22-add3-10e99b30724f" providerId="AD" clId="Web-{CACAE0D9-48A4-4EDC-8592-27847CA39337}" dt="2020-11-21T19:59:54.391" v="78" actId="14100"/>
          <ac:spMkLst>
            <pc:docMk/>
            <pc:sldMk cId="485010904" sldId="268"/>
            <ac:spMk id="2" creationId="{00000000-0000-0000-0000-000000000000}"/>
          </ac:spMkLst>
        </pc:spChg>
        <pc:spChg chg="mod">
          <ac:chgData name="Laros,Yorick Y.M.T.P." userId="S::420471@student.fontys.nl::e52770a0-8794-4c22-add3-10e99b30724f" providerId="AD" clId="Web-{CACAE0D9-48A4-4EDC-8592-27847CA39337}" dt="2020-11-21T20:01:55.908" v="186" actId="20577"/>
          <ac:spMkLst>
            <pc:docMk/>
            <pc:sldMk cId="485010904" sldId="268"/>
            <ac:spMk id="3" creationId="{00000000-0000-0000-0000-000000000000}"/>
          </ac:spMkLst>
        </pc:spChg>
      </pc:sldChg>
      <pc:sldChg chg="add del ord replId">
        <pc:chgData name="Laros,Yorick Y.M.T.P." userId="S::420471@student.fontys.nl::e52770a0-8794-4c22-add3-10e99b30724f" providerId="AD" clId="Web-{CACAE0D9-48A4-4EDC-8592-27847CA39337}" dt="2020-11-21T20:01:23.236" v="108"/>
        <pc:sldMkLst>
          <pc:docMk/>
          <pc:sldMk cId="680860615" sldId="269"/>
        </pc:sldMkLst>
      </pc:sldChg>
    </pc:docChg>
  </pc:docChgLst>
  <pc:docChgLst>
    <pc:chgData name="Laros,Yorick Y.M.T.P." userId="e52770a0-8794-4c22-add3-10e99b30724f" providerId="ADAL" clId="{1E044001-B550-4EC3-93FC-065C8B67CD26}"/>
    <pc:docChg chg="undo redo custSel modSld">
      <pc:chgData name="Laros,Yorick Y.M.T.P." userId="e52770a0-8794-4c22-add3-10e99b30724f" providerId="ADAL" clId="{1E044001-B550-4EC3-93FC-065C8B67CD26}" dt="2020-11-20T20:38:13.752" v="706" actId="20577"/>
      <pc:docMkLst>
        <pc:docMk/>
      </pc:docMkLst>
      <pc:sldChg chg="modSp mod">
        <pc:chgData name="Laros,Yorick Y.M.T.P." userId="e52770a0-8794-4c22-add3-10e99b30724f" providerId="ADAL" clId="{1E044001-B550-4EC3-93FC-065C8B67CD26}" dt="2020-11-20T20:38:13.752" v="706" actId="20577"/>
        <pc:sldMkLst>
          <pc:docMk/>
          <pc:sldMk cId="2878703896" sldId="258"/>
        </pc:sldMkLst>
        <pc:spChg chg="mod">
          <ac:chgData name="Laros,Yorick Y.M.T.P." userId="e52770a0-8794-4c22-add3-10e99b30724f" providerId="ADAL" clId="{1E044001-B550-4EC3-93FC-065C8B67CD26}" dt="2020-11-20T17:56:47.633" v="0"/>
          <ac:spMkLst>
            <pc:docMk/>
            <pc:sldMk cId="2878703896" sldId="258"/>
            <ac:spMk id="2" creationId="{FA9E9E0A-4F87-475A-9129-C8E48C806127}"/>
          </ac:spMkLst>
        </pc:spChg>
        <pc:spChg chg="mod">
          <ac:chgData name="Laros,Yorick Y.M.T.P." userId="e52770a0-8794-4c22-add3-10e99b30724f" providerId="ADAL" clId="{1E044001-B550-4EC3-93FC-065C8B67CD26}" dt="2020-11-20T20:38:13.752" v="706" actId="20577"/>
          <ac:spMkLst>
            <pc:docMk/>
            <pc:sldMk cId="2878703896" sldId="258"/>
            <ac:spMk id="3" creationId="{D5899BB5-B013-4721-A8C2-65F892F8C6CF}"/>
          </ac:spMkLst>
        </pc:spChg>
      </pc:sldChg>
      <pc:sldChg chg="modSp mod">
        <pc:chgData name="Laros,Yorick Y.M.T.P." userId="e52770a0-8794-4c22-add3-10e99b30724f" providerId="ADAL" clId="{1E044001-B550-4EC3-93FC-065C8B67CD26}" dt="2020-11-20T20:32:44.420" v="661" actId="20577"/>
        <pc:sldMkLst>
          <pc:docMk/>
          <pc:sldMk cId="2997967410" sldId="259"/>
        </pc:sldMkLst>
        <pc:spChg chg="mod">
          <ac:chgData name="Laros,Yorick Y.M.T.P." userId="e52770a0-8794-4c22-add3-10e99b30724f" providerId="ADAL" clId="{1E044001-B550-4EC3-93FC-065C8B67CD26}" dt="2020-11-20T20:29:48.244" v="474" actId="20577"/>
          <ac:spMkLst>
            <pc:docMk/>
            <pc:sldMk cId="2997967410" sldId="259"/>
            <ac:spMk id="2" creationId="{BF6DD238-D361-4D50-B4C2-3549DB10B0EF}"/>
          </ac:spMkLst>
        </pc:spChg>
        <pc:spChg chg="mod">
          <ac:chgData name="Laros,Yorick Y.M.T.P." userId="e52770a0-8794-4c22-add3-10e99b30724f" providerId="ADAL" clId="{1E044001-B550-4EC3-93FC-065C8B67CD26}" dt="2020-11-20T20:32:44.420" v="661" actId="20577"/>
          <ac:spMkLst>
            <pc:docMk/>
            <pc:sldMk cId="2997967410" sldId="259"/>
            <ac:spMk id="3" creationId="{6A14F778-0C02-4EE8-8D8C-5219ACF2C935}"/>
          </ac:spMkLst>
        </pc:spChg>
      </pc:sldChg>
    </pc:docChg>
  </pc:docChgLst>
  <pc:docChgLst>
    <pc:chgData name="Laros,Yorick Y.M.T.P." userId="S::420471@student.fontys.nl::e52770a0-8794-4c22-add3-10e99b30724f" providerId="AD" clId="Web-{CF491B29-F56F-4138-8180-13BEEB326224}"/>
    <pc:docChg chg="modSld">
      <pc:chgData name="Laros,Yorick Y.M.T.P." userId="S::420471@student.fontys.nl::e52770a0-8794-4c22-add3-10e99b30724f" providerId="AD" clId="Web-{CF491B29-F56F-4138-8180-13BEEB326224}" dt="2020-12-02T17:39:15.902" v="6"/>
      <pc:docMkLst>
        <pc:docMk/>
      </pc:docMkLst>
      <pc:sldChg chg="modNotes">
        <pc:chgData name="Laros,Yorick Y.M.T.P." userId="S::420471@student.fontys.nl::e52770a0-8794-4c22-add3-10e99b30724f" providerId="AD" clId="Web-{CF491B29-F56F-4138-8180-13BEEB326224}" dt="2020-12-02T17:39:15.902" v="6"/>
        <pc:sldMkLst>
          <pc:docMk/>
          <pc:sldMk cId="2878703896" sldId="258"/>
        </pc:sldMkLst>
      </pc:sldChg>
    </pc:docChg>
  </pc:docChgLst>
  <pc:docChgLst>
    <pc:chgData name="Laros,Yorick Y.M.T.P." userId="S::420471@student.fontys.nl::e52770a0-8794-4c22-add3-10e99b30724f" providerId="AD" clId="Web-{0F555D2E-7018-4C8D-80F5-3CB00DBBB418}"/>
    <pc:docChg chg="modSld">
      <pc:chgData name="Laros,Yorick Y.M.T.P." userId="S::420471@student.fontys.nl::e52770a0-8794-4c22-add3-10e99b30724f" providerId="AD" clId="Web-{0F555D2E-7018-4C8D-80F5-3CB00DBBB418}" dt="2020-11-21T18:01:13.291" v="246"/>
      <pc:docMkLst>
        <pc:docMk/>
      </pc:docMkLst>
      <pc:sldChg chg="modSp modNotes">
        <pc:chgData name="Laros,Yorick Y.M.T.P." userId="S::420471@student.fontys.nl::e52770a0-8794-4c22-add3-10e99b30724f" providerId="AD" clId="Web-{0F555D2E-7018-4C8D-80F5-3CB00DBBB418}" dt="2020-11-21T18:01:13.291" v="246"/>
        <pc:sldMkLst>
          <pc:docMk/>
          <pc:sldMk cId="2878703896" sldId="258"/>
        </pc:sldMkLst>
        <pc:spChg chg="mod">
          <ac:chgData name="Laros,Yorick Y.M.T.P." userId="S::420471@student.fontys.nl::e52770a0-8794-4c22-add3-10e99b30724f" providerId="AD" clId="Web-{0F555D2E-7018-4C8D-80F5-3CB00DBBB418}" dt="2020-11-21T18:00:42.009" v="240" actId="14100"/>
          <ac:spMkLst>
            <pc:docMk/>
            <pc:sldMk cId="2878703896" sldId="258"/>
            <ac:spMk id="2" creationId="{FA9E9E0A-4F87-475A-9129-C8E48C806127}"/>
          </ac:spMkLst>
        </pc:spChg>
        <pc:spChg chg="mod">
          <ac:chgData name="Laros,Yorick Y.M.T.P." userId="S::420471@student.fontys.nl::e52770a0-8794-4c22-add3-10e99b30724f" providerId="AD" clId="Web-{0F555D2E-7018-4C8D-80F5-3CB00DBBB418}" dt="2020-11-21T18:00:44.338" v="241" actId="14100"/>
          <ac:spMkLst>
            <pc:docMk/>
            <pc:sldMk cId="2878703896" sldId="258"/>
            <ac:spMk id="3" creationId="{D5899BB5-B013-4721-A8C2-65F892F8C6CF}"/>
          </ac:spMkLst>
        </pc:spChg>
      </pc:sldChg>
      <pc:sldChg chg="modSp">
        <pc:chgData name="Laros,Yorick Y.M.T.P." userId="S::420471@student.fontys.nl::e52770a0-8794-4c22-add3-10e99b30724f" providerId="AD" clId="Web-{0F555D2E-7018-4C8D-80F5-3CB00DBBB418}" dt="2020-11-21T17:57:29.382" v="93" actId="20577"/>
        <pc:sldMkLst>
          <pc:docMk/>
          <pc:sldMk cId="2997967410" sldId="259"/>
        </pc:sldMkLst>
        <pc:spChg chg="mod">
          <ac:chgData name="Laros,Yorick Y.M.T.P." userId="S::420471@student.fontys.nl::e52770a0-8794-4c22-add3-10e99b30724f" providerId="AD" clId="Web-{0F555D2E-7018-4C8D-80F5-3CB00DBBB418}" dt="2020-11-21T17:55:27.145" v="55" actId="20577"/>
          <ac:spMkLst>
            <pc:docMk/>
            <pc:sldMk cId="2997967410" sldId="259"/>
            <ac:spMk id="2" creationId="{BF6DD238-D361-4D50-B4C2-3549DB10B0EF}"/>
          </ac:spMkLst>
        </pc:spChg>
        <pc:spChg chg="mod">
          <ac:chgData name="Laros,Yorick Y.M.T.P." userId="S::420471@student.fontys.nl::e52770a0-8794-4c22-add3-10e99b30724f" providerId="AD" clId="Web-{0F555D2E-7018-4C8D-80F5-3CB00DBBB418}" dt="2020-11-21T17:57:29.382" v="93" actId="20577"/>
          <ac:spMkLst>
            <pc:docMk/>
            <pc:sldMk cId="2997967410" sldId="259"/>
            <ac:spMk id="3" creationId="{6A14F778-0C02-4EE8-8D8C-5219ACF2C935}"/>
          </ac:spMkLst>
        </pc:spChg>
      </pc:sldChg>
      <pc:sldChg chg="modSp">
        <pc:chgData name="Laros,Yorick Y.M.T.P." userId="S::420471@student.fontys.nl::e52770a0-8794-4c22-add3-10e99b30724f" providerId="AD" clId="Web-{0F555D2E-7018-4C8D-80F5-3CB00DBBB418}" dt="2020-11-21T17:57:55.319" v="97" actId="20577"/>
        <pc:sldMkLst>
          <pc:docMk/>
          <pc:sldMk cId="329872834" sldId="260"/>
        </pc:sldMkLst>
        <pc:spChg chg="mod">
          <ac:chgData name="Laros,Yorick Y.M.T.P." userId="S::420471@student.fontys.nl::e52770a0-8794-4c22-add3-10e99b30724f" providerId="AD" clId="Web-{0F555D2E-7018-4C8D-80F5-3CB00DBBB418}" dt="2020-11-21T17:57:55.319" v="97" actId="20577"/>
          <ac:spMkLst>
            <pc:docMk/>
            <pc:sldMk cId="329872834" sldId="260"/>
            <ac:spMk id="3" creationId="{6A14F778-0C02-4EE8-8D8C-5219ACF2C935}"/>
          </ac:spMkLst>
        </pc:spChg>
      </pc:sldChg>
    </pc:docChg>
  </pc:docChgLst>
  <pc:docChgLst>
    <pc:chgData name="Laros,Yorick Y.M.T.P." userId="S::420471@student.fontys.nl::e52770a0-8794-4c22-add3-10e99b30724f" providerId="AD" clId="Web-{BA1ECEC0-0BFB-4623-93B1-FD613C0C2143}"/>
    <pc:docChg chg="modSld">
      <pc:chgData name="Laros,Yorick Y.M.T.P." userId="S::420471@student.fontys.nl::e52770a0-8794-4c22-add3-10e99b30724f" providerId="AD" clId="Web-{BA1ECEC0-0BFB-4623-93B1-FD613C0C2143}" dt="2020-11-21T18:32:37.541" v="3" actId="20577"/>
      <pc:docMkLst>
        <pc:docMk/>
      </pc:docMkLst>
      <pc:sldChg chg="modSp">
        <pc:chgData name="Laros,Yorick Y.M.T.P." userId="S::420471@student.fontys.nl::e52770a0-8794-4c22-add3-10e99b30724f" providerId="AD" clId="Web-{BA1ECEC0-0BFB-4623-93B1-FD613C0C2143}" dt="2020-11-21T18:32:37.541" v="2" actId="20577"/>
        <pc:sldMkLst>
          <pc:docMk/>
          <pc:sldMk cId="2997967410" sldId="259"/>
        </pc:sldMkLst>
        <pc:spChg chg="mod">
          <ac:chgData name="Laros,Yorick Y.M.T.P." userId="S::420471@student.fontys.nl::e52770a0-8794-4c22-add3-10e99b30724f" providerId="AD" clId="Web-{BA1ECEC0-0BFB-4623-93B1-FD613C0C2143}" dt="2020-11-21T18:32:37.541" v="2" actId="20577"/>
          <ac:spMkLst>
            <pc:docMk/>
            <pc:sldMk cId="2997967410" sldId="259"/>
            <ac:spMk id="3" creationId="{6A14F778-0C02-4EE8-8D8C-5219ACF2C935}"/>
          </ac:spMkLst>
        </pc:spChg>
      </pc:sldChg>
    </pc:docChg>
  </pc:docChgLst>
  <pc:docChgLst>
    <pc:chgData name="Jong,Richard R. de" userId="S::452614@student.fontys.nl::61690657-1fb2-4eab-884b-6be25d2da798" providerId="AD" clId="Web-{ECD4351B-5D45-4009-309B-87C1BAD60250}"/>
    <pc:docChg chg="addSld delSld modSld sldOrd modSection">
      <pc:chgData name="Jong,Richard R. de" userId="S::452614@student.fontys.nl::61690657-1fb2-4eab-884b-6be25d2da798" providerId="AD" clId="Web-{ECD4351B-5D45-4009-309B-87C1BAD60250}" dt="2020-11-21T20:08:59.681" v="1115" actId="20577"/>
      <pc:docMkLst>
        <pc:docMk/>
      </pc:docMkLst>
      <pc:sldChg chg="modSp">
        <pc:chgData name="Jong,Richard R. de" userId="S::452614@student.fontys.nl::61690657-1fb2-4eab-884b-6be25d2da798" providerId="AD" clId="Web-{ECD4351B-5D45-4009-309B-87C1BAD60250}" dt="2020-11-21T18:50:29.192" v="141" actId="20577"/>
        <pc:sldMkLst>
          <pc:docMk/>
          <pc:sldMk cId="3070705481" sldId="257"/>
        </pc:sldMkLst>
        <pc:spChg chg="mod">
          <ac:chgData name="Jong,Richard R. de" userId="S::452614@student.fontys.nl::61690657-1fb2-4eab-884b-6be25d2da798" providerId="AD" clId="Web-{ECD4351B-5D45-4009-309B-87C1BAD60250}" dt="2020-11-21T18:50:29.192" v="141" actId="20577"/>
          <ac:spMkLst>
            <pc:docMk/>
            <pc:sldMk cId="3070705481" sldId="257"/>
            <ac:spMk id="3" creationId="{E1DDB0D5-0644-4D6F-B263-977E02CD4EBC}"/>
          </ac:spMkLst>
        </pc:spChg>
      </pc:sldChg>
      <pc:sldChg chg="addSp delSp modSp mod setBg setClrOvrMap">
        <pc:chgData name="Jong,Richard R. de" userId="S::452614@student.fontys.nl::61690657-1fb2-4eab-884b-6be25d2da798" providerId="AD" clId="Web-{ECD4351B-5D45-4009-309B-87C1BAD60250}" dt="2020-11-21T18:45:55.437" v="59"/>
        <pc:sldMkLst>
          <pc:docMk/>
          <pc:sldMk cId="2878703896" sldId="258"/>
        </pc:sldMkLst>
        <pc:spChg chg="mod">
          <ac:chgData name="Jong,Richard R. de" userId="S::452614@student.fontys.nl::61690657-1fb2-4eab-884b-6be25d2da798" providerId="AD" clId="Web-{ECD4351B-5D45-4009-309B-87C1BAD60250}" dt="2020-11-21T18:45:55.437" v="59"/>
          <ac:spMkLst>
            <pc:docMk/>
            <pc:sldMk cId="2878703896" sldId="258"/>
            <ac:spMk id="2" creationId="{FA9E9E0A-4F87-475A-9129-C8E48C806127}"/>
          </ac:spMkLst>
        </pc:spChg>
        <pc:spChg chg="mod">
          <ac:chgData name="Jong,Richard R. de" userId="S::452614@student.fontys.nl::61690657-1fb2-4eab-884b-6be25d2da798" providerId="AD" clId="Web-{ECD4351B-5D45-4009-309B-87C1BAD60250}" dt="2020-11-21T18:45:55.437" v="59"/>
          <ac:spMkLst>
            <pc:docMk/>
            <pc:sldMk cId="2878703896" sldId="258"/>
            <ac:spMk id="3" creationId="{D5899BB5-B013-4721-A8C2-65F892F8C6CF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4:05.482" v="54"/>
          <ac:spMkLst>
            <pc:docMk/>
            <pc:sldMk cId="2878703896" sldId="258"/>
            <ac:spMk id="5" creationId="{F659138C-74A1-445B-848C-3608AE871A9F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4:39.326" v="56"/>
          <ac:spMkLst>
            <pc:docMk/>
            <pc:sldMk cId="2878703896" sldId="258"/>
            <ac:spMk id="7" creationId="{99CAC3B1-4879-424D-8F15-206277196159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3:50.325" v="52"/>
          <ac:spMkLst>
            <pc:docMk/>
            <pc:sldMk cId="2878703896" sldId="258"/>
            <ac:spMk id="8" creationId="{99CAC3B1-4879-424D-8F15-206277196159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5:55.437" v="59"/>
          <ac:spMkLst>
            <pc:docMk/>
            <pc:sldMk cId="2878703896" sldId="258"/>
            <ac:spMk id="11" creationId="{4B136A7F-8703-4FA7-80B1-874F5E75835C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5:55.437" v="59"/>
          <ac:spMkLst>
            <pc:docMk/>
            <pc:sldMk cId="2878703896" sldId="258"/>
            <ac:spMk id="12" creationId="{E4CD00E4-F77A-49A5-A54B-A542D0DE5D1A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5:55.437" v="59"/>
          <ac:spMkLst>
            <pc:docMk/>
            <pc:sldMk cId="2878703896" sldId="258"/>
            <ac:spMk id="13" creationId="{716B2278-BFC9-43BE-9620-278464A4ABA9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5:55.437" v="59"/>
          <ac:spMkLst>
            <pc:docMk/>
            <pc:sldMk cId="2878703896" sldId="258"/>
            <ac:spMk id="14" creationId="{17158038-9069-44CB-8794-762B5429B9FE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5:55.437" v="59"/>
          <ac:spMkLst>
            <pc:docMk/>
            <pc:sldMk cId="2878703896" sldId="258"/>
            <ac:spMk id="15" creationId="{E83D8662-D21C-4B0A-A8A5-EA1E5DEBC579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5:55.437" v="59"/>
          <ac:spMkLst>
            <pc:docMk/>
            <pc:sldMk cId="2878703896" sldId="258"/>
            <ac:spMk id="16" creationId="{045056AB-07D8-43D9-9343-AB85199AEA75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4:05.482" v="54"/>
          <ac:spMkLst>
            <pc:docMk/>
            <pc:sldMk cId="2878703896" sldId="258"/>
            <ac:spMk id="18" creationId="{225F4217-4021-45A0-812B-398F9A7A93F9}"/>
          </ac:spMkLst>
        </pc:spChg>
        <pc:spChg chg="add">
          <ac:chgData name="Jong,Richard R. de" userId="S::452614@student.fontys.nl::61690657-1fb2-4eab-884b-6be25d2da798" providerId="AD" clId="Web-{ECD4351B-5D45-4009-309B-87C1BAD60250}" dt="2020-11-21T18:45:55.437" v="59"/>
          <ac:spMkLst>
            <pc:docMk/>
            <pc:sldMk cId="2878703896" sldId="258"/>
            <ac:spMk id="21" creationId="{99CAC3B1-4879-424D-8F15-206277196159}"/>
          </ac:spMkLst>
        </pc:spChg>
        <pc:grpChg chg="add del">
          <ac:chgData name="Jong,Richard R. de" userId="S::452614@student.fontys.nl::61690657-1fb2-4eab-884b-6be25d2da798" providerId="AD" clId="Web-{ECD4351B-5D45-4009-309B-87C1BAD60250}" dt="2020-11-21T18:44:05.482" v="54"/>
          <ac:grpSpMkLst>
            <pc:docMk/>
            <pc:sldMk cId="2878703896" sldId="258"/>
            <ac:grpSpMk id="6" creationId="{7DFD7409-66D7-4C9C-B528-E79EB64A4D31}"/>
          </ac:grpSpMkLst>
        </pc:grpChg>
        <pc:grpChg chg="add del">
          <ac:chgData name="Jong,Richard R. de" userId="S::452614@student.fontys.nl::61690657-1fb2-4eab-884b-6be25d2da798" providerId="AD" clId="Web-{ECD4351B-5D45-4009-309B-87C1BAD60250}" dt="2020-11-21T18:44:39.326" v="56"/>
          <ac:grpSpMkLst>
            <pc:docMk/>
            <pc:sldMk cId="2878703896" sldId="258"/>
            <ac:grpSpMk id="9" creationId="{4B8492CB-DFBA-4A82-9778-F21493DA36C1}"/>
          </ac:grpSpMkLst>
        </pc:grpChg>
        <pc:grpChg chg="add del">
          <ac:chgData name="Jong,Richard R. de" userId="S::452614@student.fontys.nl::61690657-1fb2-4eab-884b-6be25d2da798" providerId="AD" clId="Web-{ECD4351B-5D45-4009-309B-87C1BAD60250}" dt="2020-11-21T18:43:50.325" v="52"/>
          <ac:grpSpMkLst>
            <pc:docMk/>
            <pc:sldMk cId="2878703896" sldId="258"/>
            <ac:grpSpMk id="10" creationId="{4B8492CB-DFBA-4A82-9778-F21493DA36C1}"/>
          </ac:grpSpMkLst>
        </pc:grpChg>
        <pc:grpChg chg="add">
          <ac:chgData name="Jong,Richard R. de" userId="S::452614@student.fontys.nl::61690657-1fb2-4eab-884b-6be25d2da798" providerId="AD" clId="Web-{ECD4351B-5D45-4009-309B-87C1BAD60250}" dt="2020-11-21T18:45:55.437" v="59"/>
          <ac:grpSpMkLst>
            <pc:docMk/>
            <pc:sldMk cId="2878703896" sldId="258"/>
            <ac:grpSpMk id="23" creationId="{4B8492CB-DFBA-4A82-9778-F21493DA36C1}"/>
          </ac:grpSpMkLst>
        </pc:grpChg>
        <pc:cxnChg chg="add del">
          <ac:chgData name="Jong,Richard R. de" userId="S::452614@student.fontys.nl::61690657-1fb2-4eab-884b-6be25d2da798" providerId="AD" clId="Web-{ECD4351B-5D45-4009-309B-87C1BAD60250}" dt="2020-11-21T18:44:05.482" v="54"/>
          <ac:cxnSpMkLst>
            <pc:docMk/>
            <pc:sldMk cId="2878703896" sldId="258"/>
            <ac:cxnSpMk id="20" creationId="{486F4EBC-E415-40E4-A8BA-BA66F0B632CB}"/>
          </ac:cxnSpMkLst>
        </pc:cxnChg>
      </pc:sldChg>
      <pc:sldChg chg="addSp delSp modSp">
        <pc:chgData name="Jong,Richard R. de" userId="S::452614@student.fontys.nl::61690657-1fb2-4eab-884b-6be25d2da798" providerId="AD" clId="Web-{ECD4351B-5D45-4009-309B-87C1BAD60250}" dt="2020-11-21T18:46:00" v="60"/>
        <pc:sldMkLst>
          <pc:docMk/>
          <pc:sldMk cId="2997967410" sldId="259"/>
        </pc:sldMkLst>
        <pc:spChg chg="mod">
          <ac:chgData name="Jong,Richard R. de" userId="S::452614@student.fontys.nl::61690657-1fb2-4eab-884b-6be25d2da798" providerId="AD" clId="Web-{ECD4351B-5D45-4009-309B-87C1BAD60250}" dt="2020-11-21T18:46:00" v="60"/>
          <ac:spMkLst>
            <pc:docMk/>
            <pc:sldMk cId="2997967410" sldId="259"/>
            <ac:spMk id="2" creationId="{BF6DD238-D361-4D50-B4C2-3549DB10B0EF}"/>
          </ac:spMkLst>
        </pc:spChg>
        <pc:spChg chg="mod">
          <ac:chgData name="Jong,Richard R. de" userId="S::452614@student.fontys.nl::61690657-1fb2-4eab-884b-6be25d2da798" providerId="AD" clId="Web-{ECD4351B-5D45-4009-309B-87C1BAD60250}" dt="2020-11-21T18:46:00" v="60"/>
          <ac:spMkLst>
            <pc:docMk/>
            <pc:sldMk cId="2997967410" sldId="259"/>
            <ac:spMk id="3" creationId="{6A14F778-0C02-4EE8-8D8C-5219ACF2C935}"/>
          </ac:spMkLst>
        </pc:spChg>
        <pc:spChg chg="del">
          <ac:chgData name="Jong,Richard R. de" userId="S::452614@student.fontys.nl::61690657-1fb2-4eab-884b-6be25d2da798" providerId="AD" clId="Web-{ECD4351B-5D45-4009-309B-87C1BAD60250}" dt="2020-11-21T18:45:35.015" v="58"/>
          <ac:spMkLst>
            <pc:docMk/>
            <pc:sldMk cId="2997967410" sldId="259"/>
            <ac:spMk id="8" creationId="{99CAC3B1-4879-424D-8F15-206277196159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6:00" v="60"/>
          <ac:spMkLst>
            <pc:docMk/>
            <pc:sldMk cId="2997967410" sldId="259"/>
            <ac:spMk id="21" creationId="{4B136A7F-8703-4FA7-80B1-874F5E75835C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6:00" v="60"/>
          <ac:spMkLst>
            <pc:docMk/>
            <pc:sldMk cId="2997967410" sldId="259"/>
            <ac:spMk id="23" creationId="{716B2278-BFC9-43BE-9620-278464A4ABA9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6:00" v="60"/>
          <ac:spMkLst>
            <pc:docMk/>
            <pc:sldMk cId="2997967410" sldId="259"/>
            <ac:spMk id="25" creationId="{E4CD00E4-F77A-49A5-A54B-A542D0DE5D1A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6:00" v="60"/>
          <ac:spMkLst>
            <pc:docMk/>
            <pc:sldMk cId="2997967410" sldId="259"/>
            <ac:spMk id="27" creationId="{17158038-9069-44CB-8794-762B5429B9FE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6:00" v="60"/>
          <ac:spMkLst>
            <pc:docMk/>
            <pc:sldMk cId="2997967410" sldId="259"/>
            <ac:spMk id="29" creationId="{045056AB-07D8-43D9-9343-AB85199AEA75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8:46:00" v="60"/>
          <ac:spMkLst>
            <pc:docMk/>
            <pc:sldMk cId="2997967410" sldId="259"/>
            <ac:spMk id="31" creationId="{E83D8662-D21C-4B0A-A8A5-EA1E5DEBC579}"/>
          </ac:spMkLst>
        </pc:spChg>
        <pc:spChg chg="add">
          <ac:chgData name="Jong,Richard R. de" userId="S::452614@student.fontys.nl::61690657-1fb2-4eab-884b-6be25d2da798" providerId="AD" clId="Web-{ECD4351B-5D45-4009-309B-87C1BAD60250}" dt="2020-11-21T18:46:00" v="60"/>
          <ac:spMkLst>
            <pc:docMk/>
            <pc:sldMk cId="2997967410" sldId="259"/>
            <ac:spMk id="36" creationId="{99CAC3B1-4879-424D-8F15-206277196159}"/>
          </ac:spMkLst>
        </pc:spChg>
        <pc:grpChg chg="del">
          <ac:chgData name="Jong,Richard R. de" userId="S::452614@student.fontys.nl::61690657-1fb2-4eab-884b-6be25d2da798" providerId="AD" clId="Web-{ECD4351B-5D45-4009-309B-87C1BAD60250}" dt="2020-11-21T18:45:35.015" v="58"/>
          <ac:grpSpMkLst>
            <pc:docMk/>
            <pc:sldMk cId="2997967410" sldId="259"/>
            <ac:grpSpMk id="10" creationId="{4B8492CB-DFBA-4A82-9778-F21493DA36C1}"/>
          </ac:grpSpMkLst>
        </pc:grpChg>
        <pc:grpChg chg="add">
          <ac:chgData name="Jong,Richard R. de" userId="S::452614@student.fontys.nl::61690657-1fb2-4eab-884b-6be25d2da798" providerId="AD" clId="Web-{ECD4351B-5D45-4009-309B-87C1BAD60250}" dt="2020-11-21T18:46:00" v="60"/>
          <ac:grpSpMkLst>
            <pc:docMk/>
            <pc:sldMk cId="2997967410" sldId="259"/>
            <ac:grpSpMk id="38" creationId="{4B8492CB-DFBA-4A82-9778-F21493DA36C1}"/>
          </ac:grpSpMkLst>
        </pc:grpChg>
      </pc:sldChg>
      <pc:sldChg chg="modSp">
        <pc:chgData name="Jong,Richard R. de" userId="S::452614@student.fontys.nl::61690657-1fb2-4eab-884b-6be25d2da798" providerId="AD" clId="Web-{ECD4351B-5D45-4009-309B-87C1BAD60250}" dt="2020-11-21T19:24:22.982" v="539" actId="20577"/>
        <pc:sldMkLst>
          <pc:docMk/>
          <pc:sldMk cId="4185227505" sldId="262"/>
        </pc:sldMkLst>
        <pc:spChg chg="mod">
          <ac:chgData name="Jong,Richard R. de" userId="S::452614@student.fontys.nl::61690657-1fb2-4eab-884b-6be25d2da798" providerId="AD" clId="Web-{ECD4351B-5D45-4009-309B-87C1BAD60250}" dt="2020-11-21T18:49:59.316" v="85" actId="20577"/>
          <ac:spMkLst>
            <pc:docMk/>
            <pc:sldMk cId="4185227505" sldId="262"/>
            <ac:spMk id="2" creationId="{0A941EE9-9E05-4F35-87CB-72C480AA401E}"/>
          </ac:spMkLst>
        </pc:spChg>
        <pc:spChg chg="mod">
          <ac:chgData name="Jong,Richard R. de" userId="S::452614@student.fontys.nl::61690657-1fb2-4eab-884b-6be25d2da798" providerId="AD" clId="Web-{ECD4351B-5D45-4009-309B-87C1BAD60250}" dt="2020-11-21T19:24:22.982" v="539" actId="20577"/>
          <ac:spMkLst>
            <pc:docMk/>
            <pc:sldMk cId="4185227505" sldId="262"/>
            <ac:spMk id="4" creationId="{752A3CDC-8BD8-4FB3-8584-113CA8D38FDF}"/>
          </ac:spMkLst>
        </pc:spChg>
        <pc:spChg chg="mod">
          <ac:chgData name="Jong,Richard R. de" userId="S::452614@student.fontys.nl::61690657-1fb2-4eab-884b-6be25d2da798" providerId="AD" clId="Web-{ECD4351B-5D45-4009-309B-87C1BAD60250}" dt="2020-11-21T18:50:04.988" v="90" actId="20577"/>
          <ac:spMkLst>
            <pc:docMk/>
            <pc:sldMk cId="4185227505" sldId="262"/>
            <ac:spMk id="8" creationId="{233BA2EB-0796-4BCF-B6FE-B9C5B982749C}"/>
          </ac:spMkLst>
        </pc:spChg>
        <pc:spChg chg="mod">
          <ac:chgData name="Jong,Richard R. de" userId="S::452614@student.fontys.nl::61690657-1fb2-4eab-884b-6be25d2da798" providerId="AD" clId="Web-{ECD4351B-5D45-4009-309B-87C1BAD60250}" dt="2020-11-21T18:50:07.582" v="94" actId="20577"/>
          <ac:spMkLst>
            <pc:docMk/>
            <pc:sldMk cId="4185227505" sldId="262"/>
            <ac:spMk id="16" creationId="{0E4581FE-377F-4DAD-B0EF-54648091FA9A}"/>
          </ac:spMkLst>
        </pc:spChg>
        <pc:spChg chg="mod">
          <ac:chgData name="Jong,Richard R. de" userId="S::452614@student.fontys.nl::61690657-1fb2-4eab-884b-6be25d2da798" providerId="AD" clId="Web-{ECD4351B-5D45-4009-309B-87C1BAD60250}" dt="2020-11-21T19:24:04.856" v="493" actId="20577"/>
          <ac:spMkLst>
            <pc:docMk/>
            <pc:sldMk cId="4185227505" sldId="262"/>
            <ac:spMk id="18" creationId="{57B5FC39-EA81-4EA0-A297-37DE6D704755}"/>
          </ac:spMkLst>
        </pc:spChg>
      </pc:sldChg>
      <pc:sldChg chg="addSp delSp modSp new mod ord setBg setClrOvrMap delDesignElem modShow chgLayout">
        <pc:chgData name="Jong,Richard R. de" userId="S::452614@student.fontys.nl::61690657-1fb2-4eab-884b-6be25d2da798" providerId="AD" clId="Web-{ECD4351B-5D45-4009-309B-87C1BAD60250}" dt="2020-11-21T19:46:29.469" v="696" actId="20577"/>
        <pc:sldMkLst>
          <pc:docMk/>
          <pc:sldMk cId="245951980" sldId="263"/>
        </pc:sldMkLst>
        <pc:spChg chg="mod ord">
          <ac:chgData name="Jong,Richard R. de" userId="S::452614@student.fontys.nl::61690657-1fb2-4eab-884b-6be25d2da798" providerId="AD" clId="Web-{ECD4351B-5D45-4009-309B-87C1BAD60250}" dt="2020-11-21T19:38:30.835" v="691"/>
          <ac:spMkLst>
            <pc:docMk/>
            <pc:sldMk cId="245951980" sldId="263"/>
            <ac:spMk id="2" creationId="{D971818F-3383-425F-B072-A903513B0B2F}"/>
          </ac:spMkLst>
        </pc:spChg>
        <pc:spChg chg="del">
          <ac:chgData name="Jong,Richard R. de" userId="S::452614@student.fontys.nl::61690657-1fb2-4eab-884b-6be25d2da798" providerId="AD" clId="Web-{ECD4351B-5D45-4009-309B-87C1BAD60250}" dt="2020-11-21T19:36:09.051" v="544"/>
          <ac:spMkLst>
            <pc:docMk/>
            <pc:sldMk cId="245951980" sldId="263"/>
            <ac:spMk id="3" creationId="{4661FB1D-4C87-4810-8F85-83D9CAAE9BB2}"/>
          </ac:spMkLst>
        </pc:spChg>
        <pc:spChg chg="add del mod ord">
          <ac:chgData name="Jong,Richard R. de" userId="S::452614@student.fontys.nl::61690657-1fb2-4eab-884b-6be25d2da798" providerId="AD" clId="Web-{ECD4351B-5D45-4009-309B-87C1BAD60250}" dt="2020-11-21T19:38:30.835" v="691"/>
          <ac:spMkLst>
            <pc:docMk/>
            <pc:sldMk cId="245951980" sldId="263"/>
            <ac:spMk id="4" creationId="{25D697D4-EFA7-4D04-BE00-6182F6AD6BBA}"/>
          </ac:spMkLst>
        </pc:spChg>
        <pc:spChg chg="add">
          <ac:chgData name="Jong,Richard R. de" userId="S::452614@student.fontys.nl::61690657-1fb2-4eab-884b-6be25d2da798" providerId="AD" clId="Web-{ECD4351B-5D45-4009-309B-87C1BAD60250}" dt="2020-11-21T19:38:30.835" v="691"/>
          <ac:spMkLst>
            <pc:docMk/>
            <pc:sldMk cId="245951980" sldId="263"/>
            <ac:spMk id="10" creationId="{94C52C56-BEF2-4E22-8C8E-A7AC96B03A72}"/>
          </ac:spMkLst>
        </pc:spChg>
        <pc:spChg chg="add">
          <ac:chgData name="Jong,Richard R. de" userId="S::452614@student.fontys.nl::61690657-1fb2-4eab-884b-6be25d2da798" providerId="AD" clId="Web-{ECD4351B-5D45-4009-309B-87C1BAD60250}" dt="2020-11-21T19:38:30.835" v="691"/>
          <ac:spMkLst>
            <pc:docMk/>
            <pc:sldMk cId="245951980" sldId="263"/>
            <ac:spMk id="12" creationId="{42285737-90EE-47DC-AC80-8AE156B11969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9:37:03.630" v="582"/>
          <ac:spMkLst>
            <pc:docMk/>
            <pc:sldMk cId="245951980" sldId="263"/>
            <ac:spMk id="16" creationId="{E5A92FE9-DB05-4D0D-AF5A-BE8664B9FFB4}"/>
          </ac:spMkLst>
        </pc:spChg>
        <pc:grpChg chg="add del">
          <ac:chgData name="Jong,Richard R. de" userId="S::452614@student.fontys.nl::61690657-1fb2-4eab-884b-6be25d2da798" providerId="AD" clId="Web-{ECD4351B-5D45-4009-309B-87C1BAD60250}" dt="2020-11-21T19:37:03.630" v="582"/>
          <ac:grpSpMkLst>
            <pc:docMk/>
            <pc:sldMk cId="245951980" sldId="263"/>
            <ac:grpSpMk id="8" creationId="{E9D059B6-ADD8-488A-B346-63289E90D13F}"/>
          </ac:grpSpMkLst>
        </pc:grpChg>
        <pc:grpChg chg="add">
          <ac:chgData name="Jong,Richard R. de" userId="S::452614@student.fontys.nl::61690657-1fb2-4eab-884b-6be25d2da798" providerId="AD" clId="Web-{ECD4351B-5D45-4009-309B-87C1BAD60250}" dt="2020-11-21T19:38:30.835" v="691"/>
          <ac:grpSpMkLst>
            <pc:docMk/>
            <pc:sldMk cId="245951980" sldId="263"/>
            <ac:grpSpMk id="14" creationId="{B57BDC17-F1B3-455F-BBF1-680AA1F25C06}"/>
          </ac:grpSpMkLst>
        </pc:grpChg>
        <pc:grpChg chg="add del">
          <ac:chgData name="Jong,Richard R. de" userId="S::452614@student.fontys.nl::61690657-1fb2-4eab-884b-6be25d2da798" providerId="AD" clId="Web-{ECD4351B-5D45-4009-309B-87C1BAD60250}" dt="2020-11-21T19:37:03.630" v="582"/>
          <ac:grpSpMkLst>
            <pc:docMk/>
            <pc:sldMk cId="245951980" sldId="263"/>
            <ac:grpSpMk id="18" creationId="{53D9B26A-5143-49A7-BA98-D871D5BD719A}"/>
          </ac:grpSpMkLst>
        </pc:grpChg>
        <pc:graphicFrameChg chg="add modGraphic">
          <ac:chgData name="Jong,Richard R. de" userId="S::452614@student.fontys.nl::61690657-1fb2-4eab-884b-6be25d2da798" providerId="AD" clId="Web-{ECD4351B-5D45-4009-309B-87C1BAD60250}" dt="2020-11-21T19:46:29.469" v="696" actId="20577"/>
          <ac:graphicFrameMkLst>
            <pc:docMk/>
            <pc:sldMk cId="245951980" sldId="263"/>
            <ac:graphicFrameMk id="6" creationId="{E39F67EB-07C4-45B4-A6A4-C4B3AB5F6476}"/>
          </ac:graphicFrameMkLst>
        </pc:graphicFrameChg>
      </pc:sldChg>
      <pc:sldChg chg="modSp">
        <pc:chgData name="Jong,Richard R. de" userId="S::452614@student.fontys.nl::61690657-1fb2-4eab-884b-6be25d2da798" providerId="AD" clId="Web-{ECD4351B-5D45-4009-309B-87C1BAD60250}" dt="2020-11-21T19:57:53.856" v="847" actId="20577"/>
        <pc:sldMkLst>
          <pc:docMk/>
          <pc:sldMk cId="1548237607" sldId="266"/>
        </pc:sldMkLst>
        <pc:spChg chg="mod">
          <ac:chgData name="Jong,Richard R. de" userId="S::452614@student.fontys.nl::61690657-1fb2-4eab-884b-6be25d2da798" providerId="AD" clId="Web-{ECD4351B-5D45-4009-309B-87C1BAD60250}" dt="2020-11-21T19:57:53.856" v="847" actId="20577"/>
          <ac:spMkLst>
            <pc:docMk/>
            <pc:sldMk cId="1548237607" sldId="266"/>
            <ac:spMk id="18" creationId="{57B5FC39-EA81-4EA0-A297-37DE6D704755}"/>
          </ac:spMkLst>
        </pc:spChg>
      </pc:sldChg>
      <pc:sldChg chg="addSp delSp modSp new del mod ord setBg setClrOvrMap delDesignElem modShow chgLayout">
        <pc:chgData name="Jong,Richard R. de" userId="S::452614@student.fontys.nl::61690657-1fb2-4eab-884b-6be25d2da798" providerId="AD" clId="Web-{ECD4351B-5D45-4009-309B-87C1BAD60250}" dt="2020-11-21T20:00:17.640" v="886"/>
        <pc:sldMkLst>
          <pc:docMk/>
          <pc:sldMk cId="3025527689" sldId="267"/>
        </pc:sldMkLst>
        <pc:spChg chg="mod ord">
          <ac:chgData name="Jong,Richard R. de" userId="S::452614@student.fontys.nl::61690657-1fb2-4eab-884b-6be25d2da798" providerId="AD" clId="Web-{ECD4351B-5D45-4009-309B-87C1BAD60250}" dt="2020-11-21T20:00:12.593" v="885" actId="1076"/>
          <ac:spMkLst>
            <pc:docMk/>
            <pc:sldMk cId="3025527689" sldId="267"/>
            <ac:spMk id="2" creationId="{E4BA84DF-09D0-4818-ABFA-7689E42A8CE4}"/>
          </ac:spMkLst>
        </pc:spChg>
        <pc:spChg chg="del">
          <ac:chgData name="Jong,Richard R. de" userId="S::452614@student.fontys.nl::61690657-1fb2-4eab-884b-6be25d2da798" providerId="AD" clId="Web-{ECD4351B-5D45-4009-309B-87C1BAD60250}" dt="2020-11-21T19:59:16.561" v="851"/>
          <ac:spMkLst>
            <pc:docMk/>
            <pc:sldMk cId="3025527689" sldId="267"/>
            <ac:spMk id="3" creationId="{EEA56E02-FB73-41D2-9B09-1726F9D86A75}"/>
          </ac:spMkLst>
        </pc:spChg>
        <pc:spChg chg="add mod ord">
          <ac:chgData name="Jong,Richard R. de" userId="S::452614@student.fontys.nl::61690657-1fb2-4eab-884b-6be25d2da798" providerId="AD" clId="Web-{ECD4351B-5D45-4009-309B-87C1BAD60250}" dt="2020-11-21T20:00:05.296" v="884"/>
          <ac:spMkLst>
            <pc:docMk/>
            <pc:sldMk cId="3025527689" sldId="267"/>
            <ac:spMk id="4" creationId="{BAF09AF0-6D29-4BEC-AD47-4774BE10C4DE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19:59:48.858" v="881"/>
          <ac:spMkLst>
            <pc:docMk/>
            <pc:sldMk cId="3025527689" sldId="267"/>
            <ac:spMk id="16" creationId="{E5A92FE9-DB05-4D0D-AF5A-BE8664B9FFB4}"/>
          </ac:spMkLst>
        </pc:spChg>
        <pc:spChg chg="add del">
          <ac:chgData name="Jong,Richard R. de" userId="S::452614@student.fontys.nl::61690657-1fb2-4eab-884b-6be25d2da798" providerId="AD" clId="Web-{ECD4351B-5D45-4009-309B-87C1BAD60250}" dt="2020-11-21T20:00:05.296" v="884"/>
          <ac:spMkLst>
            <pc:docMk/>
            <pc:sldMk cId="3025527689" sldId="267"/>
            <ac:spMk id="37" creationId="{E5A92FE9-DB05-4D0D-AF5A-BE8664B9FFB4}"/>
          </ac:spMkLst>
        </pc:spChg>
        <pc:grpChg chg="add del">
          <ac:chgData name="Jong,Richard R. de" userId="S::452614@student.fontys.nl::61690657-1fb2-4eab-884b-6be25d2da798" providerId="AD" clId="Web-{ECD4351B-5D45-4009-309B-87C1BAD60250}" dt="2020-11-21T19:59:48.858" v="881"/>
          <ac:grpSpMkLst>
            <pc:docMk/>
            <pc:sldMk cId="3025527689" sldId="267"/>
            <ac:grpSpMk id="8" creationId="{E9D059B6-ADD8-488A-B346-63289E90D13F}"/>
          </ac:grpSpMkLst>
        </pc:grpChg>
        <pc:grpChg chg="add del">
          <ac:chgData name="Jong,Richard R. de" userId="S::452614@student.fontys.nl::61690657-1fb2-4eab-884b-6be25d2da798" providerId="AD" clId="Web-{ECD4351B-5D45-4009-309B-87C1BAD60250}" dt="2020-11-21T19:59:48.858" v="881"/>
          <ac:grpSpMkLst>
            <pc:docMk/>
            <pc:sldMk cId="3025527689" sldId="267"/>
            <ac:grpSpMk id="18" creationId="{53D9B26A-5143-49A7-BA98-D871D5BD719A}"/>
          </ac:grpSpMkLst>
        </pc:grpChg>
        <pc:grpChg chg="add del">
          <ac:chgData name="Jong,Richard R. de" userId="S::452614@student.fontys.nl::61690657-1fb2-4eab-884b-6be25d2da798" providerId="AD" clId="Web-{ECD4351B-5D45-4009-309B-87C1BAD60250}" dt="2020-11-21T20:00:05.296" v="884"/>
          <ac:grpSpMkLst>
            <pc:docMk/>
            <pc:sldMk cId="3025527689" sldId="267"/>
            <ac:grpSpMk id="29" creationId="{E9D059B6-ADD8-488A-B346-63289E90D13F}"/>
          </ac:grpSpMkLst>
        </pc:grpChg>
        <pc:grpChg chg="add del">
          <ac:chgData name="Jong,Richard R. de" userId="S::452614@student.fontys.nl::61690657-1fb2-4eab-884b-6be25d2da798" providerId="AD" clId="Web-{ECD4351B-5D45-4009-309B-87C1BAD60250}" dt="2020-11-21T20:00:05.296" v="884"/>
          <ac:grpSpMkLst>
            <pc:docMk/>
            <pc:sldMk cId="3025527689" sldId="267"/>
            <ac:grpSpMk id="39" creationId="{53D9B26A-5143-49A7-BA98-D871D5BD719A}"/>
          </ac:grpSpMkLst>
        </pc:grpChg>
      </pc:sldChg>
      <pc:sldChg chg="modSp">
        <pc:chgData name="Jong,Richard R. de" userId="S::452614@student.fontys.nl::61690657-1fb2-4eab-884b-6be25d2da798" providerId="AD" clId="Web-{ECD4351B-5D45-4009-309B-87C1BAD60250}" dt="2020-11-21T20:08:59.681" v="1114" actId="20577"/>
        <pc:sldMkLst>
          <pc:docMk/>
          <pc:sldMk cId="485010904" sldId="268"/>
        </pc:sldMkLst>
        <pc:spChg chg="mod">
          <ac:chgData name="Jong,Richard R. de" userId="S::452614@student.fontys.nl::61690657-1fb2-4eab-884b-6be25d2da798" providerId="AD" clId="Web-{ECD4351B-5D45-4009-309B-87C1BAD60250}" dt="2020-11-21T20:00:23.093" v="891" actId="20577"/>
          <ac:spMkLst>
            <pc:docMk/>
            <pc:sldMk cId="485010904" sldId="268"/>
            <ac:spMk id="2" creationId="{00000000-0000-0000-0000-000000000000}"/>
          </ac:spMkLst>
        </pc:spChg>
        <pc:spChg chg="mod">
          <ac:chgData name="Jong,Richard R. de" userId="S::452614@student.fontys.nl::61690657-1fb2-4eab-884b-6be25d2da798" providerId="AD" clId="Web-{ECD4351B-5D45-4009-309B-87C1BAD60250}" dt="2020-11-21T20:08:59.681" v="1114" actId="20577"/>
          <ac:spMkLst>
            <pc:docMk/>
            <pc:sldMk cId="485010904" sldId="268"/>
            <ac:spMk id="3" creationId="{00000000-0000-0000-0000-000000000000}"/>
          </ac:spMkLst>
        </pc:spChg>
      </pc:sldChg>
    </pc:docChg>
  </pc:docChgLst>
  <pc:docChgLst>
    <pc:chgData name="Laros,Yorick Y.M.T.P." userId="S::420471@student.fontys.nl::e52770a0-8794-4c22-add3-10e99b30724f" providerId="AD" clId="Web-{DB2C0874-209C-45A9-8525-3ACB8026A775}"/>
    <pc:docChg chg="modSld">
      <pc:chgData name="Laros,Yorick Y.M.T.P." userId="S::420471@student.fontys.nl::e52770a0-8794-4c22-add3-10e99b30724f" providerId="AD" clId="Web-{DB2C0874-209C-45A9-8525-3ACB8026A775}" dt="2020-12-01T20:03:02.425" v="17"/>
      <pc:docMkLst>
        <pc:docMk/>
      </pc:docMkLst>
      <pc:sldChg chg="modNotes">
        <pc:chgData name="Laros,Yorick Y.M.T.P." userId="S::420471@student.fontys.nl::e52770a0-8794-4c22-add3-10e99b30724f" providerId="AD" clId="Web-{DB2C0874-209C-45A9-8525-3ACB8026A775}" dt="2020-12-01T20:02:57.112" v="15"/>
        <pc:sldMkLst>
          <pc:docMk/>
          <pc:sldMk cId="2878703896" sldId="258"/>
        </pc:sldMkLst>
      </pc:sldChg>
      <pc:sldChg chg="modNotes">
        <pc:chgData name="Laros,Yorick Y.M.T.P." userId="S::420471@student.fontys.nl::e52770a0-8794-4c22-add3-10e99b30724f" providerId="AD" clId="Web-{DB2C0874-209C-45A9-8525-3ACB8026A775}" dt="2020-12-01T20:03:02.425" v="17"/>
        <pc:sldMkLst>
          <pc:docMk/>
          <pc:sldMk cId="2997967410" sldId="259"/>
        </pc:sldMkLst>
      </pc:sldChg>
      <pc:sldChg chg="modNotes">
        <pc:chgData name="Laros,Yorick Y.M.T.P." userId="S::420471@student.fontys.nl::e52770a0-8794-4c22-add3-10e99b30724f" providerId="AD" clId="Web-{DB2C0874-209C-45A9-8525-3ACB8026A775}" dt="2020-12-01T20:01:04.829" v="10"/>
        <pc:sldMkLst>
          <pc:docMk/>
          <pc:sldMk cId="4185227505" sldId="262"/>
        </pc:sldMkLst>
      </pc:sldChg>
      <pc:sldChg chg="modNotes">
        <pc:chgData name="Laros,Yorick Y.M.T.P." userId="S::420471@student.fontys.nl::e52770a0-8794-4c22-add3-10e99b30724f" providerId="AD" clId="Web-{DB2C0874-209C-45A9-8525-3ACB8026A775}" dt="2020-12-01T20:00:42.595" v="6"/>
        <pc:sldMkLst>
          <pc:docMk/>
          <pc:sldMk cId="245951980" sldId="263"/>
        </pc:sldMkLst>
      </pc:sldChg>
    </pc:docChg>
  </pc:docChgLst>
  <pc:docChgLst>
    <pc:chgData name="Ommen,Tygo T.W.G.N. van" userId="S::425495@student.fontys.nl::ceb5acaf-a330-4262-8a0f-6f90e1415cde" providerId="AD" clId="Web-{6A2F7A4A-EAB0-4A61-AF54-FA342344220B}"/>
    <pc:docChg chg="addSld modSld">
      <pc:chgData name="Ommen,Tygo T.W.G.N. van" userId="S::425495@student.fontys.nl::ceb5acaf-a330-4262-8a0f-6f90e1415cde" providerId="AD" clId="Web-{6A2F7A4A-EAB0-4A61-AF54-FA342344220B}" dt="2020-11-21T16:21:40.532" v="337" actId="20577"/>
      <pc:docMkLst>
        <pc:docMk/>
      </pc:docMkLst>
      <pc:sldChg chg="modSp add replId">
        <pc:chgData name="Ommen,Tygo T.W.G.N. van" userId="S::425495@student.fontys.nl::ceb5acaf-a330-4262-8a0f-6f90e1415cde" providerId="AD" clId="Web-{6A2F7A4A-EAB0-4A61-AF54-FA342344220B}" dt="2020-11-21T16:21:40.532" v="336" actId="20577"/>
        <pc:sldMkLst>
          <pc:docMk/>
          <pc:sldMk cId="329872834" sldId="260"/>
        </pc:sldMkLst>
        <pc:spChg chg="mod">
          <ac:chgData name="Ommen,Tygo T.W.G.N. van" userId="S::425495@student.fontys.nl::ceb5acaf-a330-4262-8a0f-6f90e1415cde" providerId="AD" clId="Web-{6A2F7A4A-EAB0-4A61-AF54-FA342344220B}" dt="2020-11-21T16:03:21.398" v="14" actId="20577"/>
          <ac:spMkLst>
            <pc:docMk/>
            <pc:sldMk cId="329872834" sldId="260"/>
            <ac:spMk id="2" creationId="{BF6DD238-D361-4D50-B4C2-3549DB10B0EF}"/>
          </ac:spMkLst>
        </pc:spChg>
        <pc:spChg chg="mod">
          <ac:chgData name="Ommen,Tygo T.W.G.N. van" userId="S::425495@student.fontys.nl::ceb5acaf-a330-4262-8a0f-6f90e1415cde" providerId="AD" clId="Web-{6A2F7A4A-EAB0-4A61-AF54-FA342344220B}" dt="2020-11-21T16:21:40.532" v="336" actId="20577"/>
          <ac:spMkLst>
            <pc:docMk/>
            <pc:sldMk cId="329872834" sldId="260"/>
            <ac:spMk id="3" creationId="{6A14F778-0C02-4EE8-8D8C-5219ACF2C93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ABFC3-B653-448B-A151-67B86E5BF0C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258CE7-BDBD-40D8-9D73-5CFB757A82E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Creational design patterns</a:t>
          </a:r>
        </a:p>
      </dgm:t>
    </dgm:pt>
    <dgm:pt modelId="{38B049B2-A8C3-4C89-98F7-D12447A935C0}" type="parTrans" cxnId="{95C2F6EB-C408-4554-9AAF-12FA6C222424}">
      <dgm:prSet/>
      <dgm:spPr/>
      <dgm:t>
        <a:bodyPr/>
        <a:lstStyle/>
        <a:p>
          <a:endParaRPr lang="en-US"/>
        </a:p>
      </dgm:t>
    </dgm:pt>
    <dgm:pt modelId="{29AB72A1-2A56-4E9D-A6B0-FFA0E5820DB4}" type="sibTrans" cxnId="{95C2F6EB-C408-4554-9AAF-12FA6C222424}">
      <dgm:prSet/>
      <dgm:spPr/>
      <dgm:t>
        <a:bodyPr/>
        <a:lstStyle/>
        <a:p>
          <a:endParaRPr lang="en-US"/>
        </a:p>
      </dgm:t>
    </dgm:pt>
    <dgm:pt modelId="{A279F820-01E5-43D0-B73A-90CEBACA3FE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Herbruikbare patronen voor het instantiëren van objecten.</a:t>
          </a:r>
          <a:endParaRPr lang="en-US"/>
        </a:p>
      </dgm:t>
    </dgm:pt>
    <dgm:pt modelId="{E6148E88-EAB5-4D6C-9C02-2D4DC68EF551}" type="parTrans" cxnId="{44057F02-3EA6-4DA4-BE6C-9687E2E66A3C}">
      <dgm:prSet/>
      <dgm:spPr/>
      <dgm:t>
        <a:bodyPr/>
        <a:lstStyle/>
        <a:p>
          <a:endParaRPr lang="en-US"/>
        </a:p>
      </dgm:t>
    </dgm:pt>
    <dgm:pt modelId="{652CFFBC-A349-48FC-9E4E-07F6C54EEFF1}" type="sibTrans" cxnId="{44057F02-3EA6-4DA4-BE6C-9687E2E66A3C}">
      <dgm:prSet/>
      <dgm:spPr/>
      <dgm:t>
        <a:bodyPr/>
        <a:lstStyle/>
        <a:p>
          <a:endParaRPr lang="en-US"/>
        </a:p>
      </dgm:t>
    </dgm:pt>
    <dgm:pt modelId="{66B64B5B-48F3-4FA8-A680-8EBBDDC5AE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Structural design patterns</a:t>
          </a:r>
        </a:p>
      </dgm:t>
    </dgm:pt>
    <dgm:pt modelId="{B4654010-B775-4AC1-ADF1-72A6BBBC0079}" type="parTrans" cxnId="{86CCE140-6D59-4832-80CA-BA53CAF5A027}">
      <dgm:prSet/>
      <dgm:spPr/>
      <dgm:t>
        <a:bodyPr/>
        <a:lstStyle/>
        <a:p>
          <a:endParaRPr lang="en-US"/>
        </a:p>
      </dgm:t>
    </dgm:pt>
    <dgm:pt modelId="{AD538FEA-6337-43A0-A4C7-8C28C0A716F0}" type="sibTrans" cxnId="{86CCE140-6D59-4832-80CA-BA53CAF5A027}">
      <dgm:prSet/>
      <dgm:spPr/>
      <dgm:t>
        <a:bodyPr/>
        <a:lstStyle/>
        <a:p>
          <a:endParaRPr lang="en-US"/>
        </a:p>
      </dgm:t>
    </dgm:pt>
    <dgm:pt modelId="{8649DD6C-C582-4921-8672-E449992379F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Herbruikbare patronen voor het koppelen van meerdere objecten in een grotere structuren.</a:t>
          </a:r>
          <a:endParaRPr lang="en-US"/>
        </a:p>
      </dgm:t>
    </dgm:pt>
    <dgm:pt modelId="{88660108-3DD9-487C-8E79-0AA787D46149}" type="parTrans" cxnId="{05902AFB-AA7D-4CD2-A83A-65D4F46B782C}">
      <dgm:prSet/>
      <dgm:spPr/>
      <dgm:t>
        <a:bodyPr/>
        <a:lstStyle/>
        <a:p>
          <a:endParaRPr lang="en-US"/>
        </a:p>
      </dgm:t>
    </dgm:pt>
    <dgm:pt modelId="{E5ABEB1C-133C-4F28-BFC3-928C8F6BDBD5}" type="sibTrans" cxnId="{05902AFB-AA7D-4CD2-A83A-65D4F46B782C}">
      <dgm:prSet/>
      <dgm:spPr/>
      <dgm:t>
        <a:bodyPr/>
        <a:lstStyle/>
        <a:p>
          <a:endParaRPr lang="en-US"/>
        </a:p>
      </dgm:t>
    </dgm:pt>
    <dgm:pt modelId="{FF721404-6D68-408E-B489-DA438C61BC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Behavior design patterns</a:t>
          </a:r>
        </a:p>
      </dgm:t>
    </dgm:pt>
    <dgm:pt modelId="{430E2595-CBD6-4E6D-9A4D-B33E6972A617}" type="parTrans" cxnId="{97DD4A79-E554-4C50-B2E5-384AAA74749F}">
      <dgm:prSet/>
      <dgm:spPr/>
      <dgm:t>
        <a:bodyPr/>
        <a:lstStyle/>
        <a:p>
          <a:endParaRPr lang="en-US"/>
        </a:p>
      </dgm:t>
    </dgm:pt>
    <dgm:pt modelId="{6999B30B-C415-4294-8AD7-F7DA725093F7}" type="sibTrans" cxnId="{97DD4A79-E554-4C50-B2E5-384AAA74749F}">
      <dgm:prSet/>
      <dgm:spPr/>
      <dgm:t>
        <a:bodyPr/>
        <a:lstStyle/>
        <a:p>
          <a:endParaRPr lang="en-US"/>
        </a:p>
      </dgm:t>
    </dgm:pt>
    <dgm:pt modelId="{6F106F0B-B777-40A7-99FF-8618F31BB3B1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Herbruikbare patronen voor algoritmes en het toekennen van verantwoordelijkheden tussen verschillende objecten.</a:t>
          </a:r>
          <a:endParaRPr lang="en-US"/>
        </a:p>
      </dgm:t>
    </dgm:pt>
    <dgm:pt modelId="{8896A375-2481-4DAE-B9A8-6B78ED31DD01}" type="parTrans" cxnId="{B0DEC98F-09BE-43F9-B201-6C2A8E028F0F}">
      <dgm:prSet/>
      <dgm:spPr/>
      <dgm:t>
        <a:bodyPr/>
        <a:lstStyle/>
        <a:p>
          <a:endParaRPr lang="en-US"/>
        </a:p>
      </dgm:t>
    </dgm:pt>
    <dgm:pt modelId="{DD3291C9-8A41-4875-A83A-20A0252BB22E}" type="sibTrans" cxnId="{B0DEC98F-09BE-43F9-B201-6C2A8E028F0F}">
      <dgm:prSet/>
      <dgm:spPr/>
      <dgm:t>
        <a:bodyPr/>
        <a:lstStyle/>
        <a:p>
          <a:endParaRPr lang="en-US"/>
        </a:p>
      </dgm:t>
    </dgm:pt>
    <dgm:pt modelId="{AC98A95E-2CCB-4245-8FC0-3FF5C13D3D5F}" type="pres">
      <dgm:prSet presAssocID="{8ECABFC3-B653-448B-A151-67B86E5BF0C5}" presName="root" presStyleCnt="0">
        <dgm:presLayoutVars>
          <dgm:dir/>
          <dgm:resizeHandles val="exact"/>
        </dgm:presLayoutVars>
      </dgm:prSet>
      <dgm:spPr/>
    </dgm:pt>
    <dgm:pt modelId="{4F1C4215-9E33-4C41-B17D-6F17C67B7E60}" type="pres">
      <dgm:prSet presAssocID="{78258CE7-BDBD-40D8-9D73-5CFB757A82EE}" presName="compNode" presStyleCnt="0"/>
      <dgm:spPr/>
    </dgm:pt>
    <dgm:pt modelId="{D4DABAC0-1C9C-47F0-93F7-023668AFDB59}" type="pres">
      <dgm:prSet presAssocID="{78258CE7-BDBD-40D8-9D73-5CFB757A82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E7C83F8-1AC2-442F-91B7-1BBAA95F4517}" type="pres">
      <dgm:prSet presAssocID="{78258CE7-BDBD-40D8-9D73-5CFB757A82EE}" presName="iconSpace" presStyleCnt="0"/>
      <dgm:spPr/>
    </dgm:pt>
    <dgm:pt modelId="{F1DF97FA-C325-42A5-9B94-E411F03E9BC3}" type="pres">
      <dgm:prSet presAssocID="{78258CE7-BDBD-40D8-9D73-5CFB757A82EE}" presName="parTx" presStyleLbl="revTx" presStyleIdx="0" presStyleCnt="6">
        <dgm:presLayoutVars>
          <dgm:chMax val="0"/>
          <dgm:chPref val="0"/>
        </dgm:presLayoutVars>
      </dgm:prSet>
      <dgm:spPr/>
    </dgm:pt>
    <dgm:pt modelId="{54196A89-85BB-44D5-936B-2A71035F87CF}" type="pres">
      <dgm:prSet presAssocID="{78258CE7-BDBD-40D8-9D73-5CFB757A82EE}" presName="txSpace" presStyleCnt="0"/>
      <dgm:spPr/>
    </dgm:pt>
    <dgm:pt modelId="{228996F2-EEFB-4D4C-8DEA-6DAAF3D3D501}" type="pres">
      <dgm:prSet presAssocID="{78258CE7-BDBD-40D8-9D73-5CFB757A82EE}" presName="desTx" presStyleLbl="revTx" presStyleIdx="1" presStyleCnt="6">
        <dgm:presLayoutVars/>
      </dgm:prSet>
      <dgm:spPr/>
    </dgm:pt>
    <dgm:pt modelId="{0614C070-7BBC-4C99-92F9-48FCC31A5D8F}" type="pres">
      <dgm:prSet presAssocID="{29AB72A1-2A56-4E9D-A6B0-FFA0E5820DB4}" presName="sibTrans" presStyleCnt="0"/>
      <dgm:spPr/>
    </dgm:pt>
    <dgm:pt modelId="{4AA4605B-5175-4E13-BEE4-C0D561632BFA}" type="pres">
      <dgm:prSet presAssocID="{66B64B5B-48F3-4FA8-A680-8EBBDDC5AE3C}" presName="compNode" presStyleCnt="0"/>
      <dgm:spPr/>
    </dgm:pt>
    <dgm:pt modelId="{8C5DA992-B828-4845-BF0D-8256B67FC984}" type="pres">
      <dgm:prSet presAssocID="{66B64B5B-48F3-4FA8-A680-8EBBDDC5AE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 Brick Wall"/>
        </a:ext>
      </dgm:extLst>
    </dgm:pt>
    <dgm:pt modelId="{70FBB4E9-D02F-4488-9F2A-E402ACF64267}" type="pres">
      <dgm:prSet presAssocID="{66B64B5B-48F3-4FA8-A680-8EBBDDC5AE3C}" presName="iconSpace" presStyleCnt="0"/>
      <dgm:spPr/>
    </dgm:pt>
    <dgm:pt modelId="{A002EB6D-ED7E-4641-949A-062A2A9E8B67}" type="pres">
      <dgm:prSet presAssocID="{66B64B5B-48F3-4FA8-A680-8EBBDDC5AE3C}" presName="parTx" presStyleLbl="revTx" presStyleIdx="2" presStyleCnt="6">
        <dgm:presLayoutVars>
          <dgm:chMax val="0"/>
          <dgm:chPref val="0"/>
        </dgm:presLayoutVars>
      </dgm:prSet>
      <dgm:spPr/>
    </dgm:pt>
    <dgm:pt modelId="{B72A941B-56E2-4AF0-BFFD-5065877136EB}" type="pres">
      <dgm:prSet presAssocID="{66B64B5B-48F3-4FA8-A680-8EBBDDC5AE3C}" presName="txSpace" presStyleCnt="0"/>
      <dgm:spPr/>
    </dgm:pt>
    <dgm:pt modelId="{F20F9A70-51FC-4C9B-9C0D-7DDCC0ED9AA8}" type="pres">
      <dgm:prSet presAssocID="{66B64B5B-48F3-4FA8-A680-8EBBDDC5AE3C}" presName="desTx" presStyleLbl="revTx" presStyleIdx="3" presStyleCnt="6">
        <dgm:presLayoutVars/>
      </dgm:prSet>
      <dgm:spPr/>
    </dgm:pt>
    <dgm:pt modelId="{F07C1524-53BC-431B-911F-28117A57373D}" type="pres">
      <dgm:prSet presAssocID="{AD538FEA-6337-43A0-A4C7-8C28C0A716F0}" presName="sibTrans" presStyleCnt="0"/>
      <dgm:spPr/>
    </dgm:pt>
    <dgm:pt modelId="{31C97415-B9C2-4727-BFAE-5DC1CED78654}" type="pres">
      <dgm:prSet presAssocID="{FF721404-6D68-408E-B489-DA438C61BCDE}" presName="compNode" presStyleCnt="0"/>
      <dgm:spPr/>
    </dgm:pt>
    <dgm:pt modelId="{DC64A48B-13A0-4A54-A092-12B31AB95999}" type="pres">
      <dgm:prSet presAssocID="{FF721404-6D68-408E-B489-DA438C61BC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67A7CFD-68B7-4A00-9183-EAC5B88891D3}" type="pres">
      <dgm:prSet presAssocID="{FF721404-6D68-408E-B489-DA438C61BCDE}" presName="iconSpace" presStyleCnt="0"/>
      <dgm:spPr/>
    </dgm:pt>
    <dgm:pt modelId="{84450C30-39F1-415B-8BAB-CCC6E1433C5D}" type="pres">
      <dgm:prSet presAssocID="{FF721404-6D68-408E-B489-DA438C61BCDE}" presName="parTx" presStyleLbl="revTx" presStyleIdx="4" presStyleCnt="6">
        <dgm:presLayoutVars>
          <dgm:chMax val="0"/>
          <dgm:chPref val="0"/>
        </dgm:presLayoutVars>
      </dgm:prSet>
      <dgm:spPr/>
    </dgm:pt>
    <dgm:pt modelId="{C212D9F1-FDE3-4781-AE4D-BCAF88DEA753}" type="pres">
      <dgm:prSet presAssocID="{FF721404-6D68-408E-B489-DA438C61BCDE}" presName="txSpace" presStyleCnt="0"/>
      <dgm:spPr/>
    </dgm:pt>
    <dgm:pt modelId="{4D1295CD-8039-40AF-B017-3C4A8B5A110F}" type="pres">
      <dgm:prSet presAssocID="{FF721404-6D68-408E-B489-DA438C61BCDE}" presName="desTx" presStyleLbl="revTx" presStyleIdx="5" presStyleCnt="6">
        <dgm:presLayoutVars/>
      </dgm:prSet>
      <dgm:spPr/>
    </dgm:pt>
  </dgm:ptLst>
  <dgm:cxnLst>
    <dgm:cxn modelId="{44057F02-3EA6-4DA4-BE6C-9687E2E66A3C}" srcId="{78258CE7-BDBD-40D8-9D73-5CFB757A82EE}" destId="{A279F820-01E5-43D0-B73A-90CEBACA3FE9}" srcOrd="0" destOrd="0" parTransId="{E6148E88-EAB5-4D6C-9C02-2D4DC68EF551}" sibTransId="{652CFFBC-A349-48FC-9E4E-07F6C54EEFF1}"/>
    <dgm:cxn modelId="{C3E87921-30E3-46CA-BD8C-BE44EBE46BFA}" type="presOf" srcId="{6F106F0B-B777-40A7-99FF-8618F31BB3B1}" destId="{4D1295CD-8039-40AF-B017-3C4A8B5A110F}" srcOrd="0" destOrd="0" presId="urn:microsoft.com/office/officeart/2018/2/layout/IconLabelDescriptionList"/>
    <dgm:cxn modelId="{785C672A-D5DB-41E7-95CD-4E3AEA06DB75}" type="presOf" srcId="{66B64B5B-48F3-4FA8-A680-8EBBDDC5AE3C}" destId="{A002EB6D-ED7E-4641-949A-062A2A9E8B67}" srcOrd="0" destOrd="0" presId="urn:microsoft.com/office/officeart/2018/2/layout/IconLabelDescriptionList"/>
    <dgm:cxn modelId="{86CCE140-6D59-4832-80CA-BA53CAF5A027}" srcId="{8ECABFC3-B653-448B-A151-67B86E5BF0C5}" destId="{66B64B5B-48F3-4FA8-A680-8EBBDDC5AE3C}" srcOrd="1" destOrd="0" parTransId="{B4654010-B775-4AC1-ADF1-72A6BBBC0079}" sibTransId="{AD538FEA-6337-43A0-A4C7-8C28C0A716F0}"/>
    <dgm:cxn modelId="{48D90960-22CD-4DF1-8295-74CADC5BD516}" type="presOf" srcId="{78258CE7-BDBD-40D8-9D73-5CFB757A82EE}" destId="{F1DF97FA-C325-42A5-9B94-E411F03E9BC3}" srcOrd="0" destOrd="0" presId="urn:microsoft.com/office/officeart/2018/2/layout/IconLabelDescriptionList"/>
    <dgm:cxn modelId="{F3DA1D44-B204-4B79-A077-30B17230D782}" type="presOf" srcId="{A279F820-01E5-43D0-B73A-90CEBACA3FE9}" destId="{228996F2-EEFB-4D4C-8DEA-6DAAF3D3D501}" srcOrd="0" destOrd="0" presId="urn:microsoft.com/office/officeart/2018/2/layout/IconLabelDescriptionList"/>
    <dgm:cxn modelId="{97DD4A79-E554-4C50-B2E5-384AAA74749F}" srcId="{8ECABFC3-B653-448B-A151-67B86E5BF0C5}" destId="{FF721404-6D68-408E-B489-DA438C61BCDE}" srcOrd="2" destOrd="0" parTransId="{430E2595-CBD6-4E6D-9A4D-B33E6972A617}" sibTransId="{6999B30B-C415-4294-8AD7-F7DA725093F7}"/>
    <dgm:cxn modelId="{B0DEC98F-09BE-43F9-B201-6C2A8E028F0F}" srcId="{FF721404-6D68-408E-B489-DA438C61BCDE}" destId="{6F106F0B-B777-40A7-99FF-8618F31BB3B1}" srcOrd="0" destOrd="0" parTransId="{8896A375-2481-4DAE-B9A8-6B78ED31DD01}" sibTransId="{DD3291C9-8A41-4875-A83A-20A0252BB22E}"/>
    <dgm:cxn modelId="{DDADC6AB-C17C-41C8-98D1-2B615070124A}" type="presOf" srcId="{FF721404-6D68-408E-B489-DA438C61BCDE}" destId="{84450C30-39F1-415B-8BAB-CCC6E1433C5D}" srcOrd="0" destOrd="0" presId="urn:microsoft.com/office/officeart/2018/2/layout/IconLabelDescriptionList"/>
    <dgm:cxn modelId="{72E205D9-736C-4102-9C36-B9C79876B070}" type="presOf" srcId="{8ECABFC3-B653-448B-A151-67B86E5BF0C5}" destId="{AC98A95E-2CCB-4245-8FC0-3FF5C13D3D5F}" srcOrd="0" destOrd="0" presId="urn:microsoft.com/office/officeart/2018/2/layout/IconLabelDescriptionList"/>
    <dgm:cxn modelId="{95C2F6EB-C408-4554-9AAF-12FA6C222424}" srcId="{8ECABFC3-B653-448B-A151-67B86E5BF0C5}" destId="{78258CE7-BDBD-40D8-9D73-5CFB757A82EE}" srcOrd="0" destOrd="0" parTransId="{38B049B2-A8C3-4C89-98F7-D12447A935C0}" sibTransId="{29AB72A1-2A56-4E9D-A6B0-FFA0E5820DB4}"/>
    <dgm:cxn modelId="{7190BDEF-CCBC-473B-B9D5-B029F29D3D20}" type="presOf" srcId="{8649DD6C-C582-4921-8672-E449992379F8}" destId="{F20F9A70-51FC-4C9B-9C0D-7DDCC0ED9AA8}" srcOrd="0" destOrd="0" presId="urn:microsoft.com/office/officeart/2018/2/layout/IconLabelDescriptionList"/>
    <dgm:cxn modelId="{05902AFB-AA7D-4CD2-A83A-65D4F46B782C}" srcId="{66B64B5B-48F3-4FA8-A680-8EBBDDC5AE3C}" destId="{8649DD6C-C582-4921-8672-E449992379F8}" srcOrd="0" destOrd="0" parTransId="{88660108-3DD9-487C-8E79-0AA787D46149}" sibTransId="{E5ABEB1C-133C-4F28-BFC3-928C8F6BDBD5}"/>
    <dgm:cxn modelId="{CECF5550-3669-4884-97F5-1CBB79E4824A}" type="presParOf" srcId="{AC98A95E-2CCB-4245-8FC0-3FF5C13D3D5F}" destId="{4F1C4215-9E33-4C41-B17D-6F17C67B7E60}" srcOrd="0" destOrd="0" presId="urn:microsoft.com/office/officeart/2018/2/layout/IconLabelDescriptionList"/>
    <dgm:cxn modelId="{59F1BE5D-F9D6-4F6D-A252-16548003B0D0}" type="presParOf" srcId="{4F1C4215-9E33-4C41-B17D-6F17C67B7E60}" destId="{D4DABAC0-1C9C-47F0-93F7-023668AFDB59}" srcOrd="0" destOrd="0" presId="urn:microsoft.com/office/officeart/2018/2/layout/IconLabelDescriptionList"/>
    <dgm:cxn modelId="{B0593C37-B307-4B9A-9359-F3B60B6D7EBC}" type="presParOf" srcId="{4F1C4215-9E33-4C41-B17D-6F17C67B7E60}" destId="{EE7C83F8-1AC2-442F-91B7-1BBAA95F4517}" srcOrd="1" destOrd="0" presId="urn:microsoft.com/office/officeart/2018/2/layout/IconLabelDescriptionList"/>
    <dgm:cxn modelId="{A3AB3219-42E1-4135-9EA6-2A433BD90860}" type="presParOf" srcId="{4F1C4215-9E33-4C41-B17D-6F17C67B7E60}" destId="{F1DF97FA-C325-42A5-9B94-E411F03E9BC3}" srcOrd="2" destOrd="0" presId="urn:microsoft.com/office/officeart/2018/2/layout/IconLabelDescriptionList"/>
    <dgm:cxn modelId="{F4D27B0D-9933-479F-9F27-CE64C7E9BC6C}" type="presParOf" srcId="{4F1C4215-9E33-4C41-B17D-6F17C67B7E60}" destId="{54196A89-85BB-44D5-936B-2A71035F87CF}" srcOrd="3" destOrd="0" presId="urn:microsoft.com/office/officeart/2018/2/layout/IconLabelDescriptionList"/>
    <dgm:cxn modelId="{EDF053F6-8F61-4095-96E7-2648AA49C645}" type="presParOf" srcId="{4F1C4215-9E33-4C41-B17D-6F17C67B7E60}" destId="{228996F2-EEFB-4D4C-8DEA-6DAAF3D3D501}" srcOrd="4" destOrd="0" presId="urn:microsoft.com/office/officeart/2018/2/layout/IconLabelDescriptionList"/>
    <dgm:cxn modelId="{591AD563-A3F1-4DC5-B18B-F52B228AF6D3}" type="presParOf" srcId="{AC98A95E-2CCB-4245-8FC0-3FF5C13D3D5F}" destId="{0614C070-7BBC-4C99-92F9-48FCC31A5D8F}" srcOrd="1" destOrd="0" presId="urn:microsoft.com/office/officeart/2018/2/layout/IconLabelDescriptionList"/>
    <dgm:cxn modelId="{F9067D1B-94F2-477F-9EBE-7485D7857D69}" type="presParOf" srcId="{AC98A95E-2CCB-4245-8FC0-3FF5C13D3D5F}" destId="{4AA4605B-5175-4E13-BEE4-C0D561632BFA}" srcOrd="2" destOrd="0" presId="urn:microsoft.com/office/officeart/2018/2/layout/IconLabelDescriptionList"/>
    <dgm:cxn modelId="{9045E619-4669-4890-B51E-08DEAFE15825}" type="presParOf" srcId="{4AA4605B-5175-4E13-BEE4-C0D561632BFA}" destId="{8C5DA992-B828-4845-BF0D-8256B67FC984}" srcOrd="0" destOrd="0" presId="urn:microsoft.com/office/officeart/2018/2/layout/IconLabelDescriptionList"/>
    <dgm:cxn modelId="{B5B0DC78-F8D7-4D88-91D8-CFA7B4135EEC}" type="presParOf" srcId="{4AA4605B-5175-4E13-BEE4-C0D561632BFA}" destId="{70FBB4E9-D02F-4488-9F2A-E402ACF64267}" srcOrd="1" destOrd="0" presId="urn:microsoft.com/office/officeart/2018/2/layout/IconLabelDescriptionList"/>
    <dgm:cxn modelId="{5CBD0C5C-7DB5-4171-8413-4CB69EC0DC7C}" type="presParOf" srcId="{4AA4605B-5175-4E13-BEE4-C0D561632BFA}" destId="{A002EB6D-ED7E-4641-949A-062A2A9E8B67}" srcOrd="2" destOrd="0" presId="urn:microsoft.com/office/officeart/2018/2/layout/IconLabelDescriptionList"/>
    <dgm:cxn modelId="{D5D3386B-BCD1-40D8-B3BF-3DA38BA4631A}" type="presParOf" srcId="{4AA4605B-5175-4E13-BEE4-C0D561632BFA}" destId="{B72A941B-56E2-4AF0-BFFD-5065877136EB}" srcOrd="3" destOrd="0" presId="urn:microsoft.com/office/officeart/2018/2/layout/IconLabelDescriptionList"/>
    <dgm:cxn modelId="{6595C019-5683-40DC-ABF3-9259D817045E}" type="presParOf" srcId="{4AA4605B-5175-4E13-BEE4-C0D561632BFA}" destId="{F20F9A70-51FC-4C9B-9C0D-7DDCC0ED9AA8}" srcOrd="4" destOrd="0" presId="urn:microsoft.com/office/officeart/2018/2/layout/IconLabelDescriptionList"/>
    <dgm:cxn modelId="{9BA89119-F45D-4E76-9843-65BB2D75C7F9}" type="presParOf" srcId="{AC98A95E-2CCB-4245-8FC0-3FF5C13D3D5F}" destId="{F07C1524-53BC-431B-911F-28117A57373D}" srcOrd="3" destOrd="0" presId="urn:microsoft.com/office/officeart/2018/2/layout/IconLabelDescriptionList"/>
    <dgm:cxn modelId="{AAECEEAB-35B1-4F12-BB8F-BE00075363B2}" type="presParOf" srcId="{AC98A95E-2CCB-4245-8FC0-3FF5C13D3D5F}" destId="{31C97415-B9C2-4727-BFAE-5DC1CED78654}" srcOrd="4" destOrd="0" presId="urn:microsoft.com/office/officeart/2018/2/layout/IconLabelDescriptionList"/>
    <dgm:cxn modelId="{9F6BEECE-02E1-47CD-9410-64CE473DBAAD}" type="presParOf" srcId="{31C97415-B9C2-4727-BFAE-5DC1CED78654}" destId="{DC64A48B-13A0-4A54-A092-12B31AB95999}" srcOrd="0" destOrd="0" presId="urn:microsoft.com/office/officeart/2018/2/layout/IconLabelDescriptionList"/>
    <dgm:cxn modelId="{934FCD2A-D49B-4BFE-BE87-88C8CCC20278}" type="presParOf" srcId="{31C97415-B9C2-4727-BFAE-5DC1CED78654}" destId="{367A7CFD-68B7-4A00-9183-EAC5B88891D3}" srcOrd="1" destOrd="0" presId="urn:microsoft.com/office/officeart/2018/2/layout/IconLabelDescriptionList"/>
    <dgm:cxn modelId="{87C730C4-C7FF-4F87-A34E-6E51D05C3606}" type="presParOf" srcId="{31C97415-B9C2-4727-BFAE-5DC1CED78654}" destId="{84450C30-39F1-415B-8BAB-CCC6E1433C5D}" srcOrd="2" destOrd="0" presId="urn:microsoft.com/office/officeart/2018/2/layout/IconLabelDescriptionList"/>
    <dgm:cxn modelId="{CFC5DE3E-B87D-48A4-B543-50359212D752}" type="presParOf" srcId="{31C97415-B9C2-4727-BFAE-5DC1CED78654}" destId="{C212D9F1-FDE3-4781-AE4D-BCAF88DEA753}" srcOrd="3" destOrd="0" presId="urn:microsoft.com/office/officeart/2018/2/layout/IconLabelDescriptionList"/>
    <dgm:cxn modelId="{7DD03EDA-050F-46D7-8CB7-6E05847AA67C}" type="presParOf" srcId="{31C97415-B9C2-4727-BFAE-5DC1CED78654}" destId="{4D1295CD-8039-40AF-B017-3C4A8B5A110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0A8CEA-0AC9-47A0-9361-8201580B44B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DB5B59-936C-440D-94AA-51DA2EF8EC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err="1">
              <a:solidFill>
                <a:schemeClr val="bg1"/>
              </a:solidFill>
            </a:rPr>
            <a:t>Behaviour</a:t>
          </a:r>
          <a:r>
            <a:rPr lang="en-US">
              <a:solidFill>
                <a:schemeClr val="bg1"/>
              </a:solidFill>
            </a:rPr>
            <a:t> design pattern</a:t>
          </a:r>
        </a:p>
      </dgm:t>
    </dgm:pt>
    <dgm:pt modelId="{F77D05B0-EBB8-422B-9FED-290A689166B7}" type="parTrans" cxnId="{41979D16-A7D4-4727-83C6-355F8506E6CF}">
      <dgm:prSet/>
      <dgm:spPr/>
      <dgm:t>
        <a:bodyPr/>
        <a:lstStyle/>
        <a:p>
          <a:endParaRPr lang="en-US"/>
        </a:p>
      </dgm:t>
    </dgm:pt>
    <dgm:pt modelId="{19E6CF28-71CB-4865-99C1-814DE9CE7E24}" type="sibTrans" cxnId="{41979D16-A7D4-4727-83C6-355F8506E6CF}">
      <dgm:prSet/>
      <dgm:spPr/>
      <dgm:t>
        <a:bodyPr/>
        <a:lstStyle/>
        <a:p>
          <a:endParaRPr lang="en-US"/>
        </a:p>
      </dgm:t>
    </dgm:pt>
    <dgm:pt modelId="{8C9822E2-C7E7-49BF-A13C-DA97062DDD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1"/>
              </a:solidFill>
            </a:rPr>
            <a:t>Subscribe / unsubscribe mechanism</a:t>
          </a:r>
        </a:p>
      </dgm:t>
    </dgm:pt>
    <dgm:pt modelId="{B9E30BC8-8E2C-4A09-805D-36BB46E8A63B}" type="parTrans" cxnId="{DFC8B55D-D2CA-44F1-ABDD-25656312E6B7}">
      <dgm:prSet/>
      <dgm:spPr/>
      <dgm:t>
        <a:bodyPr/>
        <a:lstStyle/>
        <a:p>
          <a:endParaRPr lang="en-US"/>
        </a:p>
      </dgm:t>
    </dgm:pt>
    <dgm:pt modelId="{8675CAA3-AEF0-419E-9574-49D8B8C973D1}" type="sibTrans" cxnId="{DFC8B55D-D2CA-44F1-ABDD-25656312E6B7}">
      <dgm:prSet/>
      <dgm:spPr/>
      <dgm:t>
        <a:bodyPr/>
        <a:lstStyle/>
        <a:p>
          <a:endParaRPr lang="en-US"/>
        </a:p>
      </dgm:t>
    </dgm:pt>
    <dgm:pt modelId="{28A74953-450C-4A17-A3F6-000EBB874F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chemeClr val="bg1"/>
              </a:solidFill>
            </a:rPr>
            <a:t>Event handling</a:t>
          </a:r>
        </a:p>
      </dgm:t>
    </dgm:pt>
    <dgm:pt modelId="{51DF8332-63EE-4B85-8D57-80A1BD88C103}" type="parTrans" cxnId="{C1651AFF-37A5-41EE-A7D2-384CE6FC4696}">
      <dgm:prSet/>
      <dgm:spPr/>
      <dgm:t>
        <a:bodyPr/>
        <a:lstStyle/>
        <a:p>
          <a:endParaRPr lang="en-US"/>
        </a:p>
      </dgm:t>
    </dgm:pt>
    <dgm:pt modelId="{D82ADB35-2894-4F55-81A3-BA29A41D5C2C}" type="sibTrans" cxnId="{C1651AFF-37A5-41EE-A7D2-384CE6FC4696}">
      <dgm:prSet/>
      <dgm:spPr/>
      <dgm:t>
        <a:bodyPr/>
        <a:lstStyle/>
        <a:p>
          <a:endParaRPr lang="en-US"/>
        </a:p>
      </dgm:t>
    </dgm:pt>
    <dgm:pt modelId="{8067E071-2D69-40AC-8A73-65EE240435DE}" type="pres">
      <dgm:prSet presAssocID="{EB0A8CEA-0AC9-47A0-9361-8201580B44BB}" presName="root" presStyleCnt="0">
        <dgm:presLayoutVars>
          <dgm:dir/>
          <dgm:resizeHandles val="exact"/>
        </dgm:presLayoutVars>
      </dgm:prSet>
      <dgm:spPr/>
    </dgm:pt>
    <dgm:pt modelId="{142F0E6E-01CA-4A55-9B08-6F3DC2118934}" type="pres">
      <dgm:prSet presAssocID="{81DB5B59-936C-440D-94AA-51DA2EF8EC54}" presName="compNode" presStyleCnt="0"/>
      <dgm:spPr/>
    </dgm:pt>
    <dgm:pt modelId="{F22E48B2-9586-420D-8EDA-C117719179B3}" type="pres">
      <dgm:prSet presAssocID="{81DB5B59-936C-440D-94AA-51DA2EF8EC5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73705F-4CD8-4F50-BCF0-7DF8135DF76F}" type="pres">
      <dgm:prSet presAssocID="{81DB5B59-936C-440D-94AA-51DA2EF8EC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81FC27-99A1-4406-B1EF-31614011A178}" type="pres">
      <dgm:prSet presAssocID="{81DB5B59-936C-440D-94AA-51DA2EF8EC54}" presName="spaceRect" presStyleCnt="0"/>
      <dgm:spPr/>
    </dgm:pt>
    <dgm:pt modelId="{DC692127-05C1-4D2D-BD73-A0194206FE4D}" type="pres">
      <dgm:prSet presAssocID="{81DB5B59-936C-440D-94AA-51DA2EF8EC54}" presName="textRect" presStyleLbl="revTx" presStyleIdx="0" presStyleCnt="3">
        <dgm:presLayoutVars>
          <dgm:chMax val="1"/>
          <dgm:chPref val="1"/>
        </dgm:presLayoutVars>
      </dgm:prSet>
      <dgm:spPr/>
    </dgm:pt>
    <dgm:pt modelId="{E2422092-3A24-4DCB-B05E-BDEB10ADC2F9}" type="pres">
      <dgm:prSet presAssocID="{19E6CF28-71CB-4865-99C1-814DE9CE7E24}" presName="sibTrans" presStyleCnt="0"/>
      <dgm:spPr/>
    </dgm:pt>
    <dgm:pt modelId="{7037F23D-D1B9-44FC-B67A-48B6DF95D494}" type="pres">
      <dgm:prSet presAssocID="{8C9822E2-C7E7-49BF-A13C-DA97062DDDDE}" presName="compNode" presStyleCnt="0"/>
      <dgm:spPr/>
    </dgm:pt>
    <dgm:pt modelId="{FE02BE72-D9BB-414B-A781-76FC02A3AC5C}" type="pres">
      <dgm:prSet presAssocID="{8C9822E2-C7E7-49BF-A13C-DA97062DDDD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8C9F735-323D-4B54-9C02-3AF8391588CA}" type="pres">
      <dgm:prSet presAssocID="{8C9822E2-C7E7-49BF-A13C-DA97062DDD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volgen"/>
        </a:ext>
      </dgm:extLst>
    </dgm:pt>
    <dgm:pt modelId="{E7AD1ADB-B0BD-4192-AD40-831A8237A621}" type="pres">
      <dgm:prSet presAssocID="{8C9822E2-C7E7-49BF-A13C-DA97062DDDDE}" presName="spaceRect" presStyleCnt="0"/>
      <dgm:spPr/>
    </dgm:pt>
    <dgm:pt modelId="{76889E31-5E75-4FEB-8915-4AC856238B2C}" type="pres">
      <dgm:prSet presAssocID="{8C9822E2-C7E7-49BF-A13C-DA97062DDDDE}" presName="textRect" presStyleLbl="revTx" presStyleIdx="1" presStyleCnt="3">
        <dgm:presLayoutVars>
          <dgm:chMax val="1"/>
          <dgm:chPref val="1"/>
        </dgm:presLayoutVars>
      </dgm:prSet>
      <dgm:spPr/>
    </dgm:pt>
    <dgm:pt modelId="{2BCA78DB-CA8E-458D-89FE-5423D6FDB34A}" type="pres">
      <dgm:prSet presAssocID="{8675CAA3-AEF0-419E-9574-49D8B8C973D1}" presName="sibTrans" presStyleCnt="0"/>
      <dgm:spPr/>
    </dgm:pt>
    <dgm:pt modelId="{DEBC14F1-76A3-4951-9946-8353805B1624}" type="pres">
      <dgm:prSet presAssocID="{28A74953-450C-4A17-A3F6-000EBB874FAF}" presName="compNode" presStyleCnt="0"/>
      <dgm:spPr/>
    </dgm:pt>
    <dgm:pt modelId="{B99DF472-7126-47C6-8CF1-6B8265018823}" type="pres">
      <dgm:prSet presAssocID="{28A74953-450C-4A17-A3F6-000EBB874FA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489A1D-A3D7-4089-8262-FAF4228EA9E3}" type="pres">
      <dgm:prSet presAssocID="{28A74953-450C-4A17-A3F6-000EBB874F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arschuwing"/>
        </a:ext>
      </dgm:extLst>
    </dgm:pt>
    <dgm:pt modelId="{EFA9861A-D55B-42C8-93C6-41E4984B1CBA}" type="pres">
      <dgm:prSet presAssocID="{28A74953-450C-4A17-A3F6-000EBB874FAF}" presName="spaceRect" presStyleCnt="0"/>
      <dgm:spPr/>
    </dgm:pt>
    <dgm:pt modelId="{0133B39A-48B3-4E4D-B683-30EC904E8130}" type="pres">
      <dgm:prSet presAssocID="{28A74953-450C-4A17-A3F6-000EBB874FA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1C7815-DE22-4FA9-87CB-13E83CEC7A27}" type="presOf" srcId="{81DB5B59-936C-440D-94AA-51DA2EF8EC54}" destId="{DC692127-05C1-4D2D-BD73-A0194206FE4D}" srcOrd="0" destOrd="0" presId="urn:microsoft.com/office/officeart/2018/5/layout/IconLeafLabelList"/>
    <dgm:cxn modelId="{41979D16-A7D4-4727-83C6-355F8506E6CF}" srcId="{EB0A8CEA-0AC9-47A0-9361-8201580B44BB}" destId="{81DB5B59-936C-440D-94AA-51DA2EF8EC54}" srcOrd="0" destOrd="0" parTransId="{F77D05B0-EBB8-422B-9FED-290A689166B7}" sibTransId="{19E6CF28-71CB-4865-99C1-814DE9CE7E24}"/>
    <dgm:cxn modelId="{3673162D-B69B-4E14-ABE8-39FE98A9055D}" type="presOf" srcId="{EB0A8CEA-0AC9-47A0-9361-8201580B44BB}" destId="{8067E071-2D69-40AC-8A73-65EE240435DE}" srcOrd="0" destOrd="0" presId="urn:microsoft.com/office/officeart/2018/5/layout/IconLeafLabelList"/>
    <dgm:cxn modelId="{DFC8B55D-D2CA-44F1-ABDD-25656312E6B7}" srcId="{EB0A8CEA-0AC9-47A0-9361-8201580B44BB}" destId="{8C9822E2-C7E7-49BF-A13C-DA97062DDDDE}" srcOrd="1" destOrd="0" parTransId="{B9E30BC8-8E2C-4A09-805D-36BB46E8A63B}" sibTransId="{8675CAA3-AEF0-419E-9574-49D8B8C973D1}"/>
    <dgm:cxn modelId="{46CA5789-2655-4347-A40F-D918A4B8AC6A}" type="presOf" srcId="{8C9822E2-C7E7-49BF-A13C-DA97062DDDDE}" destId="{76889E31-5E75-4FEB-8915-4AC856238B2C}" srcOrd="0" destOrd="0" presId="urn:microsoft.com/office/officeart/2018/5/layout/IconLeafLabelList"/>
    <dgm:cxn modelId="{589195E2-1BC3-4B9B-972B-0819A14E6D18}" type="presOf" srcId="{28A74953-450C-4A17-A3F6-000EBB874FAF}" destId="{0133B39A-48B3-4E4D-B683-30EC904E8130}" srcOrd="0" destOrd="0" presId="urn:microsoft.com/office/officeart/2018/5/layout/IconLeafLabelList"/>
    <dgm:cxn modelId="{C1651AFF-37A5-41EE-A7D2-384CE6FC4696}" srcId="{EB0A8CEA-0AC9-47A0-9361-8201580B44BB}" destId="{28A74953-450C-4A17-A3F6-000EBB874FAF}" srcOrd="2" destOrd="0" parTransId="{51DF8332-63EE-4B85-8D57-80A1BD88C103}" sibTransId="{D82ADB35-2894-4F55-81A3-BA29A41D5C2C}"/>
    <dgm:cxn modelId="{45C42BE6-55E7-4AFD-AF0D-D97575186B49}" type="presParOf" srcId="{8067E071-2D69-40AC-8A73-65EE240435DE}" destId="{142F0E6E-01CA-4A55-9B08-6F3DC2118934}" srcOrd="0" destOrd="0" presId="urn:microsoft.com/office/officeart/2018/5/layout/IconLeafLabelList"/>
    <dgm:cxn modelId="{C0B448F9-7C01-4219-A130-6B9E0790DC99}" type="presParOf" srcId="{142F0E6E-01CA-4A55-9B08-6F3DC2118934}" destId="{F22E48B2-9586-420D-8EDA-C117719179B3}" srcOrd="0" destOrd="0" presId="urn:microsoft.com/office/officeart/2018/5/layout/IconLeafLabelList"/>
    <dgm:cxn modelId="{D22E49A2-8E34-425A-954A-75D02504087C}" type="presParOf" srcId="{142F0E6E-01CA-4A55-9B08-6F3DC2118934}" destId="{F773705F-4CD8-4F50-BCF0-7DF8135DF76F}" srcOrd="1" destOrd="0" presId="urn:microsoft.com/office/officeart/2018/5/layout/IconLeafLabelList"/>
    <dgm:cxn modelId="{708049AB-C3C3-42B3-9A3D-137ECFC7745A}" type="presParOf" srcId="{142F0E6E-01CA-4A55-9B08-6F3DC2118934}" destId="{4481FC27-99A1-4406-B1EF-31614011A178}" srcOrd="2" destOrd="0" presId="urn:microsoft.com/office/officeart/2018/5/layout/IconLeafLabelList"/>
    <dgm:cxn modelId="{18D314F9-EEC0-490D-8C0C-92E562F77FDF}" type="presParOf" srcId="{142F0E6E-01CA-4A55-9B08-6F3DC2118934}" destId="{DC692127-05C1-4D2D-BD73-A0194206FE4D}" srcOrd="3" destOrd="0" presId="urn:microsoft.com/office/officeart/2018/5/layout/IconLeafLabelList"/>
    <dgm:cxn modelId="{703FC517-AB6A-48DE-B0E2-79CDC2B243E0}" type="presParOf" srcId="{8067E071-2D69-40AC-8A73-65EE240435DE}" destId="{E2422092-3A24-4DCB-B05E-BDEB10ADC2F9}" srcOrd="1" destOrd="0" presId="urn:microsoft.com/office/officeart/2018/5/layout/IconLeafLabelList"/>
    <dgm:cxn modelId="{FF861054-5A7F-4DA9-9CB6-7741F9164254}" type="presParOf" srcId="{8067E071-2D69-40AC-8A73-65EE240435DE}" destId="{7037F23D-D1B9-44FC-B67A-48B6DF95D494}" srcOrd="2" destOrd="0" presId="urn:microsoft.com/office/officeart/2018/5/layout/IconLeafLabelList"/>
    <dgm:cxn modelId="{496C6BCB-46AC-4B97-B705-F89C56534053}" type="presParOf" srcId="{7037F23D-D1B9-44FC-B67A-48B6DF95D494}" destId="{FE02BE72-D9BB-414B-A781-76FC02A3AC5C}" srcOrd="0" destOrd="0" presId="urn:microsoft.com/office/officeart/2018/5/layout/IconLeafLabelList"/>
    <dgm:cxn modelId="{44297470-F1A5-428C-8727-C9FB8383EFF5}" type="presParOf" srcId="{7037F23D-D1B9-44FC-B67A-48B6DF95D494}" destId="{38C9F735-323D-4B54-9C02-3AF8391588CA}" srcOrd="1" destOrd="0" presId="urn:microsoft.com/office/officeart/2018/5/layout/IconLeafLabelList"/>
    <dgm:cxn modelId="{36387F34-919A-4027-B64B-B1CC70630B0F}" type="presParOf" srcId="{7037F23D-D1B9-44FC-B67A-48B6DF95D494}" destId="{E7AD1ADB-B0BD-4192-AD40-831A8237A621}" srcOrd="2" destOrd="0" presId="urn:microsoft.com/office/officeart/2018/5/layout/IconLeafLabelList"/>
    <dgm:cxn modelId="{7EE51619-5414-4A75-81E9-589ED7DA989F}" type="presParOf" srcId="{7037F23D-D1B9-44FC-B67A-48B6DF95D494}" destId="{76889E31-5E75-4FEB-8915-4AC856238B2C}" srcOrd="3" destOrd="0" presId="urn:microsoft.com/office/officeart/2018/5/layout/IconLeafLabelList"/>
    <dgm:cxn modelId="{DECEB9A2-2FF5-466F-B509-7D3B1128F05F}" type="presParOf" srcId="{8067E071-2D69-40AC-8A73-65EE240435DE}" destId="{2BCA78DB-CA8E-458D-89FE-5423D6FDB34A}" srcOrd="3" destOrd="0" presId="urn:microsoft.com/office/officeart/2018/5/layout/IconLeafLabelList"/>
    <dgm:cxn modelId="{862DD59B-026F-4B8F-9614-8D65334E066A}" type="presParOf" srcId="{8067E071-2D69-40AC-8A73-65EE240435DE}" destId="{DEBC14F1-76A3-4951-9946-8353805B1624}" srcOrd="4" destOrd="0" presId="urn:microsoft.com/office/officeart/2018/5/layout/IconLeafLabelList"/>
    <dgm:cxn modelId="{0F39B6DE-F241-456F-B0AB-5A3A558F4F8E}" type="presParOf" srcId="{DEBC14F1-76A3-4951-9946-8353805B1624}" destId="{B99DF472-7126-47C6-8CF1-6B8265018823}" srcOrd="0" destOrd="0" presId="urn:microsoft.com/office/officeart/2018/5/layout/IconLeafLabelList"/>
    <dgm:cxn modelId="{350476AB-DB98-4308-BAB6-746EC8E9A644}" type="presParOf" srcId="{DEBC14F1-76A3-4951-9946-8353805B1624}" destId="{4E489A1D-A3D7-4089-8262-FAF4228EA9E3}" srcOrd="1" destOrd="0" presId="urn:microsoft.com/office/officeart/2018/5/layout/IconLeafLabelList"/>
    <dgm:cxn modelId="{CB3E1648-55DB-4F0C-A915-18E1EB05356F}" type="presParOf" srcId="{DEBC14F1-76A3-4951-9946-8353805B1624}" destId="{EFA9861A-D55B-42C8-93C6-41E4984B1CBA}" srcOrd="2" destOrd="0" presId="urn:microsoft.com/office/officeart/2018/5/layout/IconLeafLabelList"/>
    <dgm:cxn modelId="{FFC580EE-C06D-4EA7-A3A0-5E185DBF744B}" type="presParOf" srcId="{DEBC14F1-76A3-4951-9946-8353805B1624}" destId="{0133B39A-48B3-4E4D-B683-30EC904E813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ABAC0-1C9C-47F0-93F7-023668AFDB59}">
      <dsp:nvSpPr>
        <dsp:cNvPr id="0" name=""/>
        <dsp:cNvSpPr/>
      </dsp:nvSpPr>
      <dsp:spPr>
        <a:xfrm>
          <a:off x="7334" y="410236"/>
          <a:ext cx="755261" cy="755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F97FA-C325-42A5-9B94-E411F03E9BC3}">
      <dsp:nvSpPr>
        <dsp:cNvPr id="0" name=""/>
        <dsp:cNvSpPr/>
      </dsp:nvSpPr>
      <dsp:spPr>
        <a:xfrm>
          <a:off x="7334" y="1247143"/>
          <a:ext cx="2157890" cy="323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Creational design patterns</a:t>
          </a:r>
        </a:p>
      </dsp:txBody>
      <dsp:txXfrm>
        <a:off x="7334" y="1247143"/>
        <a:ext cx="2157890" cy="323683"/>
      </dsp:txXfrm>
    </dsp:sp>
    <dsp:sp modelId="{228996F2-EEFB-4D4C-8DEA-6DAAF3D3D501}">
      <dsp:nvSpPr>
        <dsp:cNvPr id="0" name=""/>
        <dsp:cNvSpPr/>
      </dsp:nvSpPr>
      <dsp:spPr>
        <a:xfrm>
          <a:off x="7334" y="1608801"/>
          <a:ext cx="2157890" cy="700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/>
            <a:t>Herbruikbare patronen voor het instantiëren van objecten.</a:t>
          </a:r>
          <a:endParaRPr lang="en-US" sz="1100" kern="1200"/>
        </a:p>
      </dsp:txBody>
      <dsp:txXfrm>
        <a:off x="7334" y="1608801"/>
        <a:ext cx="2157890" cy="700154"/>
      </dsp:txXfrm>
    </dsp:sp>
    <dsp:sp modelId="{8C5DA992-B828-4845-BF0D-8256B67FC984}">
      <dsp:nvSpPr>
        <dsp:cNvPr id="0" name=""/>
        <dsp:cNvSpPr/>
      </dsp:nvSpPr>
      <dsp:spPr>
        <a:xfrm>
          <a:off x="2542856" y="410236"/>
          <a:ext cx="755261" cy="7552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2EB6D-ED7E-4641-949A-062A2A9E8B67}">
      <dsp:nvSpPr>
        <dsp:cNvPr id="0" name=""/>
        <dsp:cNvSpPr/>
      </dsp:nvSpPr>
      <dsp:spPr>
        <a:xfrm>
          <a:off x="2542856" y="1247143"/>
          <a:ext cx="2157890" cy="323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Structural design patterns</a:t>
          </a:r>
        </a:p>
      </dsp:txBody>
      <dsp:txXfrm>
        <a:off x="2542856" y="1247143"/>
        <a:ext cx="2157890" cy="323683"/>
      </dsp:txXfrm>
    </dsp:sp>
    <dsp:sp modelId="{F20F9A70-51FC-4C9B-9C0D-7DDCC0ED9AA8}">
      <dsp:nvSpPr>
        <dsp:cNvPr id="0" name=""/>
        <dsp:cNvSpPr/>
      </dsp:nvSpPr>
      <dsp:spPr>
        <a:xfrm>
          <a:off x="2542856" y="1608801"/>
          <a:ext cx="2157890" cy="700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/>
            <a:t>Herbruikbare patronen voor het koppelen van meerdere objecten in een grotere structuren.</a:t>
          </a:r>
          <a:endParaRPr lang="en-US" sz="1100" kern="1200"/>
        </a:p>
      </dsp:txBody>
      <dsp:txXfrm>
        <a:off x="2542856" y="1608801"/>
        <a:ext cx="2157890" cy="700154"/>
      </dsp:txXfrm>
    </dsp:sp>
    <dsp:sp modelId="{DC64A48B-13A0-4A54-A092-12B31AB95999}">
      <dsp:nvSpPr>
        <dsp:cNvPr id="0" name=""/>
        <dsp:cNvSpPr/>
      </dsp:nvSpPr>
      <dsp:spPr>
        <a:xfrm>
          <a:off x="5078377" y="410236"/>
          <a:ext cx="755261" cy="7552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50C30-39F1-415B-8BAB-CCC6E1433C5D}">
      <dsp:nvSpPr>
        <dsp:cNvPr id="0" name=""/>
        <dsp:cNvSpPr/>
      </dsp:nvSpPr>
      <dsp:spPr>
        <a:xfrm>
          <a:off x="5078377" y="1247143"/>
          <a:ext cx="2157890" cy="323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Behavior design patterns</a:t>
          </a:r>
        </a:p>
      </dsp:txBody>
      <dsp:txXfrm>
        <a:off x="5078377" y="1247143"/>
        <a:ext cx="2157890" cy="323683"/>
      </dsp:txXfrm>
    </dsp:sp>
    <dsp:sp modelId="{4D1295CD-8039-40AF-B017-3C4A8B5A110F}">
      <dsp:nvSpPr>
        <dsp:cNvPr id="0" name=""/>
        <dsp:cNvSpPr/>
      </dsp:nvSpPr>
      <dsp:spPr>
        <a:xfrm>
          <a:off x="5078377" y="1608801"/>
          <a:ext cx="2157890" cy="700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/>
            <a:t>Herbruikbare patronen voor algoritmes en het toekennen van verantwoordelijkheden tussen verschillende objecten.</a:t>
          </a:r>
          <a:endParaRPr lang="en-US" sz="1100" kern="1200"/>
        </a:p>
      </dsp:txBody>
      <dsp:txXfrm>
        <a:off x="5078377" y="1608801"/>
        <a:ext cx="2157890" cy="70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E48B2-9586-420D-8EDA-C117719179B3}">
      <dsp:nvSpPr>
        <dsp:cNvPr id="0" name=""/>
        <dsp:cNvSpPr/>
      </dsp:nvSpPr>
      <dsp:spPr>
        <a:xfrm>
          <a:off x="1489328" y="11606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3705F-4CD8-4F50-BCF0-7DF8135DF76F}">
      <dsp:nvSpPr>
        <dsp:cNvPr id="0" name=""/>
        <dsp:cNvSpPr/>
      </dsp:nvSpPr>
      <dsp:spPr>
        <a:xfrm>
          <a:off x="1745265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92127-05C1-4D2D-BD73-A0194206FE4D}">
      <dsp:nvSpPr>
        <dsp:cNvPr id="0" name=""/>
        <dsp:cNvSpPr/>
      </dsp:nvSpPr>
      <dsp:spPr>
        <a:xfrm>
          <a:off x="1105421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err="1">
              <a:solidFill>
                <a:schemeClr val="bg1"/>
              </a:solidFill>
            </a:rPr>
            <a:t>Behaviour</a:t>
          </a:r>
          <a:r>
            <a:rPr lang="en-US" sz="1500" kern="1200">
              <a:solidFill>
                <a:schemeClr val="bg1"/>
              </a:solidFill>
            </a:rPr>
            <a:t> design pattern</a:t>
          </a:r>
        </a:p>
      </dsp:txBody>
      <dsp:txXfrm>
        <a:off x="1105421" y="1586606"/>
        <a:ext cx="1968750" cy="720000"/>
      </dsp:txXfrm>
    </dsp:sp>
    <dsp:sp modelId="{FE02BE72-D9BB-414B-A781-76FC02A3AC5C}">
      <dsp:nvSpPr>
        <dsp:cNvPr id="0" name=""/>
        <dsp:cNvSpPr/>
      </dsp:nvSpPr>
      <dsp:spPr>
        <a:xfrm>
          <a:off x="3802609" y="11606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9F735-323D-4B54-9C02-3AF8391588CA}">
      <dsp:nvSpPr>
        <dsp:cNvPr id="0" name=""/>
        <dsp:cNvSpPr/>
      </dsp:nvSpPr>
      <dsp:spPr>
        <a:xfrm>
          <a:off x="4058546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89E31-5E75-4FEB-8915-4AC856238B2C}">
      <dsp:nvSpPr>
        <dsp:cNvPr id="0" name=""/>
        <dsp:cNvSpPr/>
      </dsp:nvSpPr>
      <dsp:spPr>
        <a:xfrm>
          <a:off x="3418703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solidFill>
                <a:schemeClr val="bg1"/>
              </a:solidFill>
            </a:rPr>
            <a:t>Subscribe / unsubscribe mechanism</a:t>
          </a:r>
        </a:p>
      </dsp:txBody>
      <dsp:txXfrm>
        <a:off x="3418703" y="1586606"/>
        <a:ext cx="1968750" cy="720000"/>
      </dsp:txXfrm>
    </dsp:sp>
    <dsp:sp modelId="{B99DF472-7126-47C6-8CF1-6B8265018823}">
      <dsp:nvSpPr>
        <dsp:cNvPr id="0" name=""/>
        <dsp:cNvSpPr/>
      </dsp:nvSpPr>
      <dsp:spPr>
        <a:xfrm>
          <a:off x="2645968" y="2798793"/>
          <a:ext cx="1200937" cy="1200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89A1D-A3D7-4089-8262-FAF4228EA9E3}">
      <dsp:nvSpPr>
        <dsp:cNvPr id="0" name=""/>
        <dsp:cNvSpPr/>
      </dsp:nvSpPr>
      <dsp:spPr>
        <a:xfrm>
          <a:off x="2901906" y="3054731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3B39A-48B3-4E4D-B683-30EC904E8130}">
      <dsp:nvSpPr>
        <dsp:cNvPr id="0" name=""/>
        <dsp:cNvSpPr/>
      </dsp:nvSpPr>
      <dsp:spPr>
        <a:xfrm>
          <a:off x="2262062" y="437379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solidFill>
                <a:schemeClr val="bg1"/>
              </a:solidFill>
            </a:rPr>
            <a:t>Event handling</a:t>
          </a:r>
        </a:p>
      </dsp:txBody>
      <dsp:txXfrm>
        <a:off x="2262062" y="4373793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0CFA6-D380-4C0D-9D4E-51A338026C2E}" type="datetimeFigureOut">
              <a:rPr lang="nl-NL"/>
              <a:t>2-12-2020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A3544-3E00-4569-A408-ADD03333435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08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Richard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3544-3E00-4569-A408-ADD033334355}" type="slidenum">
              <a:rPr lang="nl-NL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490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>
                <a:cs typeface="Calibri"/>
              </a:rPr>
              <a:t>Richard</a:t>
            </a: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Ter demonstratie hebben we een demo </a:t>
            </a:r>
            <a:r>
              <a:rPr lang="nl-NL" err="1">
                <a:cs typeface="Calibri"/>
              </a:rPr>
              <a:t>implementatatie</a:t>
            </a:r>
            <a:r>
              <a:rPr lang="nl-NL">
                <a:cs typeface="Calibri"/>
              </a:rPr>
              <a:t> gemaakt in Java, en c# dat een grafische interface met tekenen met de muis </a:t>
            </a:r>
            <a:r>
              <a:rPr lang="nl-NL" err="1">
                <a:cs typeface="Calibri"/>
              </a:rPr>
              <a:t>implementeerd</a:t>
            </a:r>
            <a:r>
              <a:rPr lang="nl-NL">
                <a:cs typeface="Calibri"/>
              </a:rPr>
              <a:t>.</a:t>
            </a: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Wat opviel in Java is dat de standaard </a:t>
            </a:r>
            <a:r>
              <a:rPr lang="nl-NL" err="1">
                <a:cs typeface="Calibri"/>
              </a:rPr>
              <a:t>Observable</a:t>
            </a:r>
            <a:r>
              <a:rPr lang="nl-NL">
                <a:cs typeface="Calibri"/>
              </a:rPr>
              <a:t> van het </a:t>
            </a:r>
            <a:r>
              <a:rPr lang="nl-NL" err="1">
                <a:cs typeface="Calibri"/>
              </a:rPr>
              <a:t>java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framework</a:t>
            </a:r>
            <a:r>
              <a:rPr lang="nl-NL">
                <a:cs typeface="Calibri"/>
              </a:rPr>
              <a:t> niet meer ondersteund wordt, </a:t>
            </a:r>
          </a:p>
          <a:p>
            <a:r>
              <a:rPr lang="nl-NL">
                <a:cs typeface="Calibri"/>
              </a:rPr>
              <a:t>Dit komt omdat het een abstracte klasse is waar van ge-</a:t>
            </a:r>
            <a:r>
              <a:rPr lang="nl-NL" err="1">
                <a:cs typeface="Calibri"/>
              </a:rPr>
              <a:t>extend</a:t>
            </a:r>
            <a:r>
              <a:rPr lang="nl-NL">
                <a:cs typeface="Calibri"/>
              </a:rPr>
              <a:t> moet worden, en niet een interface zoals in c#</a:t>
            </a: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We hebben daarom in </a:t>
            </a:r>
            <a:r>
              <a:rPr lang="nl-NL" err="1">
                <a:cs typeface="Calibri"/>
              </a:rPr>
              <a:t>java</a:t>
            </a:r>
            <a:r>
              <a:rPr lang="nl-NL">
                <a:cs typeface="Calibri"/>
              </a:rPr>
              <a:t> onze eigen interfaces gemaakt zoals in deze diagram getoond die overeenkomen</a:t>
            </a:r>
          </a:p>
          <a:p>
            <a:r>
              <a:rPr lang="nl-NL">
                <a:cs typeface="Calibri"/>
              </a:rPr>
              <a:t>met de interfaces zoals die ook in c# .net </a:t>
            </a:r>
            <a:r>
              <a:rPr lang="nl-NL" err="1">
                <a:cs typeface="Calibri"/>
              </a:rPr>
              <a:t>framework</a:t>
            </a:r>
            <a:r>
              <a:rPr lang="nl-NL">
                <a:cs typeface="Calibri"/>
              </a:rPr>
              <a:t> zijn gedefinieerd. </a:t>
            </a:r>
          </a:p>
          <a:p>
            <a:endParaRPr lang="nl-NL">
              <a:cs typeface="Calibri"/>
            </a:endParaRPr>
          </a:p>
          <a:p>
            <a:r>
              <a:rPr lang="nl-NL"/>
              <a:t>(We hebben gekozen om een eigen implementatie van een publisher en subscriber uit werken, vaak is het echter voldoende om alleen een subscriber implementatie te maken die</a:t>
            </a:r>
          </a:p>
          <a:p>
            <a:r>
              <a:rPr lang="nl-NL"/>
              <a:t>De publishers van het huidige framework gebruikt.)</a:t>
            </a:r>
            <a:endParaRPr lang="en-US"/>
          </a:p>
          <a:p>
            <a:endParaRPr lang="nl-NL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3544-3E00-4569-A408-ADD033334355}" type="slidenum">
              <a:rPr lang="nl-NL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415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DEMO TYGO</a:t>
            </a:r>
          </a:p>
          <a:p>
            <a:r>
              <a:rPr lang="en-US">
                <a:cs typeface="Calibri"/>
              </a:rPr>
              <a:t>=====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PointPublisher</a:t>
            </a:r>
            <a:r>
              <a:rPr lang="en-US">
                <a:cs typeface="Calibri"/>
              </a:rPr>
              <a:t> class met observable interface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Verschillende</a:t>
            </a:r>
            <a:r>
              <a:rPr lang="en-US">
                <a:cs typeface="Calibri"/>
              </a:rPr>
              <a:t> subscribers </a:t>
            </a:r>
            <a:r>
              <a:rPr lang="en-US" err="1">
                <a:cs typeface="Calibri"/>
              </a:rPr>
              <a:t>subscriben</a:t>
            </a:r>
            <a:r>
              <a:rPr lang="en-US">
                <a:cs typeface="Calibri"/>
              </a:rPr>
              <a:t> op </a:t>
            </a:r>
            <a:r>
              <a:rPr lang="en-US" err="1">
                <a:cs typeface="Calibri"/>
              </a:rPr>
              <a:t>deze</a:t>
            </a:r>
            <a:r>
              <a:rPr lang="en-US">
                <a:cs typeface="Calibri"/>
              </a:rPr>
              <a:t> publisher. IN LIST CLASS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Zodra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een</a:t>
            </a:r>
            <a:r>
              <a:rPr lang="en-US">
                <a:cs typeface="Calibri"/>
              </a:rPr>
              <a:t> subscriber </a:t>
            </a:r>
            <a:r>
              <a:rPr lang="en-US" err="1">
                <a:cs typeface="Calibri"/>
              </a:rPr>
              <a:t>iets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tekent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zal</a:t>
            </a:r>
            <a:r>
              <a:rPr lang="en-US">
                <a:cs typeface="Calibri"/>
              </a:rPr>
              <a:t> de point </a:t>
            </a:r>
            <a:r>
              <a:rPr lang="en-US" err="1">
                <a:cs typeface="Calibri"/>
              </a:rPr>
              <a:t>staat</a:t>
            </a:r>
            <a:r>
              <a:rPr lang="en-US">
                <a:cs typeface="Calibri"/>
              </a:rPr>
              <a:t> van de publisher </a:t>
            </a:r>
            <a:r>
              <a:rPr lang="en-US" err="1">
                <a:cs typeface="Calibri"/>
              </a:rPr>
              <a:t>geupdate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worden</a:t>
            </a:r>
            <a:r>
              <a:rPr lang="en-US">
                <a:cs typeface="Calibri"/>
              </a:rPr>
              <a:t> 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aan</a:t>
            </a:r>
            <a:r>
              <a:rPr lang="en-US">
                <a:cs typeface="Calibri"/>
              </a:rPr>
              <a:t> de hand van </a:t>
            </a:r>
            <a:r>
              <a:rPr lang="en-US" err="1">
                <a:cs typeface="Calibri"/>
              </a:rPr>
              <a:t>deze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methode</a:t>
            </a:r>
            <a:r>
              <a:rPr lang="en-US">
                <a:cs typeface="Calibri"/>
              </a:rPr>
              <a:t> word de update </a:t>
            </a:r>
            <a:r>
              <a:rPr lang="en-US" err="1">
                <a:cs typeface="Calibri"/>
              </a:rPr>
              <a:t>gestuurd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naar</a:t>
            </a:r>
            <a:r>
              <a:rPr lang="en-US">
                <a:cs typeface="Calibri"/>
              </a:rPr>
              <a:t> alle subscribers</a:t>
            </a: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3544-3E00-4569-A408-ADD033334355}" type="slidenum">
              <a:rPr lang="nl-NL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63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Richard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3544-3E00-4569-A408-ADD033334355}" type="slidenum">
              <a:rPr lang="nl-NL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48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+mn-lt"/>
              </a:rPr>
              <a:t>Yorick</a:t>
            </a:r>
          </a:p>
          <a:p>
            <a:br>
              <a:rPr lang="en-US">
                <a:cs typeface="+mn-lt"/>
              </a:rPr>
            </a:br>
            <a:r>
              <a:rPr lang="en-US">
                <a:cs typeface="+mn-lt"/>
              </a:rPr>
              <a:t>In het </a:t>
            </a:r>
            <a:r>
              <a:rPr lang="en-US" err="1">
                <a:cs typeface="+mn-lt"/>
              </a:rPr>
              <a:t>kort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gezegd</a:t>
            </a:r>
            <a:r>
              <a:rPr lang="en-US">
                <a:cs typeface="+mn-lt"/>
              </a:rPr>
              <a:t> </a:t>
            </a:r>
            <a:r>
              <a:rPr lang="en-US"/>
              <a:t>Desgin </a:t>
            </a:r>
            <a:r>
              <a:rPr lang="en-US" err="1"/>
              <a:t>pattrens</a:t>
            </a:r>
            <a:r>
              <a:rPr lang="en-US"/>
              <a:t> </a:t>
            </a:r>
            <a:r>
              <a:rPr lang="en-US" err="1"/>
              <a:t>zijn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 het ware </a:t>
            </a:r>
            <a:r>
              <a:rPr lang="en-US" err="1"/>
              <a:t>patronen</a:t>
            </a:r>
            <a:r>
              <a:rPr lang="en-US"/>
              <a:t> die je </a:t>
            </a:r>
            <a:r>
              <a:rPr lang="en-US" err="1"/>
              <a:t>kunt</a:t>
            </a:r>
            <a:r>
              <a:rPr lang="en-US"/>
              <a:t> </a:t>
            </a:r>
            <a:r>
              <a:rPr lang="en-US" err="1"/>
              <a:t>gebruiken</a:t>
            </a:r>
            <a:r>
              <a:rPr lang="en-US"/>
              <a:t> om </a:t>
            </a:r>
            <a:r>
              <a:rPr lang="en-US" err="1"/>
              <a:t>veel</a:t>
            </a:r>
            <a:r>
              <a:rPr lang="en-US"/>
              <a:t> </a:t>
            </a:r>
            <a:r>
              <a:rPr lang="en-US" err="1"/>
              <a:t>voorkomende</a:t>
            </a:r>
            <a:r>
              <a:rPr lang="en-US"/>
              <a:t> </a:t>
            </a:r>
            <a:r>
              <a:rPr lang="en-US" err="1"/>
              <a:t>problemen</a:t>
            </a:r>
            <a:r>
              <a:rPr lang="en-US"/>
              <a:t> in software </a:t>
            </a:r>
            <a:r>
              <a:rPr lang="en-US" err="1"/>
              <a:t>ontwerpen</a:t>
            </a:r>
            <a:r>
              <a:rPr lang="en-US"/>
              <a:t> op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lossen</a:t>
            </a:r>
            <a:r>
              <a:rPr lang="en-US"/>
              <a:t>. Het is </a:t>
            </a:r>
            <a:r>
              <a:rPr lang="en-US" err="1"/>
              <a:t>dus</a:t>
            </a:r>
            <a:r>
              <a:rPr lang="en-US"/>
              <a:t> </a:t>
            </a:r>
            <a:r>
              <a:rPr lang="en-US" err="1"/>
              <a:t>geen</a:t>
            </a:r>
            <a:r>
              <a:rPr lang="en-US"/>
              <a:t> off the shell code. </a:t>
            </a:r>
          </a:p>
          <a:p>
            <a:r>
              <a:rPr lang="en-US"/>
              <a:t> 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3544-3E00-4569-A408-ADD033334355}" type="slidenum">
              <a:rPr lang="nl-NL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10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Yorick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3544-3E00-4569-A408-ADD033334355}" type="slidenum">
              <a:rPr lang="nl-NL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20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nl-NL">
                <a:cs typeface="+mn-lt"/>
              </a:rPr>
              <a:t>Tygo:</a:t>
            </a:r>
            <a:br>
              <a:rPr lang="nl-NL">
                <a:cs typeface="+mn-lt"/>
              </a:rPr>
            </a:br>
            <a:endParaRPr lang="nl-NL">
              <a:cs typeface="Calibri"/>
            </a:endParaRPr>
          </a:p>
          <a:p>
            <a:pPr>
              <a:buFont typeface="Arial"/>
              <a:buChar char="•"/>
            </a:pPr>
            <a:r>
              <a:rPr lang="nl-NL"/>
              <a:t> </a:t>
            </a:r>
            <a:r>
              <a:rPr lang="nl-NL" b="1"/>
              <a:t>Design </a:t>
            </a:r>
            <a:r>
              <a:rPr lang="nl-NL" b="1" err="1"/>
              <a:t>patterns</a:t>
            </a:r>
            <a:r>
              <a:rPr lang="nl-NL" b="1"/>
              <a:t> bestaan al jaren</a:t>
            </a:r>
            <a:r>
              <a:rPr lang="nl-NL"/>
              <a:t> voordat de term ‘Design </a:t>
            </a:r>
            <a:r>
              <a:rPr lang="nl-NL" err="1"/>
              <a:t>patterns</a:t>
            </a:r>
            <a:r>
              <a:rPr lang="nl-NL"/>
              <a:t>’ </a:t>
            </a:r>
            <a:r>
              <a:rPr lang="nl-NL" err="1"/>
              <a:t>officeel</a:t>
            </a:r>
            <a:r>
              <a:rPr lang="nl-NL"/>
              <a:t> werd. Ieder programma dat goed is geschreven gebruikt</a:t>
            </a:r>
            <a:r>
              <a:rPr lang="nl-NL" b="1"/>
              <a:t> automatisch</a:t>
            </a:r>
            <a:r>
              <a:rPr lang="nl-NL"/>
              <a:t> design </a:t>
            </a:r>
            <a:r>
              <a:rPr lang="nl-NL" err="1"/>
              <a:t>patterns</a:t>
            </a:r>
            <a:r>
              <a:rPr lang="nl-NL"/>
              <a:t>. Dit zijn </a:t>
            </a:r>
            <a:r>
              <a:rPr lang="nl-NL" err="1"/>
              <a:t>ongedocumenteerde</a:t>
            </a:r>
            <a:r>
              <a:rPr lang="nl-NL"/>
              <a:t> </a:t>
            </a:r>
            <a:r>
              <a:rPr lang="nl-NL" err="1"/>
              <a:t>patterns</a:t>
            </a:r>
            <a:r>
              <a:rPr lang="nl-NL"/>
              <a:t> die herhalend terugkomen. </a:t>
            </a:r>
            <a:endParaRPr lang="nl-NL">
              <a:cs typeface="Calibri"/>
            </a:endParaRPr>
          </a:p>
          <a:p>
            <a:pPr>
              <a:buFont typeface="Arial"/>
              <a:buChar char="•"/>
            </a:pPr>
            <a:endParaRPr lang="nl-NL"/>
          </a:p>
          <a:p>
            <a:pPr>
              <a:buFont typeface="Arial"/>
              <a:buChar char="•"/>
            </a:pPr>
            <a:r>
              <a:rPr lang="nl-NL"/>
              <a:t> Voordat er iets </a:t>
            </a:r>
            <a:r>
              <a:rPr lang="nl-NL" err="1"/>
              <a:t>officeel</a:t>
            </a:r>
            <a:r>
              <a:rPr lang="nl-NL"/>
              <a:t> gemaakt </a:t>
            </a:r>
            <a:r>
              <a:rPr lang="nl-NL" err="1"/>
              <a:t>werdt</a:t>
            </a:r>
            <a:r>
              <a:rPr lang="nl-NL"/>
              <a:t> </a:t>
            </a:r>
            <a:r>
              <a:rPr lang="nl-NL" err="1"/>
              <a:t>kwa</a:t>
            </a:r>
            <a:r>
              <a:rPr lang="nl-NL"/>
              <a:t> design </a:t>
            </a:r>
            <a:r>
              <a:rPr lang="nl-NL" err="1"/>
              <a:t>patterns</a:t>
            </a:r>
            <a:r>
              <a:rPr lang="nl-NL"/>
              <a:t> was er een </a:t>
            </a:r>
            <a:r>
              <a:rPr lang="nl-NL" b="1"/>
              <a:t>Architect </a:t>
            </a:r>
            <a:r>
              <a:rPr lang="nl-NL" b="1" err="1"/>
              <a:t>Christper</a:t>
            </a:r>
            <a:r>
              <a:rPr lang="nl-NL"/>
              <a:t> Alexander die in 1977 een boek schreef “</a:t>
            </a:r>
            <a:r>
              <a:rPr lang="nl-NL" b="1"/>
              <a:t>A </a:t>
            </a:r>
            <a:r>
              <a:rPr lang="nl-NL" b="1" err="1"/>
              <a:t>pattern</a:t>
            </a:r>
            <a:r>
              <a:rPr lang="nl-NL" b="1"/>
              <a:t> </a:t>
            </a:r>
            <a:r>
              <a:rPr lang="nl-NL" b="1" err="1"/>
              <a:t>language</a:t>
            </a:r>
            <a:r>
              <a:rPr lang="nl-NL" b="1"/>
              <a:t>: Towns, Buildings, Construction</a:t>
            </a:r>
            <a:r>
              <a:rPr lang="nl-NL"/>
              <a:t>”. In dit boek </a:t>
            </a:r>
            <a:r>
              <a:rPr lang="nl-NL" err="1"/>
              <a:t>schreeft</a:t>
            </a:r>
            <a:r>
              <a:rPr lang="nl-NL"/>
              <a:t> hij reeks voorkomende problemen met gedocumenteerde oplossingen bij het ontwerpen van gebouwen.  </a:t>
            </a:r>
            <a:endParaRPr lang="nl-NL">
              <a:cs typeface="Calibri"/>
            </a:endParaRPr>
          </a:p>
          <a:p>
            <a:pPr>
              <a:buFont typeface="Arial"/>
              <a:buChar char="•"/>
            </a:pPr>
            <a:endParaRPr lang="nl-NL"/>
          </a:p>
          <a:p>
            <a:pPr>
              <a:buFont typeface="Arial"/>
              <a:buChar char="•"/>
            </a:pPr>
            <a:r>
              <a:rPr lang="nl-NL"/>
              <a:t> Na dit boek gingen </a:t>
            </a:r>
            <a:r>
              <a:rPr lang="nl-NL" b="1"/>
              <a:t>Kent Beck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b="1"/>
              <a:t>Ward </a:t>
            </a:r>
            <a:r>
              <a:rPr lang="nl-NL" b="1" err="1"/>
              <a:t>Cunningham</a:t>
            </a:r>
            <a:r>
              <a:rPr lang="nl-NL"/>
              <a:t> in 1987 </a:t>
            </a:r>
            <a:r>
              <a:rPr lang="nl-NL" err="1"/>
              <a:t>expiermenteren</a:t>
            </a:r>
            <a:r>
              <a:rPr lang="nl-NL"/>
              <a:t> om </a:t>
            </a:r>
            <a:r>
              <a:rPr lang="nl-NL" err="1"/>
              <a:t>pattern</a:t>
            </a:r>
            <a:r>
              <a:rPr lang="nl-NL"/>
              <a:t> te gebruiken bij object </a:t>
            </a:r>
            <a:r>
              <a:rPr lang="nl-NL" err="1"/>
              <a:t>georienteerd</a:t>
            </a:r>
            <a:r>
              <a:rPr lang="nl-NL"/>
              <a:t> te programmeren. Hier hebben ze een paper voor geschreven en ingestuurd naar de </a:t>
            </a:r>
            <a:r>
              <a:rPr lang="nl-NL" b="1"/>
              <a:t>OOPSLA </a:t>
            </a:r>
            <a:r>
              <a:rPr lang="nl-NL" b="1" err="1"/>
              <a:t>onderzoeksconferentie</a:t>
            </a:r>
            <a:r>
              <a:rPr lang="nl-NL"/>
              <a:t>. (Object-</a:t>
            </a:r>
            <a:r>
              <a:rPr lang="nl-NL" err="1"/>
              <a:t>Oriented</a:t>
            </a:r>
            <a:r>
              <a:rPr lang="nl-NL"/>
              <a:t> Programming, Systems, </a:t>
            </a:r>
            <a:r>
              <a:rPr lang="nl-NL" err="1"/>
              <a:t>Languages</a:t>
            </a:r>
            <a:r>
              <a:rPr lang="nl-NL"/>
              <a:t> &amp; Applications)</a:t>
            </a:r>
            <a:endParaRPr lang="nl-NL">
              <a:cs typeface="Calibri"/>
            </a:endParaRPr>
          </a:p>
          <a:p>
            <a:pPr>
              <a:buFont typeface="Arial"/>
              <a:buChar char="•"/>
            </a:pPr>
            <a:endParaRPr lang="nl-NL"/>
          </a:p>
          <a:p>
            <a:pPr>
              <a:buFont typeface="Arial"/>
              <a:buChar char="•"/>
            </a:pPr>
            <a:r>
              <a:rPr lang="nl-NL"/>
              <a:t> In 1994 hebben </a:t>
            </a:r>
            <a:r>
              <a:rPr lang="nl-NL" b="1" err="1"/>
              <a:t>Erich</a:t>
            </a:r>
            <a:r>
              <a:rPr lang="nl-NL"/>
              <a:t>, </a:t>
            </a:r>
            <a:r>
              <a:rPr lang="nl-NL" b="1"/>
              <a:t>Richard</a:t>
            </a:r>
            <a:r>
              <a:rPr lang="nl-NL"/>
              <a:t>, </a:t>
            </a:r>
            <a:r>
              <a:rPr lang="nl-NL" b="1" err="1"/>
              <a:t>Ralpha</a:t>
            </a:r>
            <a:r>
              <a:rPr lang="nl-NL"/>
              <a:t> en </a:t>
            </a:r>
            <a:r>
              <a:rPr lang="nl-NL" b="1"/>
              <a:t>John</a:t>
            </a:r>
            <a:r>
              <a:rPr lang="nl-NL"/>
              <a:t> </a:t>
            </a:r>
            <a:r>
              <a:rPr lang="nl-NL" err="1"/>
              <a:t>ookwel</a:t>
            </a:r>
            <a:r>
              <a:rPr lang="nl-NL"/>
              <a:t> </a:t>
            </a:r>
            <a:r>
              <a:rPr lang="nl-NL" b="1"/>
              <a:t>The gang of </a:t>
            </a:r>
            <a:r>
              <a:rPr lang="nl-NL" b="1" err="1"/>
              <a:t>Four</a:t>
            </a:r>
            <a:r>
              <a:rPr lang="nl-NL"/>
              <a:t> het boek "</a:t>
            </a:r>
            <a:r>
              <a:rPr lang="nl-NL" b="1"/>
              <a:t>Design </a:t>
            </a:r>
            <a:r>
              <a:rPr lang="nl-NL" b="1" err="1"/>
              <a:t>Patterns</a:t>
            </a:r>
            <a:r>
              <a:rPr lang="nl-NL" b="1"/>
              <a:t>: </a:t>
            </a:r>
            <a:r>
              <a:rPr lang="nl-NL" b="1" err="1"/>
              <a:t>Elements</a:t>
            </a:r>
            <a:r>
              <a:rPr lang="nl-NL" b="1"/>
              <a:t> of </a:t>
            </a:r>
            <a:r>
              <a:rPr lang="nl-NL" b="1" err="1"/>
              <a:t>Reusable</a:t>
            </a:r>
            <a:r>
              <a:rPr lang="nl-NL" b="1"/>
              <a:t> Object-</a:t>
            </a:r>
            <a:r>
              <a:rPr lang="nl-NL" b="1" err="1"/>
              <a:t>Oriented</a:t>
            </a:r>
            <a:r>
              <a:rPr lang="nl-NL" b="1"/>
              <a:t> Software</a:t>
            </a:r>
            <a:r>
              <a:rPr lang="nl-NL"/>
              <a:t>" . Dit boek start over de </a:t>
            </a:r>
            <a:r>
              <a:rPr lang="nl-NL" err="1"/>
              <a:t>capabilities</a:t>
            </a:r>
            <a:r>
              <a:rPr lang="nl-NL"/>
              <a:t> en </a:t>
            </a:r>
            <a:r>
              <a:rPr lang="nl-NL" err="1"/>
              <a:t>pitfalls</a:t>
            </a:r>
            <a:r>
              <a:rPr lang="nl-NL"/>
              <a:t> van object </a:t>
            </a:r>
            <a:r>
              <a:rPr lang="nl-NL" err="1"/>
              <a:t>georienteerd</a:t>
            </a:r>
            <a:r>
              <a:rPr lang="nl-NL"/>
              <a:t> programmeren en </a:t>
            </a:r>
            <a:r>
              <a:rPr lang="nl-NL" err="1"/>
              <a:t>eindigd</a:t>
            </a:r>
            <a:r>
              <a:rPr lang="nl-NL"/>
              <a:t> met uitleg over </a:t>
            </a:r>
            <a:r>
              <a:rPr lang="nl-NL" b="1"/>
              <a:t>23 klassieke design </a:t>
            </a:r>
            <a:r>
              <a:rPr lang="nl-NL" b="1" err="1"/>
              <a:t>patterns</a:t>
            </a:r>
            <a:r>
              <a:rPr lang="nl-NL"/>
              <a:t>. </a:t>
            </a:r>
            <a:endParaRPr lang="nl-NL">
              <a:cs typeface="Calibri"/>
            </a:endParaRPr>
          </a:p>
          <a:p>
            <a:pPr>
              <a:buFont typeface="Arial"/>
              <a:buChar char="•"/>
            </a:pPr>
            <a:endParaRPr lang="nl-NL"/>
          </a:p>
          <a:p>
            <a:pPr>
              <a:buFont typeface="Arial"/>
              <a:buChar char="•"/>
            </a:pPr>
            <a:r>
              <a:rPr lang="nl-NL"/>
              <a:t> Door dit boek zijn design </a:t>
            </a:r>
            <a:r>
              <a:rPr lang="nl-NL" err="1"/>
              <a:t>patterns</a:t>
            </a:r>
            <a:r>
              <a:rPr lang="nl-NL"/>
              <a:t> populairder geworden. </a:t>
            </a:r>
            <a:endParaRPr lang="nl-NL">
              <a:cs typeface="Calibri" panose="020F0502020204030204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3544-3E00-4569-A408-ADD033334355}" type="slidenum">
              <a:rPr lang="nl-NL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586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Richard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Design patterns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onder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verdelen</a:t>
            </a:r>
            <a:r>
              <a:rPr lang="en-US">
                <a:cs typeface="Calibri"/>
              </a:rPr>
              <a:t> in 3 </a:t>
            </a:r>
            <a:r>
              <a:rPr lang="en-US" err="1">
                <a:cs typeface="Calibri"/>
              </a:rPr>
              <a:t>soorten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Creational design patterns </a:t>
            </a:r>
          </a:p>
          <a:p>
            <a:r>
              <a:rPr lang="en-US">
                <a:cs typeface="Calibri"/>
              </a:rPr>
              <a:t>- Structural design patterns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Behaviour</a:t>
            </a:r>
            <a:r>
              <a:rPr lang="en-US">
                <a:cs typeface="Calibri"/>
              </a:rPr>
              <a:t> design patterns.</a:t>
            </a:r>
          </a:p>
          <a:p>
            <a:r>
              <a:rPr lang="en-US">
                <a:cs typeface="Calibri"/>
              </a:rPr>
              <a:t>Creational design patterns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herbruikare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patronen</a:t>
            </a:r>
            <a:r>
              <a:rPr lang="en-US">
                <a:cs typeface="Calibri"/>
              </a:rPr>
              <a:t> die het </a:t>
            </a:r>
            <a:r>
              <a:rPr lang="en-US" err="1">
                <a:cs typeface="Calibri"/>
              </a:rPr>
              <a:t>instantiëren</a:t>
            </a:r>
            <a:r>
              <a:rPr lang="en-US">
                <a:cs typeface="Calibri"/>
              </a:rPr>
              <a:t> van </a:t>
            </a:r>
            <a:r>
              <a:rPr lang="en-US" err="1">
                <a:cs typeface="Calibri"/>
              </a:rPr>
              <a:t>objecten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regelen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Structural design pattern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herbruikbare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patronen</a:t>
            </a:r>
            <a:r>
              <a:rPr lang="en-US">
                <a:cs typeface="Calibri"/>
              </a:rPr>
              <a:t> die het </a:t>
            </a:r>
            <a:r>
              <a:rPr lang="en-US" err="1">
                <a:cs typeface="Calibri"/>
              </a:rPr>
              <a:t>koppelen</a:t>
            </a:r>
            <a:r>
              <a:rPr lang="en-US">
                <a:cs typeface="Calibri"/>
              </a:rPr>
              <a:t> van </a:t>
            </a:r>
            <a:r>
              <a:rPr lang="en-US" err="1">
                <a:cs typeface="Calibri"/>
              </a:rPr>
              <a:t>objecten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grotere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structuren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regelen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Baviour</a:t>
            </a:r>
            <a:r>
              <a:rPr lang="en-US">
                <a:cs typeface="Calibri"/>
              </a:rPr>
              <a:t> design patterns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herbruikbare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patronen</a:t>
            </a:r>
            <a:r>
              <a:rPr lang="en-US">
                <a:cs typeface="Calibri"/>
              </a:rPr>
              <a:t> die </a:t>
            </a:r>
            <a:r>
              <a:rPr lang="en-US" err="1">
                <a:cs typeface="Calibri"/>
              </a:rPr>
              <a:t>algorithmens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verantwoordelijkheden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tussen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objecten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regelen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3544-3E00-4569-A408-ADD033334355}" type="slidenum">
              <a:rPr lang="nl-NL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857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>
                <a:cs typeface="Calibri"/>
              </a:rPr>
              <a:t>Voordelen (Yorick)</a:t>
            </a:r>
          </a:p>
          <a:p>
            <a:r>
              <a:rPr lang="nl-NL">
                <a:cs typeface="Calibri"/>
              </a:rPr>
              <a:t>================ </a:t>
            </a:r>
          </a:p>
          <a:p>
            <a:r>
              <a:rPr lang="nl-NL"/>
              <a:t>In het algemeen zijn </a:t>
            </a:r>
            <a:r>
              <a:rPr lang="nl-NL" err="1"/>
              <a:t>desgin</a:t>
            </a:r>
            <a:r>
              <a:rPr lang="nl-NL"/>
              <a:t> </a:t>
            </a:r>
            <a:r>
              <a:rPr lang="nl-NL" err="1"/>
              <a:t>patterns</a:t>
            </a:r>
            <a:r>
              <a:rPr lang="nl-NL"/>
              <a:t> goed leesbaar door anderen. En vaak ook SOLID geschreven. De is de communicatie met collega's makkelijker. Je kunt bijvoorbeeld vertellen dat je </a:t>
            </a:r>
            <a:r>
              <a:rPr lang="nl-NL" err="1"/>
              <a:t>observer</a:t>
            </a:r>
            <a:r>
              <a:rPr lang="nl-NL"/>
              <a:t> </a:t>
            </a:r>
            <a:r>
              <a:rPr lang="nl-NL" err="1"/>
              <a:t>pattern</a:t>
            </a:r>
            <a:r>
              <a:rPr lang="nl-NL"/>
              <a:t> heb gebruikt en je collega's weten meestal meteen wat je bedoelt en kunnen daarbij een beeld bij voorstellen. </a:t>
            </a:r>
            <a:endParaRPr lang="nl-NL">
              <a:cs typeface="Calibri"/>
            </a:endParaRPr>
          </a:p>
          <a:p>
            <a:r>
              <a:rPr lang="nl-NL"/>
              <a:t>  </a:t>
            </a:r>
            <a:endParaRPr lang="nl-NL">
              <a:cs typeface="Calibri"/>
            </a:endParaRPr>
          </a:p>
          <a:p>
            <a:r>
              <a:rPr lang="nl-NL"/>
              <a:t>Uit het bovenstaande voordeel komt een andere voordeel met zich mee, dat geschreven design </a:t>
            </a:r>
            <a:r>
              <a:rPr lang="nl-NL" err="1"/>
              <a:t>patterns</a:t>
            </a:r>
            <a:r>
              <a:rPr lang="nl-NL"/>
              <a:t> zichzelf al hebben bewezen omdat er veel gebruik van wordt gemaakt. </a:t>
            </a:r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De kwaliteit van het systeem wordt vaak bevorderd met het goed gebruik van </a:t>
            </a:r>
            <a:r>
              <a:rPr lang="nl-NL" err="1">
                <a:cs typeface="Calibri"/>
              </a:rPr>
              <a:t>desgin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patterns</a:t>
            </a:r>
            <a:r>
              <a:rPr lang="nl-NL">
                <a:cs typeface="Calibri"/>
              </a:rPr>
              <a:t>.</a:t>
            </a:r>
          </a:p>
          <a:p>
            <a:endParaRPr lang="nl-NL"/>
          </a:p>
          <a:p>
            <a:r>
              <a:rPr lang="nl-NL"/>
              <a:t>Nadelen (Tygo)</a:t>
            </a:r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=============</a:t>
            </a:r>
          </a:p>
          <a:p>
            <a:r>
              <a:rPr lang="nl-NL"/>
              <a:t>  </a:t>
            </a:r>
            <a:endParaRPr lang="nl-NL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nl-NL"/>
              <a:t>Voor beginners die niet bekend zijn met bepaalde design </a:t>
            </a:r>
            <a:r>
              <a:rPr lang="nl-NL" err="1"/>
              <a:t>patterns</a:t>
            </a:r>
            <a:r>
              <a:rPr lang="nl-NL"/>
              <a:t> kan het complex zijn. </a:t>
            </a:r>
            <a:endParaRPr lang="nl-NL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nl-NL"/>
          </a:p>
          <a:p>
            <a:pPr marL="171450" indent="-171450">
              <a:buFont typeface="Arial"/>
              <a:buChar char="•"/>
            </a:pPr>
            <a:r>
              <a:rPr lang="nl-NL"/>
              <a:t>In software waar efficiëntie belangrijk is, bijvoorbeeld in een 3d simulatie, en een design </a:t>
            </a:r>
            <a:r>
              <a:rPr lang="nl-NL" err="1"/>
              <a:t>pattern</a:t>
            </a:r>
            <a:r>
              <a:rPr lang="nl-NL"/>
              <a:t> onzorgvuldig wordt toegepast kan dit zorgen voor efficiëntie verlies aan Memory en of CPU overhead. </a:t>
            </a:r>
            <a:endParaRPr lang="nl-NL">
              <a:cs typeface="Calibri"/>
            </a:endParaRPr>
          </a:p>
          <a:p>
            <a:endParaRPr lang="nl-NL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3544-3E00-4569-A408-ADD033334355}" type="slidenum">
              <a:rPr lang="nl-NL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536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Yorick </a:t>
            </a:r>
            <a:r>
              <a:rPr lang="en-US" err="1">
                <a:cs typeface="Calibri"/>
              </a:rPr>
              <a:t>inleiding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naar</a:t>
            </a:r>
            <a:r>
              <a:rPr lang="en-US">
                <a:cs typeface="Calibri"/>
              </a:rPr>
              <a:t> Observer pattern</a:t>
            </a:r>
          </a:p>
          <a:p>
            <a:r>
              <a:rPr lang="nl-NL">
                <a:cs typeface="Calibri"/>
              </a:rPr>
              <a:t>==========</a:t>
            </a:r>
          </a:p>
          <a:p>
            <a:r>
              <a:rPr lang="nl-NL">
                <a:cs typeface="Calibri"/>
              </a:rPr>
              <a:t>We hebben als groep gekozen om het </a:t>
            </a:r>
            <a:r>
              <a:rPr lang="nl-NL" err="1">
                <a:cs typeface="Calibri"/>
              </a:rPr>
              <a:t>Observer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pattern</a:t>
            </a:r>
            <a:r>
              <a:rPr lang="nl-NL">
                <a:cs typeface="Calibri"/>
              </a:rPr>
              <a:t> te gaan demonstreren; het </a:t>
            </a:r>
            <a:r>
              <a:rPr lang="nl-NL" err="1">
                <a:cs typeface="Calibri"/>
              </a:rPr>
              <a:t>observer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pattern</a:t>
            </a:r>
            <a:r>
              <a:rPr lang="nl-NL">
                <a:cs typeface="Calibri"/>
              </a:rPr>
              <a:t> is een herbruikbaar patroon om verschillende onderdelen van een software systeem</a:t>
            </a:r>
          </a:p>
          <a:p>
            <a:r>
              <a:rPr lang="nl-NL">
                <a:cs typeface="Calibri"/>
              </a:rPr>
              <a:t>te informeren van updates waarop gereageerd kan worden.</a:t>
            </a: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Het is daarom een gedragspatroon (</a:t>
            </a:r>
            <a:r>
              <a:rPr lang="nl-NL" err="1">
                <a:cs typeface="Calibri"/>
              </a:rPr>
              <a:t>behaviour</a:t>
            </a:r>
            <a:r>
              <a:rPr lang="nl-NL">
                <a:cs typeface="Calibri"/>
              </a:rPr>
              <a:t> design </a:t>
            </a:r>
            <a:r>
              <a:rPr lang="nl-NL" err="1">
                <a:cs typeface="Calibri"/>
              </a:rPr>
              <a:t>pattern</a:t>
            </a:r>
            <a:r>
              <a:rPr lang="nl-NL">
                <a:cs typeface="Calibri"/>
              </a:rPr>
              <a:t>), met een </a:t>
            </a:r>
            <a:r>
              <a:rPr lang="nl-NL" err="1">
                <a:cs typeface="Calibri"/>
              </a:rPr>
              <a:t>subscribe</a:t>
            </a:r>
            <a:r>
              <a:rPr lang="nl-NL">
                <a:cs typeface="Calibri"/>
              </a:rPr>
              <a:t> en </a:t>
            </a:r>
            <a:r>
              <a:rPr lang="nl-NL" err="1">
                <a:cs typeface="Calibri"/>
              </a:rPr>
              <a:t>unsubscribe</a:t>
            </a:r>
            <a:r>
              <a:rPr lang="nl-NL">
                <a:cs typeface="Calibri"/>
              </a:rPr>
              <a:t> mechanisme. Je hebt een Publisher waarop verschilde </a:t>
            </a:r>
            <a:r>
              <a:rPr lang="nl-NL" err="1">
                <a:cs typeface="Calibri"/>
              </a:rPr>
              <a:t>subscribers</a:t>
            </a:r>
            <a:r>
              <a:rPr lang="nl-NL">
                <a:cs typeface="Calibri"/>
              </a:rPr>
              <a:t> aangemeld kunnen zijn, deze krijgen een notificaties wanneer de staat van de Publisher veranderd.</a:t>
            </a: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Het </a:t>
            </a:r>
            <a:r>
              <a:rPr lang="nl-NL" err="1">
                <a:cs typeface="Calibri"/>
              </a:rPr>
              <a:t>Observer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pattern</a:t>
            </a:r>
            <a:r>
              <a:rPr lang="nl-NL">
                <a:cs typeface="Calibri"/>
              </a:rPr>
              <a:t> wordt voornamelijk voor event handling toegepast.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3544-3E00-4569-A408-ADD033334355}" type="slidenum">
              <a:rPr lang="nl-NL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28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Voordelen (Richard )</a:t>
            </a:r>
            <a:endParaRPr lang="en-US">
              <a:cs typeface="Calibri"/>
            </a:endParaRPr>
          </a:p>
          <a:p>
            <a:r>
              <a:rPr lang="nl-NL"/>
              <a:t>=============</a:t>
            </a:r>
            <a:endParaRPr lang="nl-NL">
              <a:cs typeface="Calibri"/>
            </a:endParaRP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Een groot voordeel is dat nieuwe componenten van een software systeem makkelijk kunnen worden toegevoegd als </a:t>
            </a:r>
            <a:r>
              <a:rPr lang="nl-NL" err="1">
                <a:cs typeface="Calibri"/>
              </a:rPr>
              <a:t>subscribers</a:t>
            </a:r>
            <a:r>
              <a:rPr lang="nl-NL">
                <a:cs typeface="Calibri"/>
              </a:rPr>
              <a:t>,</a:t>
            </a:r>
          </a:p>
          <a:p>
            <a:r>
              <a:rPr lang="nl-NL">
                <a:cs typeface="Calibri"/>
              </a:rPr>
              <a:t>Zonder dat er andere onderdelen aangepast moeten worden. (open </a:t>
            </a:r>
            <a:r>
              <a:rPr lang="nl-NL" err="1">
                <a:cs typeface="Calibri"/>
              </a:rPr>
              <a:t>closed</a:t>
            </a:r>
            <a:r>
              <a:rPr lang="nl-NL">
                <a:cs typeface="Calibri"/>
              </a:rPr>
              <a:t> principe)</a:t>
            </a: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Het zorgt ervoor dat verschillende verantwoordelijkheden binnen het software systeem kun reageren zonder een harde koppeling te hebben.</a:t>
            </a:r>
          </a:p>
          <a:p>
            <a:r>
              <a:rPr lang="nl-NL">
                <a:cs typeface="Calibri"/>
              </a:rPr>
              <a:t>Ofwel het is </a:t>
            </a:r>
            <a:r>
              <a:rPr lang="nl-NL" err="1">
                <a:cs typeface="Calibri"/>
              </a:rPr>
              <a:t>loosely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coupled</a:t>
            </a:r>
            <a:r>
              <a:rPr lang="nl-NL">
                <a:cs typeface="Calibri"/>
              </a:rPr>
              <a:t>.</a:t>
            </a:r>
          </a:p>
          <a:p>
            <a:endParaRPr lang="nl-NL">
              <a:cs typeface="Calibri"/>
            </a:endParaRPr>
          </a:p>
          <a:p>
            <a:r>
              <a:rPr lang="nl-NL"/>
              <a:t>Nadelen (Tygo)</a:t>
            </a:r>
            <a:endParaRPr lang="nl-NL">
              <a:cs typeface="Calibri"/>
            </a:endParaRPr>
          </a:p>
          <a:p>
            <a:r>
              <a:rPr lang="nl-NL"/>
              <a:t>=============</a:t>
            </a:r>
            <a:endParaRPr lang="nl-NL">
              <a:cs typeface="Calibri"/>
            </a:endParaRP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Een mogelijk nadeel is dat je rekening moet houden dat er geen afhankelijkheid in de applicatie is met de volgorde van updates, de volgorde is namelijk willekeurig.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A3544-3E00-4569-A408-ADD033334355}" type="slidenum">
              <a:rPr lang="nl-NL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641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1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0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5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0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8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6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0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8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6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0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2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3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why-learn-patterns" TargetMode="External"/><Relationship Id="rId2" Type="http://schemas.openxmlformats.org/officeDocument/2006/relationships/hyperlink" Target="https://dsnippert.files.wordpress.com/2006/02/DesignPatterns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Software_design_pattern#Histo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/>
              <a:t>Design patterns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2592501"/>
          </a:xfrm>
        </p:spPr>
        <p:txBody>
          <a:bodyPr>
            <a:normAutofit/>
          </a:bodyPr>
          <a:lstStyle/>
          <a:p>
            <a:pPr algn="l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1EE9-9E05-4F35-87CB-72C480AA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>
                <a:ea typeface="+mj-lt"/>
                <a:cs typeface="+mj-lt"/>
              </a:rPr>
              <a:t>Observer pattern demo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6532DAB-5662-46C3-B5F3-3E9C82EA1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118" y="2556163"/>
            <a:ext cx="9499332" cy="4247407"/>
          </a:xfrm>
        </p:spPr>
      </p:pic>
    </p:spTree>
    <p:extLst>
      <p:ext uri="{BB962C8B-B14F-4D97-AF65-F5344CB8AC3E}">
        <p14:creationId xmlns:p14="http://schemas.microsoft.com/office/powerpoint/2010/main" val="177042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7133107-8B3C-4F4C-925E-072B6749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96" y="2549769"/>
            <a:ext cx="10018713" cy="1752599"/>
          </a:xfrm>
        </p:spPr>
        <p:txBody>
          <a:bodyPr/>
          <a:lstStyle/>
          <a:p>
            <a:r>
              <a:rPr lang="nl-NL"/>
              <a:t>DEMO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AA1A9781-D0A1-4BC1-B58D-F1919FD2BA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0416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7133107-8B3C-4F4C-925E-072B6749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96" y="2549769"/>
            <a:ext cx="10018713" cy="1752599"/>
          </a:xfrm>
        </p:spPr>
        <p:txBody>
          <a:bodyPr/>
          <a:lstStyle/>
          <a:p>
            <a:r>
              <a:rPr lang="nl-NL"/>
              <a:t>Vragen of opmerkingen?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AA1A9781-D0A1-4BC1-B58D-F1919FD2BA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624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7603471" cy="1103054"/>
          </a:xfrm>
        </p:spPr>
        <p:txBody>
          <a:bodyPr>
            <a:normAutofit/>
          </a:bodyPr>
          <a:lstStyle/>
          <a:p>
            <a:pPr algn="l"/>
            <a:r>
              <a:rPr lang="en-US" sz="6200"/>
              <a:t>Bronnen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625" y="2103392"/>
            <a:ext cx="7178070" cy="2592501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AutoNum type="arabicPeriod"/>
            </a:pPr>
            <a:r>
              <a:rPr lang="en-US">
                <a:ea typeface="+mn-lt"/>
                <a:cs typeface="+mn-lt"/>
                <a:hlinkClick r:id="rId2"/>
              </a:rPr>
              <a:t>https://dsnippert.files.wordpress.com/2006/02/DesignPatterns.pdf</a:t>
            </a:r>
            <a:endParaRPr lang="en-US">
              <a:ea typeface="+mn-lt"/>
              <a:cs typeface="+mn-lt"/>
            </a:endParaRPr>
          </a:p>
          <a:p>
            <a:pPr marL="457200" indent="-457200" algn="l">
              <a:buClr>
                <a:srgbClr val="1287C3"/>
              </a:buClr>
              <a:buAutoNum type="arabicPeriod"/>
            </a:pPr>
            <a:r>
              <a:rPr lang="en-US">
                <a:ea typeface="+mn-lt"/>
                <a:cs typeface="+mn-lt"/>
              </a:rPr>
              <a:t>Dive Into Design Patterns, Alexander Shvets. 2020.</a:t>
            </a:r>
            <a:endParaRPr lang="en-US"/>
          </a:p>
          <a:p>
            <a:pPr marL="457200" indent="-457200" algn="l">
              <a:buAutoNum type="arabicPeriod"/>
            </a:pPr>
            <a:r>
              <a:rPr lang="en-US">
                <a:ea typeface="+mn-lt"/>
                <a:cs typeface="+mn-lt"/>
                <a:hlinkClick r:id="rId3"/>
              </a:rPr>
              <a:t>https://refactoring.guru/design-patterns/why-learn-patterns</a:t>
            </a:r>
            <a:endParaRPr lang="en-US"/>
          </a:p>
          <a:p>
            <a:pPr marL="457200" indent="-457200" algn="l">
              <a:buClr>
                <a:srgbClr val="1287C3"/>
              </a:buClr>
              <a:buAutoNum type="arabicPeriod"/>
            </a:pPr>
            <a:r>
              <a:rPr lang="en-US">
                <a:ea typeface="+mn-lt"/>
                <a:cs typeface="+mn-lt"/>
                <a:hlinkClick r:id="rId4"/>
              </a:rPr>
              <a:t>https://en.wikipedia.org/wiki/Software_design_pattern#History</a:t>
            </a:r>
          </a:p>
          <a:p>
            <a:pPr marL="457200" indent="-457200" algn="l">
              <a:buClr>
                <a:srgbClr val="1287C3"/>
              </a:buClr>
              <a:buAutoNum type="arabicPeriod"/>
            </a:pPr>
            <a:r>
              <a:rPr lang="en-US">
                <a:ea typeface="+mn-lt"/>
                <a:cs typeface="+mn-lt"/>
              </a:rPr>
              <a:t>http://c2.com/doc/oopsla87.html</a:t>
            </a:r>
          </a:p>
          <a:p>
            <a:pPr marL="457200" indent="-457200" algn="l">
              <a:buClr>
                <a:srgbClr val="1287C3"/>
              </a:buClr>
              <a:buAutoNum type="arabicPeriod"/>
            </a:pPr>
            <a:r>
              <a:rPr lang="en-US">
                <a:ea typeface="+mn-lt"/>
                <a:cs typeface="+mn-lt"/>
              </a:rPr>
              <a:t>The</a:t>
            </a:r>
            <a:r>
              <a:rPr lang="en-US"/>
              <a:t> Pros and Cons of Adopting and Applying Design Patterns in the Real World, </a:t>
            </a:r>
            <a:r>
              <a:rPr lang="en-US" err="1"/>
              <a:t>ResearchGate.Net</a:t>
            </a:r>
            <a:r>
              <a:rPr lang="en-US"/>
              <a:t>, Marshall Cline, 1996.</a:t>
            </a:r>
          </a:p>
          <a:p>
            <a:pPr algn="l">
              <a:buClr>
                <a:srgbClr val="1287C3"/>
              </a:buClr>
            </a:pPr>
            <a:endParaRPr lang="en-US"/>
          </a:p>
          <a:p>
            <a:pPr marL="457200" indent="-457200" algn="l">
              <a:buClr>
                <a:srgbClr val="30ACEC">
                  <a:lumMod val="75000"/>
                </a:srgbClr>
              </a:buClr>
              <a:buAutoNum type="arabicPeriod"/>
            </a:pPr>
            <a:endParaRPr lang="en-US"/>
          </a:p>
          <a:p>
            <a:pPr marL="457200" indent="-457200" algn="l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10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6608DA-B489-45CF-B722-813F6F32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cs typeface="Calibri Light"/>
              </a:rPr>
              <a:t>Onderwerpen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B0D5-0644-4D6F-B263-977E02CD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 sz="1800">
                <a:cs typeface="Calibri"/>
              </a:rPr>
              <a:t>Wat zijn design </a:t>
            </a:r>
            <a:r>
              <a:rPr lang="nl-NL" sz="1800" err="1">
                <a:cs typeface="Calibri"/>
              </a:rPr>
              <a:t>patterns</a:t>
            </a:r>
            <a:endParaRPr lang="nl-NL" sz="1800">
              <a:cs typeface="Calibri"/>
            </a:endParaRPr>
          </a:p>
          <a:p>
            <a:r>
              <a:rPr lang="nl-NL" sz="1800">
                <a:cs typeface="Calibri"/>
              </a:rPr>
              <a:t>Geschiedenis van design </a:t>
            </a:r>
            <a:r>
              <a:rPr lang="nl-NL" sz="1800" err="1">
                <a:cs typeface="Calibri"/>
              </a:rPr>
              <a:t>patterns</a:t>
            </a:r>
            <a:endParaRPr lang="nl-NL" sz="1800">
              <a:cs typeface="Calibri"/>
            </a:endParaRPr>
          </a:p>
          <a:p>
            <a:r>
              <a:rPr lang="nl-NL" sz="1800">
                <a:cs typeface="Calibri"/>
              </a:rPr>
              <a:t>Design </a:t>
            </a:r>
            <a:r>
              <a:rPr lang="nl-NL" sz="1800" err="1">
                <a:cs typeface="Calibri"/>
              </a:rPr>
              <a:t>pattern</a:t>
            </a:r>
            <a:r>
              <a:rPr lang="nl-NL" sz="1800">
                <a:cs typeface="Calibri"/>
              </a:rPr>
              <a:t> soorten</a:t>
            </a:r>
          </a:p>
          <a:p>
            <a:r>
              <a:rPr lang="nl-NL" sz="1800">
                <a:cs typeface="Calibri"/>
              </a:rPr>
              <a:t>Gebruik van design </a:t>
            </a:r>
            <a:r>
              <a:rPr lang="nl-NL" sz="1800" err="1">
                <a:cs typeface="Calibri"/>
              </a:rPr>
              <a:t>patterns</a:t>
            </a:r>
            <a:endParaRPr lang="nl-NL" sz="1800"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nl-NL" sz="1800" err="1">
                <a:cs typeface="Calibri"/>
              </a:rPr>
              <a:t>Observer</a:t>
            </a:r>
            <a:r>
              <a:rPr lang="nl-NL" sz="1800">
                <a:cs typeface="Calibri"/>
              </a:rPr>
              <a:t> design </a:t>
            </a:r>
            <a:r>
              <a:rPr lang="nl-NL" sz="1800" err="1">
                <a:cs typeface="Calibri"/>
              </a:rPr>
              <a:t>pattern</a:t>
            </a:r>
            <a:endParaRPr lang="nl-NL" sz="1800">
              <a:cs typeface="Calibri"/>
            </a:endParaRPr>
          </a:p>
          <a:p>
            <a:pPr>
              <a:buClr>
                <a:srgbClr val="1287C3"/>
              </a:buClr>
            </a:pPr>
            <a:r>
              <a:rPr lang="nl-NL" sz="1800">
                <a:cs typeface="Calibri"/>
              </a:rPr>
              <a:t>Demo</a:t>
            </a:r>
          </a:p>
          <a:p>
            <a:pPr>
              <a:buClr>
                <a:srgbClr val="1287C3"/>
              </a:buClr>
            </a:pPr>
            <a:r>
              <a:rPr lang="nl-NL" sz="1800">
                <a:cs typeface="Calibri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070705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E9E0A-4F87-475A-9129-C8E48C80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"/>
              </a:rPr>
              <a:t>Wat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design patterns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9BB5-B013-4721-A8C2-65F892F8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nl-NL" sz="1800"/>
              <a:t>Een patroon voor een specifiek of véél voorkomend ontwerp probleem</a:t>
            </a:r>
          </a:p>
          <a:p>
            <a:r>
              <a:rPr lang="nl-NL" sz="1800"/>
              <a:t>Oplossing voor een ontwerpprobleem</a:t>
            </a:r>
          </a:p>
          <a:p>
            <a:pPr>
              <a:buClr>
                <a:srgbClr val="1287C3"/>
              </a:buClr>
            </a:pPr>
            <a:r>
              <a:rPr lang="en-US" sz="1800"/>
              <a:t>Design pattern </a:t>
            </a:r>
            <a:r>
              <a:rPr lang="en-US" sz="1800" err="1"/>
              <a:t>zijn</a:t>
            </a:r>
            <a:r>
              <a:rPr lang="en-US" sz="1800"/>
              <a:t> </a:t>
            </a:r>
            <a:r>
              <a:rPr lang="en-US" sz="1800" err="1"/>
              <a:t>geen</a:t>
            </a:r>
            <a:r>
              <a:rPr lang="en-US" sz="1800"/>
              <a:t> </a:t>
            </a:r>
            <a:r>
              <a:rPr lang="en-US" sz="1800" b="1">
                <a:ea typeface="+mn-lt"/>
                <a:cs typeface="+mn-lt"/>
              </a:rPr>
              <a:t>off-the-shelf </a:t>
            </a:r>
            <a:r>
              <a:rPr lang="en-US" sz="1800">
                <a:ea typeface="+mn-lt"/>
                <a:cs typeface="+mn-lt"/>
              </a:rPr>
              <a:t>code</a:t>
            </a:r>
            <a:endParaRPr lang="nl-NL" sz="1800"/>
          </a:p>
          <a:p>
            <a:pPr>
              <a:buClr>
                <a:srgbClr val="1287C3"/>
              </a:buClr>
            </a:pPr>
            <a:endParaRPr lang="en-US" sz="1800"/>
          </a:p>
          <a:p>
            <a:pPr>
              <a:buClr>
                <a:srgbClr val="1287C3"/>
              </a:buClr>
            </a:pPr>
            <a:endParaRPr lang="en-US" sz="1800"/>
          </a:p>
          <a:p>
            <a:pPr>
              <a:buClr>
                <a:srgbClr val="30ACEC">
                  <a:lumMod val="75000"/>
                </a:srgbClr>
              </a:buClr>
            </a:pPr>
            <a:endParaRPr lang="nl-NL" sz="1800"/>
          </a:p>
        </p:txBody>
      </p:sp>
    </p:spTree>
    <p:extLst>
      <p:ext uri="{BB962C8B-B14F-4D97-AF65-F5344CB8AC3E}">
        <p14:creationId xmlns:p14="http://schemas.microsoft.com/office/powerpoint/2010/main" val="2878703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6DD238-D361-4D50-B4C2-3549DB10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nl">
                <a:latin typeface="+mn-lt"/>
                <a:ea typeface="+mn-ea"/>
                <a:cs typeface="+mn-cs"/>
              </a:rPr>
              <a:t>Waar bestaat het </a:t>
            </a:r>
            <a:r>
              <a:rPr lang="en-US">
                <a:ea typeface="+mj-lt"/>
                <a:cs typeface="+mj-lt"/>
              </a:rPr>
              <a:t>design patterns</a:t>
            </a:r>
            <a:r>
              <a:rPr lang="nl">
                <a:latin typeface="+mn-lt"/>
                <a:ea typeface="+mn-ea"/>
                <a:cs typeface="+mn-cs"/>
              </a:rPr>
              <a:t> uit?</a:t>
            </a:r>
            <a:r>
              <a:rPr lang="nl-NL"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F778-0C02-4EE8-8D8C-5219ACF2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nl-NL" sz="1800"/>
              <a:t>Inleiding, van het doel van het </a:t>
            </a:r>
            <a:r>
              <a:rPr lang="en-US" sz="1800">
                <a:ea typeface="+mn-lt"/>
                <a:cs typeface="+mn-lt"/>
              </a:rPr>
              <a:t>design pattern</a:t>
            </a:r>
            <a:endParaRPr lang="nl-NL" sz="1800"/>
          </a:p>
          <a:p>
            <a:r>
              <a:rPr lang="nl-BE" sz="1800"/>
              <a:t>Motivatie, legt het probleem verder uit en de oplossing die het </a:t>
            </a:r>
            <a:r>
              <a:rPr lang="en-US" sz="1800">
                <a:ea typeface="+mn-lt"/>
                <a:cs typeface="+mn-lt"/>
              </a:rPr>
              <a:t>design pattern</a:t>
            </a:r>
            <a:r>
              <a:rPr lang="nl-BE" sz="1800"/>
              <a:t> mogelijk maakt</a:t>
            </a:r>
            <a:r>
              <a:rPr lang="nl-NL" sz="1800"/>
              <a:t> </a:t>
            </a:r>
          </a:p>
          <a:p>
            <a:r>
              <a:rPr lang="nl-BE" sz="1800">
                <a:ea typeface="+mn-lt"/>
                <a:cs typeface="+mn-lt"/>
              </a:rPr>
              <a:t>Structuur, van klassen laat elk deel van het </a:t>
            </a:r>
            <a:r>
              <a:rPr lang="en-US" sz="1800">
                <a:ea typeface="+mn-lt"/>
                <a:cs typeface="+mn-lt"/>
              </a:rPr>
              <a:t>design pattern </a:t>
            </a:r>
            <a:r>
              <a:rPr lang="nl-BE" sz="1800">
                <a:ea typeface="+mn-lt"/>
                <a:cs typeface="+mn-lt"/>
              </a:rPr>
              <a:t>zien en hoe ze verband houden</a:t>
            </a:r>
            <a:endParaRPr lang="nl-NL" sz="1800">
              <a:ea typeface="+mn-lt"/>
              <a:cs typeface="+mn-lt"/>
            </a:endParaRPr>
          </a:p>
          <a:p>
            <a:r>
              <a:rPr lang="nl-BE" sz="1800">
                <a:ea typeface="+mn-lt"/>
                <a:cs typeface="+mn-lt"/>
              </a:rPr>
              <a:t>Codevoorbeeld, maakt het gemakkelijker om het idee achter het </a:t>
            </a:r>
            <a:r>
              <a:rPr lang="en-US" sz="1800">
                <a:ea typeface="+mn-lt"/>
                <a:cs typeface="+mn-lt"/>
              </a:rPr>
              <a:t>design pattern</a:t>
            </a:r>
            <a:r>
              <a:rPr lang="nl-BE" sz="1800">
                <a:ea typeface="+mn-lt"/>
                <a:cs typeface="+mn-lt"/>
              </a:rPr>
              <a:t> te begrijpen</a:t>
            </a:r>
            <a:endParaRPr lang="nl-NL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7967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6DD238-D361-4D50-B4C2-3549DB10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err="1"/>
              <a:t>Geschiedenis</a:t>
            </a:r>
            <a:r>
              <a:rPr lang="en-US"/>
              <a:t> van Design 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F778-0C02-4EE8-8D8C-5219ACF2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1800"/>
              <a:t>Bestaat al voordat de term design </a:t>
            </a:r>
            <a:r>
              <a:rPr lang="nl-NL" sz="1800" err="1"/>
              <a:t>pattern</a:t>
            </a:r>
            <a:r>
              <a:rPr lang="nl-NL" sz="1800"/>
              <a:t> </a:t>
            </a:r>
            <a:r>
              <a:rPr lang="nl-NL" sz="1800">
                <a:ea typeface="+mn-lt"/>
                <a:cs typeface="+mn-lt"/>
              </a:rPr>
              <a:t>officieel</a:t>
            </a:r>
            <a:r>
              <a:rPr lang="nl-NL" sz="1800"/>
              <a:t> werd.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nl-NL" sz="1800"/>
              <a:t>(1977 ) </a:t>
            </a:r>
            <a:r>
              <a:rPr lang="nl-NL" sz="1800">
                <a:ea typeface="+mn-lt"/>
                <a:cs typeface="+mn-lt"/>
              </a:rPr>
              <a:t>Boek architect </a:t>
            </a:r>
            <a:r>
              <a:rPr lang="nl-NL" sz="1800" b="1"/>
              <a:t>Christopher Alexander</a:t>
            </a:r>
            <a:r>
              <a:rPr lang="nl-NL" sz="1800"/>
              <a:t> </a:t>
            </a:r>
            <a:endParaRPr lang="nl-NL" sz="18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nl-NL" sz="1800">
                <a:ea typeface="+mn-lt"/>
                <a:cs typeface="+mn-lt"/>
              </a:rPr>
              <a:t>(1987) </a:t>
            </a:r>
            <a:r>
              <a:rPr lang="nl-NL" sz="1800" b="1">
                <a:ea typeface="+mn-lt"/>
                <a:cs typeface="+mn-lt"/>
              </a:rPr>
              <a:t>Kent Beck</a:t>
            </a:r>
            <a:r>
              <a:rPr lang="nl-NL" sz="1800">
                <a:ea typeface="+mn-lt"/>
                <a:cs typeface="+mn-lt"/>
              </a:rPr>
              <a:t> en </a:t>
            </a:r>
            <a:r>
              <a:rPr lang="nl-NL" sz="1800" b="1">
                <a:ea typeface="+mn-lt"/>
                <a:cs typeface="+mn-lt"/>
              </a:rPr>
              <a:t>Ward </a:t>
            </a:r>
            <a:r>
              <a:rPr lang="nl-NL" sz="1800" b="1" err="1">
                <a:ea typeface="+mn-lt"/>
                <a:cs typeface="+mn-lt"/>
              </a:rPr>
              <a:t>Cunningham</a:t>
            </a:r>
            <a:r>
              <a:rPr lang="nl-NL" sz="1800">
                <a:ea typeface="+mn-lt"/>
                <a:cs typeface="+mn-lt"/>
              </a:rPr>
              <a:t> experimenteren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nl-NL" sz="1800">
                <a:ea typeface="+mn-lt"/>
                <a:cs typeface="+mn-lt"/>
              </a:rPr>
              <a:t>(1994)</a:t>
            </a:r>
            <a:r>
              <a:rPr lang="nl-NL" sz="1800" b="1">
                <a:ea typeface="+mn-lt"/>
                <a:cs typeface="+mn-lt"/>
              </a:rPr>
              <a:t> The Gang of </a:t>
            </a:r>
            <a:r>
              <a:rPr lang="nl-NL" sz="1800" b="1" err="1">
                <a:ea typeface="+mn-lt"/>
                <a:cs typeface="+mn-lt"/>
              </a:rPr>
              <a:t>Four</a:t>
            </a:r>
            <a:r>
              <a:rPr lang="nl-NL" sz="1800" b="1">
                <a:ea typeface="+mn-lt"/>
                <a:cs typeface="+mn-lt"/>
              </a:rPr>
              <a:t> </a:t>
            </a:r>
            <a:r>
              <a:rPr lang="nl-NL" sz="1800">
                <a:ea typeface="+mn-lt"/>
                <a:cs typeface="+mn-lt"/>
              </a:rPr>
              <a:t>boek</a:t>
            </a:r>
            <a:endParaRPr lang="nl-NL" sz="18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872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B42D-6838-45C6-96B1-22644E1E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653" y="676031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/>
              <a:t>Design pattern </a:t>
            </a:r>
            <a:r>
              <a:rPr lang="nl-NL"/>
              <a:t>soorten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069F332-56B9-4DDA-95DB-B9790879F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179897"/>
              </p:ext>
            </p:extLst>
          </p:nvPr>
        </p:nvGraphicFramePr>
        <p:xfrm>
          <a:off x="2053729" y="2471615"/>
          <a:ext cx="7243603" cy="271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7026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1EE9-9E05-4F35-87CB-72C480AA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err="1"/>
              <a:t>Gebruikt</a:t>
            </a:r>
            <a:r>
              <a:rPr lang="en-US" sz="6200"/>
              <a:t> design patterns 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3BA2EB-0796-4BCF-B6FE-B9C5B9827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Voordelen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A3CDC-8BD8-4FB3-8584-113CA8D3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798" y="3335337"/>
            <a:ext cx="4895056" cy="24558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100" err="1"/>
              <a:t>Leesbaarheid</a:t>
            </a:r>
            <a:r>
              <a:rPr lang="en-US" sz="2100"/>
              <a:t> code.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sz="2100" err="1"/>
              <a:t>Standaard</a:t>
            </a:r>
            <a:r>
              <a:rPr lang="en-US" sz="2100"/>
              <a:t> </a:t>
            </a:r>
            <a:r>
              <a:rPr lang="en-US" sz="2100" err="1"/>
              <a:t>aanpak</a:t>
            </a:r>
            <a:r>
              <a:rPr lang="en-US" sz="2100"/>
              <a:t> </a:t>
            </a:r>
            <a:r>
              <a:rPr lang="nl-NL" sz="2100"/>
              <a:t>oplossen</a:t>
            </a:r>
            <a:r>
              <a:rPr lang="en-US" sz="2100"/>
              <a:t> van </a:t>
            </a:r>
            <a:r>
              <a:rPr lang="en-US" sz="2100" err="1"/>
              <a:t>problemen</a:t>
            </a:r>
            <a:r>
              <a:rPr lang="en-US" sz="2100"/>
              <a:t>.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sz="2100" err="1"/>
              <a:t>Sneller</a:t>
            </a:r>
            <a:r>
              <a:rPr lang="en-US" sz="2100"/>
              <a:t> </a:t>
            </a:r>
            <a:r>
              <a:rPr lang="en-US" sz="2100" err="1"/>
              <a:t>bij</a:t>
            </a:r>
            <a:r>
              <a:rPr lang="en-US" sz="2100"/>
              <a:t> </a:t>
            </a:r>
            <a:r>
              <a:rPr lang="en-US" sz="2100" err="1"/>
              <a:t>inwerken</a:t>
            </a:r>
            <a:r>
              <a:rPr lang="en-US" sz="2100"/>
              <a:t> van </a:t>
            </a:r>
            <a:r>
              <a:rPr lang="en-US" sz="2100" err="1"/>
              <a:t>nieuwe</a:t>
            </a:r>
            <a:r>
              <a:rPr lang="en-US" sz="2100"/>
              <a:t> developers.</a:t>
            </a:r>
            <a:endParaRPr lang="en-US"/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sz="2100" err="1"/>
              <a:t>Bevorderd</a:t>
            </a:r>
            <a:r>
              <a:rPr lang="en-US" sz="2100"/>
              <a:t> de </a:t>
            </a:r>
            <a:r>
              <a:rPr lang="en-US" sz="2100" err="1"/>
              <a:t>kwaliteit</a:t>
            </a:r>
            <a:r>
              <a:rPr lang="en-US" sz="2100"/>
              <a:t> van code.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endParaRPr lang="en-US" sz="2100"/>
          </a:p>
          <a:p>
            <a:pPr marL="457200" indent="-457200">
              <a:buClr>
                <a:srgbClr val="1287C3"/>
              </a:buClr>
              <a:buAutoNum type="arabicPeriod"/>
            </a:pPr>
            <a:endParaRPr lang="en-US" sz="210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4581FE-377F-4DAD-B0EF-54648091F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err="1"/>
              <a:t>Nadelen</a:t>
            </a:r>
            <a:r>
              <a:rPr lang="en-US"/>
              <a:t> (</a:t>
            </a:r>
            <a:r>
              <a:rPr lang="en-US" err="1"/>
              <a:t>mogelijk</a:t>
            </a:r>
            <a:r>
              <a:rPr lang="en-US"/>
              <a:t>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7B5FC39-EA81-4EA0-A297-37DE6D7047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err="1"/>
              <a:t>Niet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beginners, </a:t>
            </a:r>
            <a:r>
              <a:rPr lang="en-US">
                <a:ea typeface="+mn-lt"/>
                <a:cs typeface="+mn-lt"/>
              </a:rPr>
              <a:t>complex</a:t>
            </a:r>
          </a:p>
          <a:p>
            <a:pPr marL="342900" indent="-342900">
              <a:buClr>
                <a:srgbClr val="1287C3"/>
              </a:buClr>
              <a:buAutoNum type="arabicPeriod"/>
            </a:pPr>
            <a:r>
              <a:rPr lang="en-US">
                <a:ea typeface="+mn-lt"/>
                <a:cs typeface="+mn-lt"/>
              </a:rPr>
              <a:t>CPU &amp; Memory overhead in </a:t>
            </a:r>
            <a:r>
              <a:rPr lang="en-US" err="1">
                <a:ea typeface="+mn-lt"/>
                <a:cs typeface="+mn-lt"/>
              </a:rPr>
              <a:t>grote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systemen</a:t>
            </a:r>
            <a:endParaRPr lang="en-US">
              <a:ea typeface="+mn-lt"/>
              <a:cs typeface="+mn-lt"/>
            </a:endParaRPr>
          </a:p>
          <a:p>
            <a:pPr marL="342900" indent="-342900">
              <a:buClr>
                <a:srgbClr val="1287C3"/>
              </a:buClr>
              <a:buAutoNum type="arabicPeriod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5227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1818F-3383-425F-B072-A903513B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Observer pattern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Subtitle 3">
            <a:extLst>
              <a:ext uri="{FF2B5EF4-FFF2-40B4-BE49-F238E27FC236}">
                <a16:creationId xmlns:a16="http://schemas.microsoft.com/office/drawing/2014/main" id="{E39F67EB-07C4-45B4-A6A4-C4B3AB5F6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69018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Picture 23">
            <a:extLst>
              <a:ext uri="{FF2B5EF4-FFF2-40B4-BE49-F238E27FC236}">
                <a16:creationId xmlns:a16="http://schemas.microsoft.com/office/drawing/2014/main" id="{E4A651DD-CC98-4FC0-8F6E-30B826CBE2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355" y="4138346"/>
            <a:ext cx="4114800" cy="25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1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1EE9-9E05-4F35-87CB-72C480AA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>
                <a:ea typeface="+mj-lt"/>
                <a:cs typeface="+mj-lt"/>
              </a:rPr>
              <a:t>Observer pattern 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3BA2EB-0796-4BCF-B6FE-B9C5B9827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Voordelen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A3CDC-8BD8-4FB3-8584-113CA8D3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798" y="3335337"/>
            <a:ext cx="4895056" cy="2455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nl-NL"/>
              <a:t>Er kan gemakkelijk iets worden toegevoegd dat reageert op de al aanwezige data </a:t>
            </a:r>
            <a:endParaRPr lang="en-US" sz="2100" err="1"/>
          </a:p>
          <a:p>
            <a:pPr marL="342900" indent="-342900">
              <a:buClr>
                <a:srgbClr val="1287C3"/>
              </a:buClr>
            </a:pPr>
            <a:r>
              <a:rPr lang="nl-NL"/>
              <a:t>Objecten zijn goed </a:t>
            </a:r>
            <a:r>
              <a:rPr lang="nl-NL" err="1"/>
              <a:t>ontkoppelbaar</a:t>
            </a:r>
            <a:endParaRPr lang="en-US" sz="210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4581FE-377F-4DAD-B0EF-54648091F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err="1"/>
              <a:t>Nadelen</a:t>
            </a:r>
            <a:r>
              <a:rPr lang="en-US"/>
              <a:t> (</a:t>
            </a:r>
            <a:r>
              <a:rPr lang="en-US" err="1"/>
              <a:t>mogelijk</a:t>
            </a:r>
            <a:r>
              <a:rPr lang="en-US"/>
              <a:t>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7B5FC39-EA81-4EA0-A297-37DE6D7047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US" err="1">
                <a:ea typeface="+mn-lt"/>
                <a:cs typeface="+mn-lt"/>
              </a:rPr>
              <a:t>Volgorde</a:t>
            </a:r>
            <a:r>
              <a:rPr lang="en-US">
                <a:ea typeface="+mn-lt"/>
                <a:cs typeface="+mn-lt"/>
              </a:rPr>
              <a:t> van </a:t>
            </a:r>
            <a:r>
              <a:rPr lang="en-US" err="1">
                <a:ea typeface="+mn-lt"/>
                <a:cs typeface="+mn-lt"/>
              </a:rPr>
              <a:t>notificaties</a:t>
            </a:r>
            <a:r>
              <a:rPr lang="en-US">
                <a:ea typeface="+mn-lt"/>
                <a:cs typeface="+mn-lt"/>
              </a:rPr>
              <a:t> is </a:t>
            </a:r>
            <a:r>
              <a:rPr lang="en-US" err="1">
                <a:ea typeface="+mn-lt"/>
                <a:cs typeface="+mn-lt"/>
              </a:rPr>
              <a:t>willekeurig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Clr>
                <a:srgbClr val="1287C3"/>
              </a:buClr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8237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E76C011901354A9D7E32C60A1EBBBA" ma:contentTypeVersion="2" ma:contentTypeDescription="Een nieuw document maken." ma:contentTypeScope="" ma:versionID="2ce68108090053f37ca509520c827bb4">
  <xsd:schema xmlns:xsd="http://www.w3.org/2001/XMLSchema" xmlns:xs="http://www.w3.org/2001/XMLSchema" xmlns:p="http://schemas.microsoft.com/office/2006/metadata/properties" xmlns:ns2="8da879f2-a339-40e0-bbcd-23d99c614703" targetNamespace="http://schemas.microsoft.com/office/2006/metadata/properties" ma:root="true" ma:fieldsID="8fa8641fd6bad111a59bb271a9174840" ns2:_="">
    <xsd:import namespace="8da879f2-a339-40e0-bbcd-23d99c6147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879f2-a339-40e0-bbcd-23d99c6147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D969FE-D0DB-4AE0-90F3-6F5A3E1989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C7E992-9F6D-4AE2-A525-A5236C205074}">
  <ds:schemaRefs>
    <ds:schemaRef ds:uri="8da879f2-a339-40e0-bbcd-23d99c6147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E0D719C-06AD-444B-8500-D6F725BF3C22}">
  <ds:schemaRefs>
    <ds:schemaRef ds:uri="8da879f2-a339-40e0-bbcd-23d99c6147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11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Design patterns </vt:lpstr>
      <vt:lpstr>Onderwerpen</vt:lpstr>
      <vt:lpstr>Wat zijn design patterns</vt:lpstr>
      <vt:lpstr>Waar bestaat het design patterns uit? </vt:lpstr>
      <vt:lpstr>Geschiedenis van Design patterns</vt:lpstr>
      <vt:lpstr>Design pattern soorten</vt:lpstr>
      <vt:lpstr>Gebruikt design patterns </vt:lpstr>
      <vt:lpstr>Observer pattern</vt:lpstr>
      <vt:lpstr>Observer pattern </vt:lpstr>
      <vt:lpstr>Observer pattern demo</vt:lpstr>
      <vt:lpstr>DEMO</vt:lpstr>
      <vt:lpstr>Vragen of opmerkingen?</vt:lpstr>
      <vt:lpstr>Bronnen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2020-11-18T20:02:22Z</dcterms:created>
  <dcterms:modified xsi:type="dcterms:W3CDTF">2020-12-02T21:05:09Z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0x010100B3E76C011901354A9D7E32C60A1EBBBA</vt:lpwstr>
  </property>
</Properties>
</file>