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4" r:id="rId5"/>
    <p:sldId id="259" r:id="rId6"/>
    <p:sldId id="266" r:id="rId7"/>
    <p:sldId id="261" r:id="rId8"/>
    <p:sldId id="26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2E9A8990-C0C1-41B9-9755-86F01D72973D}">
          <p14:sldIdLst>
            <p14:sldId id="256"/>
            <p14:sldId id="257"/>
            <p14:sldId id="258"/>
            <p14:sldId id="264"/>
            <p14:sldId id="259"/>
            <p14:sldId id="266"/>
            <p14:sldId id="261"/>
            <p14:sldId id="265"/>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ram Platteeuw 201696517" initials="YP2" lastIdx="1" clrIdx="0">
    <p:extLst>
      <p:ext uri="{19B8F6BF-5375-455C-9EA6-DF929625EA0E}">
        <p15:presenceInfo xmlns:p15="http://schemas.microsoft.com/office/powerpoint/2012/main" userId="Yoram Platteeuw 20169651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E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2" y="192"/>
      </p:cViewPr>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CA278-DA73-4DAC-A1B4-0ED625F1D7BA}" type="datetimeFigureOut">
              <a:rPr lang="nl-BE" smtClean="0"/>
              <a:t>23/08/2020</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9B4B1-6AE7-4E40-817B-1EF756A458C6}" type="slidenum">
              <a:rPr lang="nl-BE" smtClean="0"/>
              <a:t>‹nr.›</a:t>
            </a:fld>
            <a:endParaRPr lang="nl-BE"/>
          </a:p>
        </p:txBody>
      </p:sp>
    </p:spTree>
    <p:extLst>
      <p:ext uri="{BB962C8B-B14F-4D97-AF65-F5344CB8AC3E}">
        <p14:creationId xmlns:p14="http://schemas.microsoft.com/office/powerpoint/2010/main" val="191460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6909B4B1-6AE7-4E40-817B-1EF756A458C6}" type="slidenum">
              <a:rPr lang="nl-BE" smtClean="0"/>
              <a:t>1</a:t>
            </a:fld>
            <a:endParaRPr lang="nl-BE"/>
          </a:p>
        </p:txBody>
      </p:sp>
    </p:spTree>
    <p:extLst>
      <p:ext uri="{BB962C8B-B14F-4D97-AF65-F5344CB8AC3E}">
        <p14:creationId xmlns:p14="http://schemas.microsoft.com/office/powerpoint/2010/main" val="114880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6909B4B1-6AE7-4E40-817B-1EF756A458C6}" type="slidenum">
              <a:rPr lang="nl-BE" smtClean="0"/>
              <a:t>2</a:t>
            </a:fld>
            <a:endParaRPr lang="nl-BE"/>
          </a:p>
        </p:txBody>
      </p:sp>
    </p:spTree>
    <p:extLst>
      <p:ext uri="{BB962C8B-B14F-4D97-AF65-F5344CB8AC3E}">
        <p14:creationId xmlns:p14="http://schemas.microsoft.com/office/powerpoint/2010/main" val="4185132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Webiste</a:t>
            </a:r>
            <a:r>
              <a:rPr lang="nl-BE" dirty="0"/>
              <a:t> waar mensen hun fiets ter plaatse kunnen laten herstellen. Klanten vullen het formulier in waarna de fietsenmaker herstellingen kan accepteren of annuleren. Wanneer het de fiets hersteld is kan de fietsenmaker het proces afronden en aangeven hoelang hij eraan gewerkt heeft. Dan wordt de prijs voor de herstelling getoond.</a:t>
            </a:r>
          </a:p>
        </p:txBody>
      </p:sp>
      <p:sp>
        <p:nvSpPr>
          <p:cNvPr id="4" name="Tijdelijke aanduiding voor dianummer 3"/>
          <p:cNvSpPr>
            <a:spLocks noGrp="1"/>
          </p:cNvSpPr>
          <p:nvPr>
            <p:ph type="sldNum" sz="quarter" idx="5"/>
          </p:nvPr>
        </p:nvSpPr>
        <p:spPr/>
        <p:txBody>
          <a:bodyPr/>
          <a:lstStyle/>
          <a:p>
            <a:fld id="{6909B4B1-6AE7-4E40-817B-1EF756A458C6}" type="slidenum">
              <a:rPr lang="nl-BE" smtClean="0"/>
              <a:t>3</a:t>
            </a:fld>
            <a:endParaRPr lang="nl-BE"/>
          </a:p>
        </p:txBody>
      </p:sp>
    </p:spTree>
    <p:extLst>
      <p:ext uri="{BB962C8B-B14F-4D97-AF65-F5344CB8AC3E}">
        <p14:creationId xmlns:p14="http://schemas.microsoft.com/office/powerpoint/2010/main" val="102283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Klanten moeten me zo weinig mogelijk clicks een herstelling kunnen aanvragen. Het ontwerp werd hierdoor eenvoudig gehouden.</a:t>
            </a:r>
          </a:p>
        </p:txBody>
      </p:sp>
      <p:sp>
        <p:nvSpPr>
          <p:cNvPr id="4" name="Tijdelijke aanduiding voor dianummer 3"/>
          <p:cNvSpPr>
            <a:spLocks noGrp="1"/>
          </p:cNvSpPr>
          <p:nvPr>
            <p:ph type="sldNum" sz="quarter" idx="5"/>
          </p:nvPr>
        </p:nvSpPr>
        <p:spPr/>
        <p:txBody>
          <a:bodyPr/>
          <a:lstStyle/>
          <a:p>
            <a:fld id="{6909B4B1-6AE7-4E40-817B-1EF756A458C6}" type="slidenum">
              <a:rPr lang="nl-BE" smtClean="0"/>
              <a:t>4</a:t>
            </a:fld>
            <a:endParaRPr lang="nl-BE"/>
          </a:p>
        </p:txBody>
      </p:sp>
    </p:spTree>
    <p:extLst>
      <p:ext uri="{BB962C8B-B14F-4D97-AF65-F5344CB8AC3E}">
        <p14:creationId xmlns:p14="http://schemas.microsoft.com/office/powerpoint/2010/main" val="1746501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 de modellen van de database heb ik de bestaande modellen van het project aangepast naar wat vereist was voor het project. Een handige package hierbij was </a:t>
            </a:r>
            <a:r>
              <a:rPr lang="nl-BE" dirty="0" err="1"/>
              <a:t>mongoose-autopopulate</a:t>
            </a:r>
            <a:r>
              <a:rPr lang="nl-BE" dirty="0"/>
              <a:t>. Deze package zorgt ervoor dat een </a:t>
            </a:r>
            <a:r>
              <a:rPr lang="nl-BE" dirty="0" err="1"/>
              <a:t>ObjectId</a:t>
            </a:r>
            <a:r>
              <a:rPr lang="nl-BE" dirty="0"/>
              <a:t> automatisch wordt omgezet naar een rij uit een collectie met overeenkomende </a:t>
            </a:r>
            <a:r>
              <a:rPr lang="nl-BE" dirty="0" err="1"/>
              <a:t>ObjectId</a:t>
            </a:r>
            <a:r>
              <a:rPr lang="nl-BE" dirty="0"/>
              <a:t>. Soms was </a:t>
            </a:r>
            <a:r>
              <a:rPr lang="nl-BE" dirty="0" err="1"/>
              <a:t>autopopulate</a:t>
            </a:r>
            <a:r>
              <a:rPr lang="nl-BE" dirty="0"/>
              <a:t> overbodig en heb ik gekozen om manueel in de controller bepaalde </a:t>
            </a:r>
            <a:r>
              <a:rPr lang="nl-BE" dirty="0" err="1"/>
              <a:t>id</a:t>
            </a:r>
            <a:r>
              <a:rPr lang="nl-BE" dirty="0"/>
              <a:t> te laten invullen. </a:t>
            </a:r>
          </a:p>
        </p:txBody>
      </p:sp>
      <p:sp>
        <p:nvSpPr>
          <p:cNvPr id="4" name="Tijdelijke aanduiding voor dianummer 3"/>
          <p:cNvSpPr>
            <a:spLocks noGrp="1"/>
          </p:cNvSpPr>
          <p:nvPr>
            <p:ph type="sldNum" sz="quarter" idx="5"/>
          </p:nvPr>
        </p:nvSpPr>
        <p:spPr/>
        <p:txBody>
          <a:bodyPr/>
          <a:lstStyle/>
          <a:p>
            <a:fld id="{6909B4B1-6AE7-4E40-817B-1EF756A458C6}" type="slidenum">
              <a:rPr lang="nl-BE" smtClean="0"/>
              <a:t>5</a:t>
            </a:fld>
            <a:endParaRPr lang="nl-BE"/>
          </a:p>
        </p:txBody>
      </p:sp>
    </p:spTree>
    <p:extLst>
      <p:ext uri="{BB962C8B-B14F-4D97-AF65-F5344CB8AC3E}">
        <p14:creationId xmlns:p14="http://schemas.microsoft.com/office/powerpoint/2010/main" val="214597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Voor de modellen van de database heb ik de bestaande modellen van het project aangepast naar wat vereist was voor het project. Een handige package hierbij was </a:t>
            </a:r>
            <a:r>
              <a:rPr lang="nl-BE" dirty="0" err="1"/>
              <a:t>mongoose-autopopulate</a:t>
            </a:r>
            <a:r>
              <a:rPr lang="nl-BE" dirty="0"/>
              <a:t>. Deze package zorgt ervoor dat een </a:t>
            </a:r>
            <a:r>
              <a:rPr lang="nl-BE" dirty="0" err="1"/>
              <a:t>ObjectId</a:t>
            </a:r>
            <a:r>
              <a:rPr lang="nl-BE" dirty="0"/>
              <a:t> automatisch wordt omgezet naar een rij uit een collectie met overeenkomende </a:t>
            </a:r>
            <a:r>
              <a:rPr lang="nl-BE" dirty="0" err="1"/>
              <a:t>ObjectId</a:t>
            </a:r>
            <a:r>
              <a:rPr lang="nl-BE" dirty="0"/>
              <a:t>. Soms was </a:t>
            </a:r>
            <a:r>
              <a:rPr lang="nl-BE" dirty="0" err="1"/>
              <a:t>autopopulate</a:t>
            </a:r>
            <a:r>
              <a:rPr lang="nl-BE" dirty="0"/>
              <a:t> overbodig en heb ik gekozen om manueel in de controller bepaalde </a:t>
            </a:r>
            <a:r>
              <a:rPr lang="nl-BE" dirty="0" err="1"/>
              <a:t>id</a:t>
            </a:r>
            <a:r>
              <a:rPr lang="nl-BE" dirty="0"/>
              <a:t> te laten invullen. </a:t>
            </a:r>
          </a:p>
        </p:txBody>
      </p:sp>
      <p:sp>
        <p:nvSpPr>
          <p:cNvPr id="4" name="Tijdelijke aanduiding voor dianummer 3"/>
          <p:cNvSpPr>
            <a:spLocks noGrp="1"/>
          </p:cNvSpPr>
          <p:nvPr>
            <p:ph type="sldNum" sz="quarter" idx="5"/>
          </p:nvPr>
        </p:nvSpPr>
        <p:spPr/>
        <p:txBody>
          <a:bodyPr/>
          <a:lstStyle/>
          <a:p>
            <a:fld id="{6909B4B1-6AE7-4E40-817B-1EF756A458C6}" type="slidenum">
              <a:rPr lang="nl-BE" smtClean="0"/>
              <a:t>6</a:t>
            </a:fld>
            <a:endParaRPr lang="nl-BE"/>
          </a:p>
        </p:txBody>
      </p:sp>
    </p:spTree>
    <p:extLst>
      <p:ext uri="{BB962C8B-B14F-4D97-AF65-F5344CB8AC3E}">
        <p14:creationId xmlns:p14="http://schemas.microsoft.com/office/powerpoint/2010/main" val="374513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Bij dit project was het moeilijkste om de gebruikte structuur te begrijpen alvorens eraan te kunnen beginnen. Maar eens dat ik de structuur van de client en server begreep ging alles veel vlotter. Voor de structuur van de client in </a:t>
            </a:r>
            <a:r>
              <a:rPr lang="nl-BE" dirty="0" err="1"/>
              <a:t>react</a:t>
            </a:r>
            <a:r>
              <a:rPr lang="nl-BE" dirty="0"/>
              <a:t> was aanpassen omdat componenten en services worden </a:t>
            </a:r>
            <a:r>
              <a:rPr lang="nl-BE" dirty="0" err="1"/>
              <a:t>geexporteerd</a:t>
            </a:r>
            <a:r>
              <a:rPr lang="nl-BE" dirty="0"/>
              <a:t> en </a:t>
            </a:r>
            <a:r>
              <a:rPr lang="nl-BE" dirty="0" err="1"/>
              <a:t>geimporteerd</a:t>
            </a:r>
            <a:r>
              <a:rPr lang="nl-BE" dirty="0"/>
              <a:t> uit verschillende bestanden in het project.</a:t>
            </a:r>
            <a:br>
              <a:rPr lang="nl-BE" dirty="0"/>
            </a:br>
            <a:r>
              <a:rPr lang="nl-BE" dirty="0"/>
              <a:t>Wat ik interessant vond was de manier waarop je </a:t>
            </a:r>
            <a:r>
              <a:rPr lang="nl-BE" dirty="0" err="1"/>
              <a:t>relationships</a:t>
            </a:r>
            <a:r>
              <a:rPr lang="nl-BE" dirty="0"/>
              <a:t> kan maken met de </a:t>
            </a:r>
            <a:r>
              <a:rPr lang="nl-BE" dirty="0" err="1"/>
              <a:t>mongodb</a:t>
            </a:r>
            <a:r>
              <a:rPr lang="nl-BE" dirty="0"/>
              <a:t> en de herbruikbare componenten in </a:t>
            </a:r>
            <a:r>
              <a:rPr lang="nl-BE" dirty="0" err="1"/>
              <a:t>react</a:t>
            </a:r>
            <a:r>
              <a:rPr lang="nl-BE" dirty="0"/>
              <a:t>;</a:t>
            </a:r>
          </a:p>
        </p:txBody>
      </p:sp>
      <p:sp>
        <p:nvSpPr>
          <p:cNvPr id="4" name="Tijdelijke aanduiding voor dianummer 3"/>
          <p:cNvSpPr>
            <a:spLocks noGrp="1"/>
          </p:cNvSpPr>
          <p:nvPr>
            <p:ph type="sldNum" sz="quarter" idx="5"/>
          </p:nvPr>
        </p:nvSpPr>
        <p:spPr/>
        <p:txBody>
          <a:bodyPr/>
          <a:lstStyle/>
          <a:p>
            <a:fld id="{6909B4B1-6AE7-4E40-817B-1EF756A458C6}" type="slidenum">
              <a:rPr lang="nl-BE" smtClean="0"/>
              <a:t>7</a:t>
            </a:fld>
            <a:endParaRPr lang="nl-BE"/>
          </a:p>
        </p:txBody>
      </p:sp>
    </p:spTree>
    <p:extLst>
      <p:ext uri="{BB962C8B-B14F-4D97-AF65-F5344CB8AC3E}">
        <p14:creationId xmlns:p14="http://schemas.microsoft.com/office/powerpoint/2010/main" val="40428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nl-NL"/>
              <a:t>Klik om stijl te bewerken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‹nr.›</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nl-NL"/>
              <a:t>Klik om stijl te bewerken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nl-NL"/>
              <a:t>Klik om stijl te bewerken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nl-NL"/>
              <a:t>Klik om stijl te bewerken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‹nr.›</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‹nr.›</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00B0A-BC21-476D-A3DF-8F8EAA0FA69C}"/>
              </a:ext>
            </a:extLst>
          </p:cNvPr>
          <p:cNvSpPr>
            <a:spLocks noGrp="1"/>
          </p:cNvSpPr>
          <p:nvPr>
            <p:ph type="ctrTitle"/>
          </p:nvPr>
        </p:nvSpPr>
        <p:spPr/>
        <p:txBody>
          <a:bodyPr/>
          <a:lstStyle/>
          <a:p>
            <a:r>
              <a:rPr lang="nl-BE" dirty="0"/>
              <a:t>CSIGHT</a:t>
            </a:r>
          </a:p>
        </p:txBody>
      </p:sp>
      <p:sp>
        <p:nvSpPr>
          <p:cNvPr id="3" name="Ondertitel 2">
            <a:extLst>
              <a:ext uri="{FF2B5EF4-FFF2-40B4-BE49-F238E27FC236}">
                <a16:creationId xmlns:a16="http://schemas.microsoft.com/office/drawing/2014/main" id="{D90CDC79-2D01-465E-BBCB-DFAD931BA0CF}"/>
              </a:ext>
            </a:extLst>
          </p:cNvPr>
          <p:cNvSpPr>
            <a:spLocks noGrp="1"/>
          </p:cNvSpPr>
          <p:nvPr>
            <p:ph type="subTitle" idx="1"/>
          </p:nvPr>
        </p:nvSpPr>
        <p:spPr/>
        <p:txBody>
          <a:bodyPr/>
          <a:lstStyle/>
          <a:p>
            <a:r>
              <a:rPr lang="nl-BE" dirty="0"/>
              <a:t>Yoram Platteeuw</a:t>
            </a:r>
          </a:p>
        </p:txBody>
      </p:sp>
    </p:spTree>
    <p:extLst>
      <p:ext uri="{BB962C8B-B14F-4D97-AF65-F5344CB8AC3E}">
        <p14:creationId xmlns:p14="http://schemas.microsoft.com/office/powerpoint/2010/main" val="367365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2253CC-FB07-4938-8D16-401B9DC97036}"/>
              </a:ext>
            </a:extLst>
          </p:cNvPr>
          <p:cNvSpPr>
            <a:spLocks noGrp="1"/>
          </p:cNvSpPr>
          <p:nvPr>
            <p:ph type="title"/>
          </p:nvPr>
        </p:nvSpPr>
        <p:spPr/>
        <p:txBody>
          <a:bodyPr/>
          <a:lstStyle/>
          <a:p>
            <a:r>
              <a:rPr lang="nl-BE" dirty="0"/>
              <a:t>Inhoud</a:t>
            </a:r>
          </a:p>
        </p:txBody>
      </p:sp>
      <p:sp>
        <p:nvSpPr>
          <p:cNvPr id="3" name="Tijdelijke aanduiding voor inhoud 2">
            <a:extLst>
              <a:ext uri="{FF2B5EF4-FFF2-40B4-BE49-F238E27FC236}">
                <a16:creationId xmlns:a16="http://schemas.microsoft.com/office/drawing/2014/main" id="{6014E29B-6F9F-45DA-9194-7AD0E0BDB004}"/>
              </a:ext>
            </a:extLst>
          </p:cNvPr>
          <p:cNvSpPr>
            <a:spLocks noGrp="1"/>
          </p:cNvSpPr>
          <p:nvPr>
            <p:ph idx="1"/>
          </p:nvPr>
        </p:nvSpPr>
        <p:spPr/>
        <p:txBody>
          <a:bodyPr/>
          <a:lstStyle/>
          <a:p>
            <a:r>
              <a:rPr lang="nl-BE" dirty="0"/>
              <a:t>Project</a:t>
            </a:r>
          </a:p>
          <a:p>
            <a:r>
              <a:rPr lang="nl-BE" dirty="0"/>
              <a:t>Code</a:t>
            </a:r>
          </a:p>
          <a:p>
            <a:pPr lvl="1"/>
            <a:r>
              <a:rPr lang="nl-BE" dirty="0"/>
              <a:t>Website</a:t>
            </a:r>
          </a:p>
          <a:p>
            <a:pPr lvl="1"/>
            <a:r>
              <a:rPr lang="nl-BE" dirty="0" err="1"/>
              <a:t>WebApp</a:t>
            </a:r>
            <a:endParaRPr lang="nl-BE" dirty="0"/>
          </a:p>
          <a:p>
            <a:r>
              <a:rPr lang="nl-BE" dirty="0"/>
              <a:t>Leerproces</a:t>
            </a:r>
          </a:p>
          <a:p>
            <a:r>
              <a:rPr lang="nl-BE" dirty="0"/>
              <a:t>Timesheet</a:t>
            </a:r>
          </a:p>
          <a:p>
            <a:r>
              <a:rPr lang="nl-BE" dirty="0"/>
              <a:t>Preview</a:t>
            </a:r>
          </a:p>
          <a:p>
            <a:endParaRPr lang="nl-BE" dirty="0"/>
          </a:p>
        </p:txBody>
      </p:sp>
    </p:spTree>
    <p:extLst>
      <p:ext uri="{BB962C8B-B14F-4D97-AF65-F5344CB8AC3E}">
        <p14:creationId xmlns:p14="http://schemas.microsoft.com/office/powerpoint/2010/main" val="48230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65D0-ADDD-495F-94F5-C8D58A7FFE66}"/>
              </a:ext>
            </a:extLst>
          </p:cNvPr>
          <p:cNvSpPr>
            <a:spLocks noGrp="1"/>
          </p:cNvSpPr>
          <p:nvPr>
            <p:ph type="title"/>
          </p:nvPr>
        </p:nvSpPr>
        <p:spPr/>
        <p:txBody>
          <a:bodyPr/>
          <a:lstStyle/>
          <a:p>
            <a:r>
              <a:rPr lang="nl-BE" dirty="0"/>
              <a:t>Project</a:t>
            </a:r>
          </a:p>
        </p:txBody>
      </p:sp>
      <p:sp>
        <p:nvSpPr>
          <p:cNvPr id="3" name="Tijdelijke aanduiding voor inhoud 2">
            <a:extLst>
              <a:ext uri="{FF2B5EF4-FFF2-40B4-BE49-F238E27FC236}">
                <a16:creationId xmlns:a16="http://schemas.microsoft.com/office/drawing/2014/main" id="{A09AB51F-2C35-4E71-9973-C74FB3D7B422}"/>
              </a:ext>
            </a:extLst>
          </p:cNvPr>
          <p:cNvSpPr>
            <a:spLocks noGrp="1"/>
          </p:cNvSpPr>
          <p:nvPr>
            <p:ph idx="1"/>
          </p:nvPr>
        </p:nvSpPr>
        <p:spPr/>
        <p:txBody>
          <a:bodyPr/>
          <a:lstStyle/>
          <a:p>
            <a:r>
              <a:rPr lang="nl-BE" dirty="0"/>
              <a:t>Concept</a:t>
            </a:r>
          </a:p>
          <a:p>
            <a:pPr lvl="1"/>
            <a:r>
              <a:rPr lang="nl-BE" dirty="0"/>
              <a:t>Management tool</a:t>
            </a:r>
          </a:p>
          <a:p>
            <a:pPr lvl="2"/>
            <a:r>
              <a:rPr lang="nl-BE" dirty="0"/>
              <a:t>CMS</a:t>
            </a:r>
          </a:p>
          <a:p>
            <a:pPr lvl="2"/>
            <a:r>
              <a:rPr lang="nl-BE" dirty="0" err="1"/>
              <a:t>WebApp</a:t>
            </a:r>
            <a:endParaRPr lang="nl-BE" dirty="0"/>
          </a:p>
        </p:txBody>
      </p:sp>
      <p:pic>
        <p:nvPicPr>
          <p:cNvPr id="8" name="Afbeelding 7">
            <a:extLst>
              <a:ext uri="{FF2B5EF4-FFF2-40B4-BE49-F238E27FC236}">
                <a16:creationId xmlns:a16="http://schemas.microsoft.com/office/drawing/2014/main" id="{1A565C38-A3AE-4035-8ED1-C440BFC339E9}"/>
              </a:ext>
            </a:extLst>
          </p:cNvPr>
          <p:cNvPicPr>
            <a:picLocks noChangeAspect="1"/>
          </p:cNvPicPr>
          <p:nvPr/>
        </p:nvPicPr>
        <p:blipFill>
          <a:blip r:embed="rId3"/>
          <a:stretch>
            <a:fillRect/>
          </a:stretch>
        </p:blipFill>
        <p:spPr>
          <a:xfrm>
            <a:off x="9296785" y="612559"/>
            <a:ext cx="1905434" cy="1905434"/>
          </a:xfrm>
          <a:prstGeom prst="rect">
            <a:avLst/>
          </a:prstGeom>
        </p:spPr>
      </p:pic>
      <p:pic>
        <p:nvPicPr>
          <p:cNvPr id="11" name="Afbeelding 10" descr="Afbeelding met schermafbeelding&#10;&#10;Automatisch gegenereerde beschrijving">
            <a:extLst>
              <a:ext uri="{FF2B5EF4-FFF2-40B4-BE49-F238E27FC236}">
                <a16:creationId xmlns:a16="http://schemas.microsoft.com/office/drawing/2014/main" id="{88BB192C-A42E-4514-8524-F9C765F33C9E}"/>
              </a:ext>
            </a:extLst>
          </p:cNvPr>
          <p:cNvPicPr>
            <a:picLocks noChangeAspect="1"/>
          </p:cNvPicPr>
          <p:nvPr/>
        </p:nvPicPr>
        <p:blipFill>
          <a:blip r:embed="rId4"/>
          <a:stretch>
            <a:fillRect/>
          </a:stretch>
        </p:blipFill>
        <p:spPr>
          <a:xfrm>
            <a:off x="5835715" y="4122960"/>
            <a:ext cx="5366504" cy="2632941"/>
          </a:xfrm>
          <a:prstGeom prst="rect">
            <a:avLst/>
          </a:prstGeom>
        </p:spPr>
      </p:pic>
      <p:pic>
        <p:nvPicPr>
          <p:cNvPr id="13" name="Afbeelding 12" descr="Afbeelding met schermafbeelding&#10;&#10;Automatisch gegenereerde beschrijving">
            <a:extLst>
              <a:ext uri="{FF2B5EF4-FFF2-40B4-BE49-F238E27FC236}">
                <a16:creationId xmlns:a16="http://schemas.microsoft.com/office/drawing/2014/main" id="{B5F44E3A-ABE5-463B-82F5-F20B8120750B}"/>
              </a:ext>
            </a:extLst>
          </p:cNvPr>
          <p:cNvPicPr>
            <a:picLocks noChangeAspect="1"/>
          </p:cNvPicPr>
          <p:nvPr/>
        </p:nvPicPr>
        <p:blipFill>
          <a:blip r:embed="rId5"/>
          <a:stretch>
            <a:fillRect/>
          </a:stretch>
        </p:blipFill>
        <p:spPr>
          <a:xfrm>
            <a:off x="5835715" y="612559"/>
            <a:ext cx="1845243" cy="3351130"/>
          </a:xfrm>
          <a:prstGeom prst="rect">
            <a:avLst/>
          </a:prstGeom>
        </p:spPr>
      </p:pic>
    </p:spTree>
    <p:extLst>
      <p:ext uri="{BB962C8B-B14F-4D97-AF65-F5344CB8AC3E}">
        <p14:creationId xmlns:p14="http://schemas.microsoft.com/office/powerpoint/2010/main" val="375332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B65D0-ADDD-495F-94F5-C8D58A7FFE66}"/>
              </a:ext>
            </a:extLst>
          </p:cNvPr>
          <p:cNvSpPr>
            <a:spLocks noGrp="1"/>
          </p:cNvSpPr>
          <p:nvPr>
            <p:ph type="title"/>
          </p:nvPr>
        </p:nvSpPr>
        <p:spPr/>
        <p:txBody>
          <a:bodyPr/>
          <a:lstStyle/>
          <a:p>
            <a:r>
              <a:rPr lang="nl-BE" dirty="0"/>
              <a:t>Project</a:t>
            </a:r>
          </a:p>
        </p:txBody>
      </p:sp>
      <p:sp>
        <p:nvSpPr>
          <p:cNvPr id="3" name="Tijdelijke aanduiding voor inhoud 2">
            <a:extLst>
              <a:ext uri="{FF2B5EF4-FFF2-40B4-BE49-F238E27FC236}">
                <a16:creationId xmlns:a16="http://schemas.microsoft.com/office/drawing/2014/main" id="{A09AB51F-2C35-4E71-9973-C74FB3D7B422}"/>
              </a:ext>
            </a:extLst>
          </p:cNvPr>
          <p:cNvSpPr>
            <a:spLocks noGrp="1"/>
          </p:cNvSpPr>
          <p:nvPr>
            <p:ph idx="1"/>
          </p:nvPr>
        </p:nvSpPr>
        <p:spPr/>
        <p:txBody>
          <a:bodyPr/>
          <a:lstStyle/>
          <a:p>
            <a:r>
              <a:rPr lang="nl-BE" dirty="0"/>
              <a:t>Design</a:t>
            </a:r>
          </a:p>
          <a:p>
            <a:pPr lvl="1"/>
            <a:r>
              <a:rPr lang="nl-BE" dirty="0"/>
              <a:t>Eenvoudig en snel</a:t>
            </a:r>
          </a:p>
          <a:p>
            <a:pPr lvl="1"/>
            <a:r>
              <a:rPr lang="nl-BE" dirty="0"/>
              <a:t>Functioneel</a:t>
            </a:r>
          </a:p>
          <a:p>
            <a:pPr lvl="1"/>
            <a:endParaRPr lang="nl-BE" dirty="0"/>
          </a:p>
        </p:txBody>
      </p:sp>
      <p:pic>
        <p:nvPicPr>
          <p:cNvPr id="6" name="Afbeelding 5" descr="Afbeelding met schermafbeelding&#10;&#10;Automatisch gegenereerde beschrijving">
            <a:extLst>
              <a:ext uri="{FF2B5EF4-FFF2-40B4-BE49-F238E27FC236}">
                <a16:creationId xmlns:a16="http://schemas.microsoft.com/office/drawing/2014/main" id="{45D6935D-AEDF-4895-ACB3-84771F1CB610}"/>
              </a:ext>
            </a:extLst>
          </p:cNvPr>
          <p:cNvPicPr>
            <a:picLocks noChangeAspect="1"/>
          </p:cNvPicPr>
          <p:nvPr/>
        </p:nvPicPr>
        <p:blipFill>
          <a:blip r:embed="rId3"/>
          <a:stretch>
            <a:fillRect/>
          </a:stretch>
        </p:blipFill>
        <p:spPr>
          <a:xfrm>
            <a:off x="5141577" y="2443390"/>
            <a:ext cx="6588606" cy="370609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8343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3CBDA-EAFE-4CD5-9C1B-96DCABB386A9}"/>
              </a:ext>
            </a:extLst>
          </p:cNvPr>
          <p:cNvSpPr>
            <a:spLocks noGrp="1"/>
          </p:cNvSpPr>
          <p:nvPr>
            <p:ph type="title"/>
          </p:nvPr>
        </p:nvSpPr>
        <p:spPr/>
        <p:txBody>
          <a:bodyPr/>
          <a:lstStyle/>
          <a:p>
            <a:r>
              <a:rPr lang="nl-BE" dirty="0"/>
              <a:t>Code</a:t>
            </a:r>
            <a:br>
              <a:rPr lang="nl-BE" dirty="0"/>
            </a:br>
            <a:r>
              <a:rPr lang="nl-BE" sz="3000" i="1" dirty="0"/>
              <a:t>CMS</a:t>
            </a:r>
            <a:endParaRPr lang="nl-BE" dirty="0"/>
          </a:p>
        </p:txBody>
      </p:sp>
      <p:sp>
        <p:nvSpPr>
          <p:cNvPr id="3" name="Tijdelijke aanduiding voor inhoud 2">
            <a:extLst>
              <a:ext uri="{FF2B5EF4-FFF2-40B4-BE49-F238E27FC236}">
                <a16:creationId xmlns:a16="http://schemas.microsoft.com/office/drawing/2014/main" id="{FDEF2978-529E-41B7-9AC0-B718D8C580F4}"/>
              </a:ext>
            </a:extLst>
          </p:cNvPr>
          <p:cNvSpPr>
            <a:spLocks noGrp="1"/>
          </p:cNvSpPr>
          <p:nvPr>
            <p:ph idx="1"/>
          </p:nvPr>
        </p:nvSpPr>
        <p:spPr>
          <a:xfrm>
            <a:off x="1371600" y="2286000"/>
            <a:ext cx="3874655" cy="3581400"/>
          </a:xfrm>
        </p:spPr>
        <p:txBody>
          <a:bodyPr/>
          <a:lstStyle/>
          <a:p>
            <a:r>
              <a:rPr lang="nl-BE" dirty="0"/>
              <a:t>Email</a:t>
            </a:r>
          </a:p>
          <a:p>
            <a:endParaRPr lang="nl-BE" dirty="0"/>
          </a:p>
          <a:p>
            <a:pPr marL="0" indent="0">
              <a:buNone/>
            </a:pPr>
            <a:endParaRPr lang="nl-BE" dirty="0"/>
          </a:p>
          <a:p>
            <a:endParaRPr lang="nl-BE" dirty="0"/>
          </a:p>
        </p:txBody>
      </p:sp>
      <p:pic>
        <p:nvPicPr>
          <p:cNvPr id="5" name="Afbeelding 4">
            <a:extLst>
              <a:ext uri="{FF2B5EF4-FFF2-40B4-BE49-F238E27FC236}">
                <a16:creationId xmlns:a16="http://schemas.microsoft.com/office/drawing/2014/main" id="{95C6B8E7-8DBC-4448-831A-647104867851}"/>
              </a:ext>
            </a:extLst>
          </p:cNvPr>
          <p:cNvPicPr>
            <a:picLocks noChangeAspect="1"/>
          </p:cNvPicPr>
          <p:nvPr/>
        </p:nvPicPr>
        <p:blipFill>
          <a:blip r:embed="rId3"/>
          <a:stretch>
            <a:fillRect/>
          </a:stretch>
        </p:blipFill>
        <p:spPr>
          <a:xfrm>
            <a:off x="1371600" y="2878385"/>
            <a:ext cx="4286827" cy="3209099"/>
          </a:xfrm>
          <a:prstGeom prst="rect">
            <a:avLst/>
          </a:prstGeom>
        </p:spPr>
      </p:pic>
      <p:sp>
        <p:nvSpPr>
          <p:cNvPr id="10" name="Tijdelijke aanduiding voor inhoud 2">
            <a:extLst>
              <a:ext uri="{FF2B5EF4-FFF2-40B4-BE49-F238E27FC236}">
                <a16:creationId xmlns:a16="http://schemas.microsoft.com/office/drawing/2014/main" id="{3DD5D5DD-E714-4E94-9B22-6E7AC5F29DC1}"/>
              </a:ext>
            </a:extLst>
          </p:cNvPr>
          <p:cNvSpPr txBox="1">
            <a:spLocks/>
          </p:cNvSpPr>
          <p:nvPr/>
        </p:nvSpPr>
        <p:spPr>
          <a:xfrm>
            <a:off x="6744070" y="2286000"/>
            <a:ext cx="3874655"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nl-BE" dirty="0"/>
              <a:t>PDF</a:t>
            </a:r>
          </a:p>
          <a:p>
            <a:endParaRPr lang="nl-BE" dirty="0"/>
          </a:p>
          <a:p>
            <a:pPr marL="0" indent="0">
              <a:buFont typeface="Franklin Gothic Book" panose="020B0503020102020204" pitchFamily="34" charset="0"/>
              <a:buNone/>
            </a:pPr>
            <a:endParaRPr lang="nl-BE" dirty="0"/>
          </a:p>
          <a:p>
            <a:endParaRPr lang="nl-BE" dirty="0"/>
          </a:p>
        </p:txBody>
      </p:sp>
      <p:pic>
        <p:nvPicPr>
          <p:cNvPr id="13" name="Afbeelding 12">
            <a:extLst>
              <a:ext uri="{FF2B5EF4-FFF2-40B4-BE49-F238E27FC236}">
                <a16:creationId xmlns:a16="http://schemas.microsoft.com/office/drawing/2014/main" id="{2C6B5C56-FAE7-4EAA-9D90-DB82AAB9A651}"/>
              </a:ext>
            </a:extLst>
          </p:cNvPr>
          <p:cNvPicPr>
            <a:picLocks noChangeAspect="1"/>
          </p:cNvPicPr>
          <p:nvPr/>
        </p:nvPicPr>
        <p:blipFill>
          <a:blip r:embed="rId4"/>
          <a:stretch>
            <a:fillRect/>
          </a:stretch>
        </p:blipFill>
        <p:spPr>
          <a:xfrm>
            <a:off x="6744070" y="2878384"/>
            <a:ext cx="4678243" cy="3209099"/>
          </a:xfrm>
          <a:prstGeom prst="rect">
            <a:avLst/>
          </a:prstGeom>
        </p:spPr>
      </p:pic>
    </p:spTree>
    <p:extLst>
      <p:ext uri="{BB962C8B-B14F-4D97-AF65-F5344CB8AC3E}">
        <p14:creationId xmlns:p14="http://schemas.microsoft.com/office/powerpoint/2010/main" val="8010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3CBDA-EAFE-4CD5-9C1B-96DCABB386A9}"/>
              </a:ext>
            </a:extLst>
          </p:cNvPr>
          <p:cNvSpPr>
            <a:spLocks noGrp="1"/>
          </p:cNvSpPr>
          <p:nvPr>
            <p:ph type="title"/>
          </p:nvPr>
        </p:nvSpPr>
        <p:spPr/>
        <p:txBody>
          <a:bodyPr/>
          <a:lstStyle/>
          <a:p>
            <a:r>
              <a:rPr lang="nl-BE" dirty="0"/>
              <a:t>Code</a:t>
            </a:r>
            <a:br>
              <a:rPr lang="nl-BE" dirty="0"/>
            </a:br>
            <a:r>
              <a:rPr lang="nl-BE" sz="3000" i="1" dirty="0" err="1"/>
              <a:t>WebApp</a:t>
            </a:r>
            <a:endParaRPr lang="nl-BE" dirty="0"/>
          </a:p>
        </p:txBody>
      </p:sp>
      <p:sp>
        <p:nvSpPr>
          <p:cNvPr id="3" name="Tijdelijke aanduiding voor inhoud 2">
            <a:extLst>
              <a:ext uri="{FF2B5EF4-FFF2-40B4-BE49-F238E27FC236}">
                <a16:creationId xmlns:a16="http://schemas.microsoft.com/office/drawing/2014/main" id="{FDEF2978-529E-41B7-9AC0-B718D8C580F4}"/>
              </a:ext>
            </a:extLst>
          </p:cNvPr>
          <p:cNvSpPr>
            <a:spLocks noGrp="1"/>
          </p:cNvSpPr>
          <p:nvPr>
            <p:ph idx="1"/>
          </p:nvPr>
        </p:nvSpPr>
        <p:spPr>
          <a:xfrm>
            <a:off x="1371600" y="2286000"/>
            <a:ext cx="3874655" cy="3581400"/>
          </a:xfrm>
        </p:spPr>
        <p:txBody>
          <a:bodyPr/>
          <a:lstStyle/>
          <a:p>
            <a:r>
              <a:rPr lang="nl-BE" dirty="0"/>
              <a:t>Post </a:t>
            </a:r>
            <a:r>
              <a:rPr lang="nl-BE" dirty="0" err="1"/>
              <a:t>to</a:t>
            </a:r>
            <a:r>
              <a:rPr lang="nl-BE" dirty="0"/>
              <a:t> API</a:t>
            </a:r>
          </a:p>
          <a:p>
            <a:endParaRPr lang="nl-BE" dirty="0"/>
          </a:p>
          <a:p>
            <a:pPr marL="0" indent="0">
              <a:buNone/>
            </a:pPr>
            <a:endParaRPr lang="nl-BE" dirty="0"/>
          </a:p>
          <a:p>
            <a:endParaRPr lang="nl-BE" dirty="0"/>
          </a:p>
        </p:txBody>
      </p:sp>
      <p:pic>
        <p:nvPicPr>
          <p:cNvPr id="6" name="Afbeelding 5">
            <a:extLst>
              <a:ext uri="{FF2B5EF4-FFF2-40B4-BE49-F238E27FC236}">
                <a16:creationId xmlns:a16="http://schemas.microsoft.com/office/drawing/2014/main" id="{4D503F50-4FBC-4B7A-8C94-53DFC13AA347}"/>
              </a:ext>
            </a:extLst>
          </p:cNvPr>
          <p:cNvPicPr>
            <a:picLocks noChangeAspect="1"/>
          </p:cNvPicPr>
          <p:nvPr/>
        </p:nvPicPr>
        <p:blipFill>
          <a:blip r:embed="rId3"/>
          <a:stretch>
            <a:fillRect/>
          </a:stretch>
        </p:blipFill>
        <p:spPr>
          <a:xfrm>
            <a:off x="1371600" y="2878383"/>
            <a:ext cx="6595585" cy="3209099"/>
          </a:xfrm>
          <a:prstGeom prst="rect">
            <a:avLst/>
          </a:prstGeom>
        </p:spPr>
      </p:pic>
      <p:pic>
        <p:nvPicPr>
          <p:cNvPr id="8" name="Afbeelding 7">
            <a:extLst>
              <a:ext uri="{FF2B5EF4-FFF2-40B4-BE49-F238E27FC236}">
                <a16:creationId xmlns:a16="http://schemas.microsoft.com/office/drawing/2014/main" id="{231FF6AC-2DB9-4CC3-B8DE-0B605447926B}"/>
              </a:ext>
            </a:extLst>
          </p:cNvPr>
          <p:cNvPicPr>
            <a:picLocks noChangeAspect="1"/>
          </p:cNvPicPr>
          <p:nvPr/>
        </p:nvPicPr>
        <p:blipFill>
          <a:blip r:embed="rId4"/>
          <a:stretch>
            <a:fillRect/>
          </a:stretch>
        </p:blipFill>
        <p:spPr>
          <a:xfrm>
            <a:off x="8195567" y="2878383"/>
            <a:ext cx="3769854" cy="2571072"/>
          </a:xfrm>
          <a:prstGeom prst="rect">
            <a:avLst/>
          </a:prstGeom>
        </p:spPr>
      </p:pic>
    </p:spTree>
    <p:extLst>
      <p:ext uri="{BB962C8B-B14F-4D97-AF65-F5344CB8AC3E}">
        <p14:creationId xmlns:p14="http://schemas.microsoft.com/office/powerpoint/2010/main" val="418639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3CBDA-EAFE-4CD5-9C1B-96DCABB386A9}"/>
              </a:ext>
            </a:extLst>
          </p:cNvPr>
          <p:cNvSpPr>
            <a:spLocks noGrp="1"/>
          </p:cNvSpPr>
          <p:nvPr>
            <p:ph type="title"/>
          </p:nvPr>
        </p:nvSpPr>
        <p:spPr/>
        <p:txBody>
          <a:bodyPr/>
          <a:lstStyle/>
          <a:p>
            <a:r>
              <a:rPr lang="nl-BE" dirty="0"/>
              <a:t>Leerproces</a:t>
            </a:r>
          </a:p>
        </p:txBody>
      </p:sp>
      <p:sp>
        <p:nvSpPr>
          <p:cNvPr id="3" name="Tijdelijke aanduiding voor inhoud 2">
            <a:extLst>
              <a:ext uri="{FF2B5EF4-FFF2-40B4-BE49-F238E27FC236}">
                <a16:creationId xmlns:a16="http://schemas.microsoft.com/office/drawing/2014/main" id="{FDEF2978-529E-41B7-9AC0-B718D8C580F4}"/>
              </a:ext>
            </a:extLst>
          </p:cNvPr>
          <p:cNvSpPr>
            <a:spLocks noGrp="1"/>
          </p:cNvSpPr>
          <p:nvPr>
            <p:ph idx="1"/>
          </p:nvPr>
        </p:nvSpPr>
        <p:spPr/>
        <p:txBody>
          <a:bodyPr/>
          <a:lstStyle/>
          <a:p>
            <a:endParaRPr lang="nl-BE" dirty="0"/>
          </a:p>
          <a:p>
            <a:r>
              <a:rPr lang="nl-BE" dirty="0"/>
              <a:t>Symfony structuur</a:t>
            </a:r>
          </a:p>
          <a:p>
            <a:pPr lvl="1"/>
            <a:r>
              <a:rPr lang="nl-BE" dirty="0" err="1"/>
              <a:t>Entity</a:t>
            </a:r>
            <a:endParaRPr lang="nl-BE" dirty="0"/>
          </a:p>
          <a:p>
            <a:pPr lvl="1"/>
            <a:r>
              <a:rPr lang="nl-BE" dirty="0"/>
              <a:t>Form</a:t>
            </a:r>
          </a:p>
          <a:p>
            <a:pPr lvl="1"/>
            <a:r>
              <a:rPr lang="nl-BE" dirty="0" err="1"/>
              <a:t>Repository</a:t>
            </a:r>
            <a:endParaRPr lang="nl-BE" dirty="0"/>
          </a:p>
          <a:p>
            <a:r>
              <a:rPr lang="nl-BE" dirty="0"/>
              <a:t>API Platform JWT</a:t>
            </a:r>
          </a:p>
          <a:p>
            <a:r>
              <a:rPr lang="nl-BE" dirty="0"/>
              <a:t>Post naar API in </a:t>
            </a:r>
            <a:r>
              <a:rPr lang="nl-BE" dirty="0" err="1"/>
              <a:t>React</a:t>
            </a:r>
            <a:endParaRPr lang="nl-BE" dirty="0"/>
          </a:p>
        </p:txBody>
      </p:sp>
      <p:pic>
        <p:nvPicPr>
          <p:cNvPr id="9" name="Afbeelding 8" descr="Afbeelding met venster&#10;&#10;Automatisch gegenereerde beschrijving">
            <a:extLst>
              <a:ext uri="{FF2B5EF4-FFF2-40B4-BE49-F238E27FC236}">
                <a16:creationId xmlns:a16="http://schemas.microsoft.com/office/drawing/2014/main" id="{5E1C6E21-A8B3-4FA5-9AB3-74FD3459E10E}"/>
              </a:ext>
            </a:extLst>
          </p:cNvPr>
          <p:cNvPicPr>
            <a:picLocks noChangeAspect="1"/>
          </p:cNvPicPr>
          <p:nvPr/>
        </p:nvPicPr>
        <p:blipFill>
          <a:blip r:embed="rId3"/>
          <a:stretch>
            <a:fillRect/>
          </a:stretch>
        </p:blipFill>
        <p:spPr>
          <a:xfrm>
            <a:off x="9367854" y="3550858"/>
            <a:ext cx="1780978" cy="1905958"/>
          </a:xfrm>
          <a:prstGeom prst="rect">
            <a:avLst/>
          </a:prstGeom>
        </p:spPr>
      </p:pic>
      <p:pic>
        <p:nvPicPr>
          <p:cNvPr id="1026" name="Picture 2" descr="Software-update: Symfony 5.0.7 / 4.4.7 / 3.4.39 - Computer ...">
            <a:extLst>
              <a:ext uri="{FF2B5EF4-FFF2-40B4-BE49-F238E27FC236}">
                <a16:creationId xmlns:a16="http://schemas.microsoft.com/office/drawing/2014/main" id="{E1A8682D-24F5-4DDA-8CAF-A892337B5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7854" y="990600"/>
            <a:ext cx="1785055" cy="214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83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BDF5D-9CF3-4265-A578-0938E4DBB1B4}"/>
              </a:ext>
            </a:extLst>
          </p:cNvPr>
          <p:cNvSpPr>
            <a:spLocks noGrp="1"/>
          </p:cNvSpPr>
          <p:nvPr>
            <p:ph type="title"/>
          </p:nvPr>
        </p:nvSpPr>
        <p:spPr/>
        <p:txBody>
          <a:bodyPr/>
          <a:lstStyle/>
          <a:p>
            <a:r>
              <a:rPr lang="nl-BE" dirty="0"/>
              <a:t>Timesheet</a:t>
            </a:r>
          </a:p>
        </p:txBody>
      </p:sp>
      <p:pic>
        <p:nvPicPr>
          <p:cNvPr id="5" name="Tijdelijke aanduiding voor inhoud 4">
            <a:extLst>
              <a:ext uri="{FF2B5EF4-FFF2-40B4-BE49-F238E27FC236}">
                <a16:creationId xmlns:a16="http://schemas.microsoft.com/office/drawing/2014/main" id="{5828DE9B-E3BA-4B52-BC83-DEEBDBFFE403}"/>
              </a:ext>
            </a:extLst>
          </p:cNvPr>
          <p:cNvPicPr>
            <a:picLocks noGrp="1" noChangeAspect="1"/>
          </p:cNvPicPr>
          <p:nvPr>
            <p:ph idx="1"/>
          </p:nvPr>
        </p:nvPicPr>
        <p:blipFill>
          <a:blip r:embed="rId2"/>
          <a:stretch>
            <a:fillRect/>
          </a:stretch>
        </p:blipFill>
        <p:spPr>
          <a:xfrm>
            <a:off x="1371600" y="2589212"/>
            <a:ext cx="6800850" cy="2695575"/>
          </a:xfrm>
        </p:spPr>
      </p:pic>
    </p:spTree>
    <p:extLst>
      <p:ext uri="{BB962C8B-B14F-4D97-AF65-F5344CB8AC3E}">
        <p14:creationId xmlns:p14="http://schemas.microsoft.com/office/powerpoint/2010/main" val="149873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3E9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3CBDA-EAFE-4CD5-9C1B-96DCABB386A9}"/>
              </a:ext>
            </a:extLst>
          </p:cNvPr>
          <p:cNvSpPr>
            <a:spLocks noGrp="1"/>
          </p:cNvSpPr>
          <p:nvPr>
            <p:ph type="title"/>
          </p:nvPr>
        </p:nvSpPr>
        <p:spPr/>
        <p:txBody>
          <a:bodyPr/>
          <a:lstStyle/>
          <a:p>
            <a:r>
              <a:rPr lang="nl-BE" dirty="0"/>
              <a:t>Site Preview</a:t>
            </a:r>
          </a:p>
        </p:txBody>
      </p:sp>
      <p:sp>
        <p:nvSpPr>
          <p:cNvPr id="5" name="Tijdelijke aanduiding voor inhoud 4">
            <a:extLst>
              <a:ext uri="{FF2B5EF4-FFF2-40B4-BE49-F238E27FC236}">
                <a16:creationId xmlns:a16="http://schemas.microsoft.com/office/drawing/2014/main" id="{67D1D4EF-152D-4FA2-9152-14D0A1C8482A}"/>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1168574764"/>
      </p:ext>
    </p:extLst>
  </p:cSld>
  <p:clrMapOvr>
    <a:masterClrMapping/>
  </p:clrMapOvr>
</p:sld>
</file>

<file path=ppt/theme/theme1.xml><?xml version="1.0" encoding="utf-8"?>
<a:theme xmlns:a="http://schemas.openxmlformats.org/drawingml/2006/main" name="Bijgesneden">
  <a:themeElements>
    <a:clrScheme name="Aangepast 2">
      <a:dk1>
        <a:srgbClr val="000000"/>
      </a:dk1>
      <a:lt1>
        <a:sysClr val="window" lastClr="FFFFFF"/>
      </a:lt1>
      <a:dk2>
        <a:srgbClr val="000000"/>
      </a:dk2>
      <a:lt2>
        <a:srgbClr val="FFE9B7"/>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3882</TotalTime>
  <Words>352</Words>
  <Application>Microsoft Office PowerPoint</Application>
  <PresentationFormat>Breedbeeld</PresentationFormat>
  <Paragraphs>49</Paragraphs>
  <Slides>9</Slides>
  <Notes>7</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Calibri</vt:lpstr>
      <vt:lpstr>Franklin Gothic Book</vt:lpstr>
      <vt:lpstr>Bijgesneden</vt:lpstr>
      <vt:lpstr>CSIGHT</vt:lpstr>
      <vt:lpstr>Inhoud</vt:lpstr>
      <vt:lpstr>Project</vt:lpstr>
      <vt:lpstr>Project</vt:lpstr>
      <vt:lpstr>Code CMS</vt:lpstr>
      <vt:lpstr>Code WebApp</vt:lpstr>
      <vt:lpstr>Leerproces</vt:lpstr>
      <vt:lpstr>Timesheet</vt:lpstr>
      <vt:lpstr>Site Preview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Cisght</dc:title>
  <dc:creator>Yoram Platteeuw 201696517</dc:creator>
  <cp:lastModifiedBy>Yoram Platteeuw 201696517</cp:lastModifiedBy>
  <cp:revision>24</cp:revision>
  <dcterms:created xsi:type="dcterms:W3CDTF">2020-05-23T21:54:15Z</dcterms:created>
  <dcterms:modified xsi:type="dcterms:W3CDTF">2020-08-23T10:05:02Z</dcterms:modified>
</cp:coreProperties>
</file>