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A29BC-375A-405A-84C9-A80D9F8696E7}" v="6" dt="2023-10-26T13:49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10/31/2023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quickst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actions" TargetMode="External"/><Relationship Id="rId3" Type="http://schemas.openxmlformats.org/officeDocument/2006/relationships/hyperlink" Target="https://www.checkpoint.com/cyber-hub/cyber-security/what-is-white-box-testing/" TargetMode="External"/><Relationship Id="rId7" Type="http://schemas.openxmlformats.org/officeDocument/2006/relationships/hyperlink" Target="https://www.dicoding.com/blog/apa-itu-ci-cd/" TargetMode="External"/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www.onpathtesting.com/blog/difference-between-white-box-testing-and-unit-testing" TargetMode="External"/><Relationship Id="rId4" Type="http://schemas.openxmlformats.org/officeDocument/2006/relationships/hyperlink" Target="https://www.geeksforgeeks.org/unit-testing-software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942AB-F2E2-5C5D-2769-05F5CDFE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15" y="1744681"/>
            <a:ext cx="4427136" cy="2722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Whitebox Testing &amp;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C6D0-5EBA-532A-6CF5-325FAEAA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Unit Test dan CI/CD Pipeline pada Phyton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F40D50F-A51E-38D9-0AE6-3E1B4B5B4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r="1925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7EA1DE-3BD1-FA8E-0682-ABC1FE71BECF}"/>
              </a:ext>
            </a:extLst>
          </p:cNvPr>
          <p:cNvSpPr txBox="1">
            <a:spLocks/>
          </p:cNvSpPr>
          <p:nvPr/>
        </p:nvSpPr>
        <p:spPr>
          <a:xfrm>
            <a:off x="797106" y="5266479"/>
            <a:ext cx="3882844" cy="882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Yordan Marcelino Marcus</a:t>
            </a:r>
          </a:p>
          <a:p>
            <a:pPr algn="ctr"/>
            <a:r>
              <a:rPr lang="en-US" dirty="0"/>
              <a:t>201011401468</a:t>
            </a:r>
          </a:p>
          <a:p>
            <a:pPr algn="ctr"/>
            <a:r>
              <a:rPr lang="en-US" dirty="0"/>
              <a:t>07TPLE005</a:t>
            </a:r>
          </a:p>
        </p:txBody>
      </p:sp>
    </p:spTree>
    <p:extLst>
      <p:ext uri="{BB962C8B-B14F-4D97-AF65-F5344CB8AC3E}">
        <p14:creationId xmlns:p14="http://schemas.microsoft.com/office/powerpoint/2010/main" val="25649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CEB0-79DB-DC73-FF2A-5932265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9028-7C98-4F6D-EA2B-38FDE63C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Sebuah</a:t>
            </a:r>
            <a:r>
              <a:rPr lang="en-US" dirty="0"/>
              <a:t> strategi </a:t>
            </a:r>
            <a:r>
              <a:rPr lang="en-US" dirty="0" err="1"/>
              <a:t>pengujian</a:t>
            </a:r>
            <a:r>
              <a:rPr lang="en-US" dirty="0"/>
              <a:t> software untuk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internal, </a:t>
            </a:r>
            <a:r>
              <a:rPr lang="en-US" dirty="0" err="1"/>
              <a:t>desain</a:t>
            </a:r>
            <a:r>
              <a:rPr lang="en-US" dirty="0"/>
              <a:t>, dan detail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r>
              <a:rPr lang="en-US" dirty="0"/>
              <a:t>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glass box testing, structural testing, clear box testing, open box testing, dan transparent box testing. </a:t>
            </a:r>
          </a:p>
          <a:p>
            <a:r>
              <a:rPr lang="en-US" dirty="0"/>
              <a:t>Teknik ini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aliran</a:t>
            </a:r>
            <a:r>
              <a:rPr lang="en-US" dirty="0"/>
              <a:t> input dan output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software. </a:t>
            </a:r>
          </a:p>
          <a:p>
            <a:r>
              <a:rPr lang="en-US" dirty="0" err="1"/>
              <a:t>Metode</a:t>
            </a:r>
            <a:r>
              <a:rPr lang="en-US" dirty="0"/>
              <a:t> ini </a:t>
            </a:r>
            <a:r>
              <a:rPr lang="en-US" dirty="0" err="1"/>
              <a:t>menguji</a:t>
            </a:r>
            <a:r>
              <a:rPr lang="en-US" dirty="0"/>
              <a:t> software atau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salah atau tidak. 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white box testing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atau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, output, loop testing, dan data flow testing.</a:t>
            </a:r>
          </a:p>
        </p:txBody>
      </p:sp>
    </p:spTree>
    <p:extLst>
      <p:ext uri="{BB962C8B-B14F-4D97-AF65-F5344CB8AC3E}">
        <p14:creationId xmlns:p14="http://schemas.microsoft.com/office/powerpoint/2010/main" val="21392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543A-AE40-5115-D162-E7638713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EEE-C694-FFE1-ECF2-496562D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atau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</a:p>
          <a:p>
            <a:r>
              <a:rPr lang="en-US" dirty="0"/>
              <a:t>Unit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atau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 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black box testing, white box testing, dan gray box testing. </a:t>
            </a:r>
          </a:p>
          <a:p>
            <a:r>
              <a:rPr lang="en-US" dirty="0" err="1"/>
              <a:t>Dalam</a:t>
            </a:r>
            <a:r>
              <a:rPr lang="en-US" dirty="0"/>
              <a:t> white box unit testing, </a:t>
            </a:r>
            <a:r>
              <a:rPr lang="en-US" dirty="0" err="1"/>
              <a:t>pembuatan</a:t>
            </a:r>
            <a:r>
              <a:rPr lang="en-US" dirty="0"/>
              <a:t> unit testing software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control flow logic masing-masing unit internal </a:t>
            </a:r>
            <a:r>
              <a:rPr lang="en-US" dirty="0" err="1"/>
              <a:t>ada</a:t>
            </a:r>
            <a:r>
              <a:rPr lang="en-US" dirty="0"/>
              <a:t> yang salah atau tidak.</a:t>
            </a:r>
          </a:p>
        </p:txBody>
      </p:sp>
    </p:spTree>
    <p:extLst>
      <p:ext uri="{BB962C8B-B14F-4D97-AF65-F5344CB8AC3E}">
        <p14:creationId xmlns:p14="http://schemas.microsoft.com/office/powerpoint/2010/main" val="5063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944-F59C-2F8B-56D0-CBACE33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762B-17A3-6D5E-DFBC-34E56BFA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Buat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unit test untuk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Memiliki</a:t>
            </a:r>
            <a:r>
              <a:rPr lang="en-US" dirty="0"/>
              <a:t> 2 parameter </a:t>
            </a:r>
            <a:r>
              <a:rPr lang="en-US" dirty="0" err="1"/>
              <a:t>angka</a:t>
            </a:r>
            <a:r>
              <a:rPr lang="en-US" dirty="0"/>
              <a:t>: start dan end</a:t>
            </a:r>
          </a:p>
          <a:p>
            <a:pPr lvl="1"/>
            <a:r>
              <a:rPr lang="en-US" dirty="0" err="1"/>
              <a:t>Mengembalikan</a:t>
            </a:r>
            <a:r>
              <a:rPr lang="en-US" dirty="0"/>
              <a:t> array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ke-start dan </a:t>
            </a:r>
            <a:r>
              <a:rPr lang="en-US" dirty="0" err="1"/>
              <a:t>berakhir</a:t>
            </a:r>
            <a:r>
              <a:rPr lang="en-US" dirty="0"/>
              <a:t> di </a:t>
            </a:r>
            <a:r>
              <a:rPr lang="en-US" dirty="0" err="1"/>
              <a:t>suku</a:t>
            </a:r>
            <a:r>
              <a:rPr lang="en-US" dirty="0"/>
              <a:t> ke-end</a:t>
            </a:r>
          </a:p>
          <a:p>
            <a:pPr lvl="2"/>
            <a:r>
              <a:rPr lang="it-IT" dirty="0"/>
              <a:t>fibonacci_array(1,2) -&gt; [0, 1]</a:t>
            </a:r>
          </a:p>
          <a:p>
            <a:pPr lvl="2"/>
            <a:r>
              <a:rPr lang="it-IT" dirty="0"/>
              <a:t>fibonacci_array(1,8) -&gt; [0, 1, 1, 2, 3, 5, 8, 13]</a:t>
            </a:r>
            <a:endParaRPr lang="en-US" dirty="0"/>
          </a:p>
          <a:p>
            <a:pPr lvl="2"/>
            <a:r>
              <a:rPr lang="it-IT" dirty="0"/>
              <a:t>fibonacci_array(5,7) -&gt; [3, 5, 8]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8C6-9852-04D0-2C77-1AC35BA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F53DE-54AE-73CD-1EDB-6F02076B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2651270"/>
            <a:ext cx="4189731" cy="39524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A8A34-AC31-A1C9-44C9-17353781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082" y="0"/>
            <a:ext cx="415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6EA0-682A-AA42-D684-9CC09B34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F17-7513-AB1C-CC01-55786A0E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Integration dan Continuous Delivery/Deployment</a:t>
            </a:r>
          </a:p>
          <a:p>
            <a:r>
              <a:rPr lang="en-US" dirty="0"/>
              <a:t>CI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sering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commit</a:t>
            </a:r>
          </a:p>
          <a:p>
            <a:r>
              <a:rPr lang="en-US" dirty="0"/>
              <a:t>Continuous deployment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CI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platform CI/CD:</a:t>
            </a:r>
          </a:p>
          <a:p>
            <a:pPr lvl="1"/>
            <a:r>
              <a:rPr lang="en-US" dirty="0"/>
              <a:t>Gitlab CI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4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57D5-CBC8-B990-D46D-935B2F6C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6BCB-CB2F-0124-AC60-112F09C7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CI/CD gratis yang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event yang </a:t>
            </a:r>
            <a:r>
              <a:rPr lang="en-US" dirty="0" err="1"/>
              <a:t>berlangsung</a:t>
            </a:r>
            <a:r>
              <a:rPr lang="en-US" dirty="0"/>
              <a:t> (Event driven). Event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push, merge request atau fork</a:t>
            </a:r>
          </a:p>
          <a:p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dirty="0" err="1"/>
              <a:t>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Tutorial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>
                <a:hlinkClick r:id="rId2"/>
              </a:rPr>
              <a:t>Quickstart</a:t>
            </a:r>
            <a:r>
              <a:rPr lang="en-US" dirty="0">
                <a:hlinkClick r:id="rId2"/>
              </a:rPr>
              <a:t> for GitHub Actions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F8C-2D94-FE17-99CD-C763A6A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0B7B-F6CD-8E7E-881C-3046DEB8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White-box testing </a:t>
            </a:r>
            <a:r>
              <a:rPr lang="en-US" dirty="0">
                <a:hlinkClick r:id="rId3"/>
              </a:rPr>
              <a:t>–</a:t>
            </a:r>
            <a:r>
              <a:rPr lang="en-US" dirty="0">
                <a:hlinkClick r:id="rId2"/>
              </a:rPr>
              <a:t> Wikipedia</a:t>
            </a:r>
            <a:endParaRPr lang="en-US" dirty="0"/>
          </a:p>
          <a:p>
            <a:r>
              <a:rPr lang="en-US" dirty="0">
                <a:hlinkClick r:id="rId3"/>
              </a:rPr>
              <a:t>What is White Box Testing? - Check Point </a:t>
            </a:r>
            <a:r>
              <a:rPr lang="en-US" dirty="0" err="1">
                <a:hlinkClick r:id="rId3"/>
              </a:rPr>
              <a:t>Software</a:t>
            </a:r>
            <a:r>
              <a:rPr lang="en-US" dirty="0" err="1">
                <a:hlinkClick r:id="rId4"/>
              </a:rPr>
              <a:t>Unit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Testing | Software Testing -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r>
              <a:rPr lang="en-US" dirty="0">
                <a:hlinkClick r:id="rId5"/>
              </a:rPr>
              <a:t>Is there a difference between white box testing and unit testing? (onpathtesting.com)</a:t>
            </a:r>
            <a:endParaRPr lang="en-US" dirty="0"/>
          </a:p>
          <a:p>
            <a:r>
              <a:rPr lang="en-US" dirty="0" err="1">
                <a:hlinkClick r:id="rId6"/>
              </a:rPr>
              <a:t>unittest</a:t>
            </a:r>
            <a:r>
              <a:rPr lang="en-US" dirty="0">
                <a:hlinkClick r:id="rId6"/>
              </a:rPr>
              <a:t> — Unit testing framework — Python 3.12.0 documentation</a:t>
            </a:r>
            <a:endParaRPr lang="en-US" dirty="0"/>
          </a:p>
          <a:p>
            <a:r>
              <a:rPr lang="en-US" dirty="0" err="1">
                <a:hlinkClick r:id="rId7"/>
              </a:rPr>
              <a:t>Apa</a:t>
            </a:r>
            <a:r>
              <a:rPr lang="en-US" dirty="0">
                <a:hlinkClick r:id="rId7"/>
              </a:rPr>
              <a:t> </a:t>
            </a:r>
            <a:r>
              <a:rPr lang="en-US" dirty="0" err="1">
                <a:hlinkClick r:id="rId7"/>
              </a:rPr>
              <a:t>Itu</a:t>
            </a:r>
            <a:r>
              <a:rPr lang="en-US" dirty="0">
                <a:hlinkClick r:id="rId7"/>
              </a:rPr>
              <a:t> CI/CD? IT Developer Harus Tau - </a:t>
            </a:r>
            <a:r>
              <a:rPr lang="en-US" dirty="0" err="1">
                <a:hlinkClick r:id="rId7"/>
              </a:rPr>
              <a:t>Dicoding</a:t>
            </a:r>
            <a:r>
              <a:rPr lang="en-US" dirty="0">
                <a:hlinkClick r:id="rId7"/>
              </a:rPr>
              <a:t> Blog</a:t>
            </a:r>
            <a:endParaRPr lang="en-US" dirty="0"/>
          </a:p>
          <a:p>
            <a:r>
              <a:rPr lang="fr-FR" dirty="0">
                <a:hlinkClick r:id="rId8"/>
              </a:rPr>
              <a:t>GitHub Actions documentation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264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509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Whitebox Testing &amp; CI/CD</vt:lpstr>
      <vt:lpstr>Whitebox Testing</vt:lpstr>
      <vt:lpstr>Unit Testing</vt:lpstr>
      <vt:lpstr>Contoh</vt:lpstr>
      <vt:lpstr>Contoh</vt:lpstr>
      <vt:lpstr>CI/CD</vt:lpstr>
      <vt:lpstr>Github Actions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&amp; CI/CD</dc:title>
  <dc:creator>Fuad Mustamirrul</dc:creator>
  <cp:lastModifiedBy>Yordan Marcelino Marcus</cp:lastModifiedBy>
  <cp:revision>3</cp:revision>
  <dcterms:created xsi:type="dcterms:W3CDTF">2023-10-25T13:31:28Z</dcterms:created>
  <dcterms:modified xsi:type="dcterms:W3CDTF">2023-10-31T04:06:28Z</dcterms:modified>
</cp:coreProperties>
</file>