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333" r:id="rId34"/>
    <p:sldId id="334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333"/>
            <p14:sldId id="33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84" y="2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0BC610-714E-4353-A98A-D23E9842D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4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37B82B-8571-4190-BCE8-2D5A92D5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3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449000"/>
            <a:ext cx="7049766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</a:t>
            </a:r>
            <a:r>
              <a:rPr lang="en-US" sz="22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251000" y="1719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93020E5-5A0F-4258-B957-902590CB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442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54A5462-02F8-4C48-A824-47CB6D8A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524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2126</Words>
  <Application>Microsoft Office PowerPoint</Application>
  <PresentationFormat>Widescreen</PresentationFormat>
  <Paragraphs>331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21</cp:revision>
  <dcterms:created xsi:type="dcterms:W3CDTF">2018-05-23T13:08:44Z</dcterms:created>
  <dcterms:modified xsi:type="dcterms:W3CDTF">2020-08-31T13:26:20Z</dcterms:modified>
  <cp:category>Python Fundamentals Course @ SoftUni: https://softuni.bg/trainings/2442/python-fundamentals-september-2019</cp:category>
</cp:coreProperties>
</file>