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259" r:id="rId5"/>
    <p:sldId id="535" r:id="rId6"/>
    <p:sldId id="479" r:id="rId7"/>
    <p:sldId id="536" r:id="rId8"/>
    <p:sldId id="554" r:id="rId9"/>
    <p:sldId id="483" r:id="rId10"/>
    <p:sldId id="551" r:id="rId11"/>
    <p:sldId id="415" r:id="rId12"/>
    <p:sldId id="543" r:id="rId13"/>
    <p:sldId id="492" r:id="rId14"/>
    <p:sldId id="594" r:id="rId15"/>
    <p:sldId id="595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259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1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94"/>
            <p14:sldId id="595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710B-E253-66CB-86A3-2FED9E0179F7}" v="53" dt="2020-01-10T10:08:05.375"/>
    <p1510:client id="{DA4D5FAE-A3C5-2003-CE13-0A02FB0BC58D}" v="90" dt="2020-01-09T13:24:51.757"/>
    <p1510:client id="{EE43E3D0-5C8D-B033-D66D-D8DEA961156F}" v="56" dt="2020-01-09T11:52:50.4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-csharp-java-js-pyth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9.jpeg"/><Relationship Id="rId22" Type="http://schemas.openxmlformats.org/officeDocument/2006/relationships/image" Target="../media/image33.png"/><Relationship Id="rId27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Python web developer at IQVIA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Full stack freelance developer 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Python, Django, C#, Angular,</a:t>
            </a:r>
            <a:r>
              <a:rPr lang="bg-BG" dirty="0"/>
              <a:t> </a:t>
            </a:r>
            <a:r>
              <a:rPr lang="en-US" dirty="0"/>
              <a:t>HTML,</a:t>
            </a:r>
          </a:p>
          <a:p>
            <a:pPr marL="304747" lvl="2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dirty="0"/>
              <a:t>CSS, jQuery, Flask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539000"/>
            <a:ext cx="3792588" cy="25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r>
              <a:rPr lang="bg-BG" dirty="0"/>
              <a:t> </a:t>
            </a:r>
            <a:r>
              <a:rPr lang="en-US" dirty="0"/>
              <a:t>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7027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-Jan-2021</a:t>
            </a:r>
            <a:endParaRPr lang="bg-BG" sz="2000" b="1" dirty="0"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09253" y="1502420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09-Apr-2021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11-Jan-2021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27-Feb-2021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03-Apr-2021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03-Apr-2021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 Retake: 06-Apr-2021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09-Apr-2021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09-Apr-2021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03-Apr-2021</a:t>
            </a:r>
            <a:endParaRPr lang="bg-BG" sz="2000" b="1" dirty="0"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0896" y="1494769"/>
            <a:ext cx="154805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27-Feb-2021</a:t>
            </a:r>
            <a:endParaRPr lang="bg-BG" sz="20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C641A-6CB2-4658-8DDA-F88FED747E89}"/>
              </a:ext>
            </a:extLst>
          </p:cNvPr>
          <p:cNvSpPr txBox="1"/>
          <p:nvPr/>
        </p:nvSpPr>
        <p:spPr>
          <a:xfrm>
            <a:off x="8001063" y="1499788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06-Apr-2021</a:t>
            </a:r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Softuni</a:t>
            </a:r>
            <a:r>
              <a:rPr lang="en-US" dirty="0"/>
              <a:t>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6000" y="1902701"/>
            <a:ext cx="1023713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https://softuni.bg/courses/programming-fundamentals-csharp-java-js-python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889" y="1693774"/>
            <a:ext cx="1022338" cy="1022338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890" y="3940073"/>
            <a:ext cx="1022337" cy="10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246000" y="4149000"/>
            <a:ext cx="1027365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>
            <a:extLst>
              <a:ext uri="{FF2B5EF4-FFF2-40B4-BE49-F238E27FC236}">
                <a16:creationId xmlns:a16="http://schemas.microsoft.com/office/drawing/2014/main" id="{752C4BD6-71AA-4741-855F-BE2CE126C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17" name="Infragistics">
            <a:hlinkClick r:id="rId3"/>
            <a:extLst>
              <a:ext uri="{FF2B5EF4-FFF2-40B4-BE49-F238E27FC236}">
                <a16:creationId xmlns:a16="http://schemas.microsoft.com/office/drawing/2014/main" id="{F2E5D333-797D-48C4-8ACA-2588DF4946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4994631" y="4499976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Indeavr">
            <a:hlinkClick r:id="rId5"/>
            <a:extLst>
              <a:ext uri="{FF2B5EF4-FFF2-40B4-BE49-F238E27FC236}">
                <a16:creationId xmlns:a16="http://schemas.microsoft.com/office/drawing/2014/main" id="{23A3D6FD-C8E2-4707-AC06-FDB77983B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087340" y="3431278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9" name="SB Tech">
            <a:hlinkClick r:id="rId7"/>
            <a:extLst>
              <a:ext uri="{FF2B5EF4-FFF2-40B4-BE49-F238E27FC236}">
                <a16:creationId xmlns:a16="http://schemas.microsoft.com/office/drawing/2014/main" id="{4A500902-005A-4FD0-9430-54C0F481224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946878" y="2394266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0" name="Postbank">
            <a:hlinkClick r:id="rId9"/>
            <a:extLst>
              <a:ext uri="{FF2B5EF4-FFF2-40B4-BE49-F238E27FC236}">
                <a16:creationId xmlns:a16="http://schemas.microsoft.com/office/drawing/2014/main" id="{CA611A24-AFA2-4487-AD42-D0C69A5D006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203122" y="1317177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SmartIT">
            <a:hlinkClick r:id="rId11"/>
            <a:extLst>
              <a:ext uri="{FF2B5EF4-FFF2-40B4-BE49-F238E27FC236}">
                <a16:creationId xmlns:a16="http://schemas.microsoft.com/office/drawing/2014/main" id="{D23BC3C2-79EC-4F5E-8A78-08EA954F0DC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071000" y="2379945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2" name="Codexio">
            <a:hlinkClick r:id="rId13"/>
            <a:extLst>
              <a:ext uri="{FF2B5EF4-FFF2-40B4-BE49-F238E27FC236}">
                <a16:creationId xmlns:a16="http://schemas.microsoft.com/office/drawing/2014/main" id="{7BB89598-3235-41D0-863F-EE29F4852BB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724000" y="2396807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Picture 22">
            <a:hlinkClick r:id="rId15"/>
            <a:extLst>
              <a:ext uri="{FF2B5EF4-FFF2-40B4-BE49-F238E27FC236}">
                <a16:creationId xmlns:a16="http://schemas.microsoft.com/office/drawing/2014/main" id="{8A76DB2B-A524-4E3F-84A1-6A809051D93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959054" y="3454653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Picture 23">
            <a:hlinkClick r:id="rId17"/>
            <a:extLst>
              <a:ext uri="{FF2B5EF4-FFF2-40B4-BE49-F238E27FC236}">
                <a16:creationId xmlns:a16="http://schemas.microsoft.com/office/drawing/2014/main" id="{64FC966A-44E3-42B5-814D-8ECE6308CE9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665" y="1326177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Picture 24">
            <a:hlinkClick r:id="rId19"/>
            <a:extLst>
              <a:ext uri="{FF2B5EF4-FFF2-40B4-BE49-F238E27FC236}">
                <a16:creationId xmlns:a16="http://schemas.microsoft.com/office/drawing/2014/main" id="{4333A101-0CFE-467E-A910-2DB778D5801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878" y="1330729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Picture 25">
            <a:hlinkClick r:id="rId21"/>
            <a:extLst>
              <a:ext uri="{FF2B5EF4-FFF2-40B4-BE49-F238E27FC236}">
                <a16:creationId xmlns:a16="http://schemas.microsoft.com/office/drawing/2014/main" id="{E5B40A03-7A5B-413E-9D8F-76D658FE22C8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520814" y="1317177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icture 26">
            <a:hlinkClick r:id="rId23"/>
            <a:extLst>
              <a:ext uri="{FF2B5EF4-FFF2-40B4-BE49-F238E27FC236}">
                <a16:creationId xmlns:a16="http://schemas.microsoft.com/office/drawing/2014/main" id="{799AE52C-6E07-48EC-80F7-10BCF00069C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14802" y="5609063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martIT">
            <a:hlinkClick r:id="rId25"/>
            <a:extLst>
              <a:ext uri="{FF2B5EF4-FFF2-40B4-BE49-F238E27FC236}">
                <a16:creationId xmlns:a16="http://schemas.microsoft.com/office/drawing/2014/main" id="{3F17699D-D672-4123-AC1A-66779917D373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478012" y="5584338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29" name="Картина 7">
            <a:extLst>
              <a:ext uri="{FF2B5EF4-FFF2-40B4-BE49-F238E27FC236}">
                <a16:creationId xmlns:a16="http://schemas.microsoft.com/office/drawing/2014/main" id="{16265746-2EA0-4F76-88B1-E9F29CD9528C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946878" y="4499975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– 4 hours</a:t>
            </a: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Lists</a:t>
            </a:r>
          </a:p>
          <a:p>
            <a:pPr marL="0" indent="0">
              <a:buNone/>
            </a:pPr>
            <a:r>
              <a:rPr lang="en-GB" dirty="0"/>
              <a:t>Final Exam</a:t>
            </a:r>
            <a:r>
              <a:rPr lang="bg-BG" dirty="0"/>
              <a:t> – 4 </a:t>
            </a:r>
            <a:r>
              <a:rPr lang="en-US" dirty="0"/>
              <a:t>hours</a:t>
            </a:r>
            <a:endParaRPr lang="en-GB" dirty="0"/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Dictionaries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652</Words>
  <Application>Microsoft Office PowerPoint</Application>
  <PresentationFormat>Widescreen</PresentationFormat>
  <Paragraphs>137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</vt:lpstr>
      <vt:lpstr>Python Fundamentals</vt:lpstr>
      <vt:lpstr>Table of Contents</vt:lpstr>
      <vt:lpstr>Have a Question?</vt:lpstr>
      <vt:lpstr>SoftUni Diamond Partners</vt:lpstr>
      <vt:lpstr>Course Objectives</vt:lpstr>
      <vt:lpstr>Python Fundamentals Objectives</vt:lpstr>
      <vt:lpstr>Practical Programming Exam</vt:lpstr>
      <vt:lpstr>Theoretical Exam</vt:lpstr>
      <vt:lpstr>The Team</vt:lpstr>
      <vt:lpstr>Ines Ivanova</vt:lpstr>
      <vt:lpstr>Course Organization</vt:lpstr>
      <vt:lpstr>Python Fundamentals Module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86</cp:revision>
  <dcterms:created xsi:type="dcterms:W3CDTF">2018-05-23T13:08:44Z</dcterms:created>
  <dcterms:modified xsi:type="dcterms:W3CDTF">2021-01-11T11:40:10Z</dcterms:modified>
  <cp:category>Python Fundamentals Course @ SoftUni: https://softuni.bg/trainings/2442/python-fundamentals-september-2019</cp:category>
</cp:coreProperties>
</file>