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70" d="100"/>
          <a:sy n="70" d="100"/>
        </p:scale>
        <p:origin x="17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8845</TotalTime>
  <Words>2865</Words>
  <Application>Microsoft Office PowerPoint</Application>
  <PresentationFormat>On-screen Show (4:3)</PresentationFormat>
  <Paragraphs>556</Paragraphs>
  <Slides>62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Yordan</cp:lastModifiedBy>
  <cp:revision>621</cp:revision>
  <dcterms:created xsi:type="dcterms:W3CDTF">2007-12-08T16:03:35Z</dcterms:created>
  <dcterms:modified xsi:type="dcterms:W3CDTF">2013-06-11T19:05:27Z</dcterms:modified>
</cp:coreProperties>
</file>