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7"/>
  </p:normalViewPr>
  <p:slideViewPr>
    <p:cSldViewPr>
      <p:cViewPr varScale="1">
        <p:scale>
          <a:sx n="144" d="100"/>
          <a:sy n="144" d="100"/>
        </p:scale>
        <p:origin x="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 Refer to LC exercise 1: Image Paths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click the Share button, then click embed to see the iframe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get our hands dirty! We have a lab with some preset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 will only show up if you have a very old browser that doesn't support HTML5.</a:t>
            </a:r>
          </a:p>
          <a:p>
            <a:endParaRPr lang="en-US" dirty="0"/>
          </a:p>
          <a:p>
            <a:r>
              <a:rPr lang="en-US" dirty="0"/>
              <a:t>&lt;&lt; Refer to LC exercise 2: Audio Paths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mean by "supported" is that different browsers may support different file types.</a:t>
            </a:r>
          </a:p>
          <a:p>
            <a:r>
              <a:rPr lang="en-US" dirty="0"/>
              <a:t>For example, Safari doesn't support the OGG file type, but Chrome and Fireforx do.</a:t>
            </a:r>
          </a:p>
          <a:p>
            <a:r>
              <a:rPr lang="en-US" dirty="0"/>
              <a:t>You can refer to the table here: https://www.w3schools.com/tags/tag_video.asp</a:t>
            </a:r>
          </a:p>
          <a:p>
            <a:endParaRPr lang="en-US" dirty="0"/>
          </a:p>
          <a:p>
            <a:r>
              <a:rPr lang="en-US" dirty="0"/>
              <a:t>&lt;&lt; Refer to LC exercise 3: Multiple Input Sources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controls attribute gives the user a set of control buttons to use. </a:t>
            </a:r>
          </a:p>
          <a:p>
            <a:r>
              <a:rPr lang="en-US" dirty="0"/>
              <a:t>It comes with a play button and a slider control for volume.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don't want controls, we have the option of playing something automatically after the page loads.</a:t>
            </a:r>
          </a:p>
          <a:p>
            <a:r>
              <a:rPr lang="en-US" dirty="0"/>
              <a:t>(But be careful; this isn't always supported!)</a:t>
            </a:r>
          </a:p>
          <a:p>
            <a:r>
              <a:rPr lang="en-US" dirty="0"/>
              <a:t>The loop attribute will simply play the the same audio over and 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happens if we don't have any controls, loop, or autoplay attributes? </a:t>
            </a:r>
          </a:p>
          <a:p>
            <a:r>
              <a:rPr lang="en-US" dirty="0"/>
              <a:t>Well, we can control it with JavaScript! Here, we grab it by the ID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notice that the video and audio tags work similarly.</a:t>
            </a:r>
          </a:p>
          <a:p>
            <a:r>
              <a:rPr lang="en-US" dirty="0"/>
              <a:t>They both support source tags for multiple sources, as well as </a:t>
            </a:r>
          </a:p>
          <a:p>
            <a:r>
              <a:rPr lang="en-US" dirty="0"/>
              <a:t>controls, autoplay, and loop attributes.</a:t>
            </a:r>
          </a:p>
          <a:p>
            <a:endParaRPr lang="en-US" dirty="0"/>
          </a:p>
          <a:p>
            <a:r>
              <a:rPr lang="en-US" dirty="0"/>
              <a:t>&lt;&lt; Refer to LC exercise 4: Video Tags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iframes as pages within pages. Certainly you've seen YouTube videos embedded on other </a:t>
            </a:r>
          </a:p>
          <a:p>
            <a:r>
              <a:rPr lang="en-US" dirty="0"/>
              <a:t>sites besides YouTube. This is how it's done!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different types of content can be included with iframes, but we'll focus on YouTube for now</a:t>
            </a:r>
          </a:p>
          <a:p>
            <a:r>
              <a:rPr lang="en-US" dirty="0"/>
              <a:t>because it's a fun and familiar example.</a:t>
            </a:r>
          </a:p>
          <a:p>
            <a:endParaRPr lang="en-US" dirty="0"/>
          </a:p>
          <a:p>
            <a:r>
              <a:rPr lang="en-US" dirty="0"/>
              <a:t>&lt;&lt; Refer to LC exercise 5: Iframes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Audio, Video &amp; Iframes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YouTube Videos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530348"/>
            <a:ext cx="7498080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For including embedded videos, we can use an inline frame or iframe.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071368"/>
            <a:ext cx="64122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Iframes allow you to load content from a secondary site within your page.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Iframes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519022"/>
            <a:ext cx="3641598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Content can be included via src.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060042"/>
            <a:ext cx="65074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Width and height can be specified, but they don't change with screen size.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" y="2356206"/>
            <a:ext cx="3657600" cy="20226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Embedding with YouTube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581148"/>
            <a:ext cx="488061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YouTube benefits when you play their videos.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020568"/>
            <a:ext cx="44062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They've made it very easy to include their videos.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0" y="0"/>
            <a:ext cx="2819400" cy="3693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Embedding with YouTube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836610" y="2764028"/>
            <a:ext cx="376961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can copy the text they provide.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5494210" y="2837180"/>
            <a:ext cx="206692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Notice...it's an iframe!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cstate="print"/>
          <a:stretch>
            <a:fillRect/>
          </a:stretch>
        </p:blipFill>
        <p:spPr>
          <a:xfrm>
            <a:off x="0" y="0"/>
            <a:ext cx="2819400" cy="369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Get into It!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378839" y="2433066"/>
            <a:ext cx="311353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It's fun to talk about media...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378839" y="2872486"/>
            <a:ext cx="26289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But much more fun to use it.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1378839" y="3168650"/>
            <a:ext cx="11925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Let's do it!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Include images, audio, sound effects, and videos on webpages.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Include multiple sources for the same resource.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Add a link to a YouTube video with an iframe.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Images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285872"/>
            <a:ext cx="3785616" cy="11432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2206498"/>
            <a:ext cx="4021074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source for an image is provided via the src attribute.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76118"/>
            <a:ext cx="348234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It can be a path on your computer or a resource from the web.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Including Sound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170411"/>
            <a:ext cx="3785616" cy="13741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2301748"/>
            <a:ext cx="4101084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Sound effects and music are provided via the audio tag.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3071368"/>
            <a:ext cx="41910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WAV, MP3, and OGG file types are supported.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Multiple Sources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361584"/>
            <a:ext cx="3785616" cy="9918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2301748"/>
            <a:ext cx="3934206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Multiple sources can be used for the same resource.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69768"/>
            <a:ext cx="3659505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500" i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supported file type is selected.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Audio Controls Attribute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600" y="1580845"/>
            <a:ext cx="6400800" cy="16770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1600" y="3257855"/>
            <a:ext cx="53721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Autoplay and Loop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1703883"/>
            <a:ext cx="8229600" cy="15553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3304997"/>
            <a:ext cx="5831586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Loop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: Play continuously (start over again when done).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749497"/>
            <a:ext cx="4942332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Autoplay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: Start playing when the page loads.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JavaScript API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356360" y="1521663"/>
            <a:ext cx="7543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en-US" sz="15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6360" y="1817827"/>
            <a:ext cx="2743200" cy="13935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56360" y="3302813"/>
            <a:ext cx="112776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JavaScript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6360" y="3598977"/>
            <a:ext cx="5486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90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Audio, Video &amp; Iframes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Including Videos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608125"/>
            <a:ext cx="831189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Videos are added with the video tag. MP4, WebM, &amp; OGG files are supported.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" y="2240585"/>
            <a:ext cx="8229600" cy="2049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Macintosh PowerPoint</Application>
  <PresentationFormat>On-screen Show (16:9)</PresentationFormat>
  <Paragraphs>93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Christina h</cp:lastModifiedBy>
  <cp:revision>1</cp:revision>
  <dcterms:created xsi:type="dcterms:W3CDTF">2023-05-26T12:07:31Z</dcterms:created>
  <dcterms:modified xsi:type="dcterms:W3CDTF">2023-05-30T00:18:37Z</dcterms:modified>
</cp:coreProperties>
</file>