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6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7"/>
  </p:normalViewPr>
  <p:slideViewPr>
    <p:cSldViewPr>
      <p:cViewPr varScale="1">
        <p:scale>
          <a:sx n="139" d="100"/>
          <a:sy n="139" d="100"/>
        </p:scale>
        <p:origin x="176" y="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last lesson and activity, we loaded YouTube video links. This was an easy, fun example, but you can load</a:t>
            </a:r>
          </a:p>
          <a:p>
            <a:r>
              <a:rPr lang="en-US" dirty="0"/>
              <a:t>many other things, too. Since iframes can be used for different things, it is important to give them a title</a:t>
            </a:r>
          </a:p>
          <a:p>
            <a:r>
              <a:rPr lang="en-US" dirty="0"/>
              <a:t>attribute for screen readers to interpret.</a:t>
            </a:r>
          </a:p>
          <a:p>
            <a:endParaRPr lang="en-US" dirty="0"/>
          </a:p>
          <a:p>
            <a:r>
              <a:rPr lang="en-US" dirty="0"/>
              <a:t>&lt;&lt; Refer to LC exercise 1: Iframe Paths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 your own Google Calendar, you can follow this process to display an iframe in your page. If not, </a:t>
            </a:r>
          </a:p>
          <a:p>
            <a:r>
              <a:rPr lang="en-US" dirty="0"/>
              <a:t>we'll provide one for the activity. IMPORTANT NOTE: Your embedded calendar will only be viewable to people  </a:t>
            </a:r>
          </a:p>
          <a:p>
            <a:r>
              <a:rPr lang="en-US" dirty="0"/>
              <a:t>with whom you have shared it. Setting your calendar to public will allow everyone to see it, even if they</a:t>
            </a:r>
          </a:p>
          <a:p>
            <a:r>
              <a:rPr lang="en-US" dirty="0"/>
              <a:t>are not logged 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 "Embed code," you will see an iframe you can copy. However, you typically will want to set some   </a:t>
            </a:r>
          </a:p>
          <a:p>
            <a:r>
              <a:rPr lang="en-US" dirty="0"/>
              <a:t>defaults, which you can do in the customization page.</a:t>
            </a:r>
          </a:p>
          <a:p>
            <a:endParaRPr lang="en-US" dirty="0"/>
          </a:p>
          <a:p>
            <a:r>
              <a:rPr lang="en-US" dirty="0"/>
              <a:t>&lt;&lt; Refer to LC exercise 2: Google Calendar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this page, you'll see a number of options on the left. Select what you want the defaults to be and  </a:t>
            </a:r>
          </a:p>
          <a:p>
            <a:r>
              <a:rPr lang="en-US" dirty="0"/>
              <a:t>then copy the iframe generated for you.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Iframes are undeniably slow compared to most other web content, so don't make it a practice of putting lots of </a:t>
            </a:r>
          </a:p>
          <a:p>
            <a:r>
              <a:rPr lang="en-US" dirty="0"/>
              <a:t>iframes on a single page. Also, any time you're loading content that didn't come directly from code you wrote </a:t>
            </a:r>
          </a:p>
          <a:p>
            <a:r>
              <a:rPr lang="en-US" dirty="0"/>
              <a:t>yourself, there's a potential security risk. While there are ways to make iframes more secure (such as the </a:t>
            </a:r>
          </a:p>
          <a:p>
            <a:r>
              <a:rPr lang="en-US" dirty="0"/>
              <a:t>sandbox attribute), it's good to keep security in mind as you learn to write back-end code and store sensitive   </a:t>
            </a:r>
          </a:p>
          <a:p>
            <a:r>
              <a:rPr lang="en-US" dirty="0"/>
              <a:t>data in databases.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We've discussed a lot about media, but up until now we haven't really covered how to make videos accessible  </a:t>
            </a:r>
          </a:p>
          <a:p>
            <a:r>
              <a:rPr lang="en-US" dirty="0"/>
              <a:t>to people who may not speak our language or who may be hearing impaired. Captions and/or subtitles would  </a:t>
            </a:r>
          </a:p>
          <a:p>
            <a:r>
              <a:rPr lang="en-US" dirty="0"/>
              <a:t>widen our audience.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 fact: There is a subtle distinction between subtitles and captions. Generally, subtitles refer to foreign  </a:t>
            </a:r>
          </a:p>
          <a:p>
            <a:r>
              <a:rPr lang="en-US" dirty="0"/>
              <a:t>language translations for those who don't understand the language of the original content, while captions are </a:t>
            </a:r>
          </a:p>
          <a:p>
            <a:r>
              <a:rPr lang="en-US" dirty="0"/>
              <a:t>for those who cannot hear the audio or non-verbal sound effects.</a:t>
            </a:r>
          </a:p>
          <a:p>
            <a:endParaRPr lang="en-US" dirty="0"/>
          </a:p>
          <a:p>
            <a:r>
              <a:rPr lang="en-US" dirty="0"/>
              <a:t>&lt;&lt; Refer to LC exercise 3: Video Knowledge Check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VTT files have a specific format.</a:t>
            </a:r>
          </a:p>
          <a:p>
            <a:r>
              <a:rPr lang="en-US" dirty="0"/>
              <a:t>The first line should be "WEBVTT" followed by an empty line.</a:t>
            </a:r>
          </a:p>
          <a:p>
            <a:r>
              <a:rPr lang="en-US" dirty="0"/>
              <a:t>Timestamps are in the form: hh:mm:ss.ttt</a:t>
            </a:r>
          </a:p>
          <a:p>
            <a:r>
              <a:rPr lang="en-US" dirty="0"/>
              <a:t>Timestamps are separated by "--&gt;"</a:t>
            </a:r>
          </a:p>
          <a:p>
            <a:r>
              <a:rPr lang="en-US" dirty="0"/>
              <a:t>The text follows the timestamp and is followed by an empty line.</a:t>
            </a:r>
          </a:p>
          <a:p>
            <a:endParaRPr lang="en-US" dirty="0"/>
          </a:p>
          <a:p>
            <a:r>
              <a:rPr lang="en-US" dirty="0"/>
              <a:t>&lt;&lt; Refer to LC exercise 4: Subtitles/Captions Files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Relevant laws include the Rehabilitation Act (1973), the Americans with Disabilities Act (1990), and the </a:t>
            </a:r>
          </a:p>
          <a:p>
            <a:r>
              <a:rPr lang="en-US" dirty="0"/>
              <a:t>21st Century Communications and Video Accessibility Act (2010).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nad.org/resources/technology/captioning-for-access/when-is-captioning-require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blog.logrocket.com/the-ultimate-guide-to-ifram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1376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Iframes, Embeds, &amp; Subtitle Tracks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2128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Iframes, Embeds, &amp; Subtitle Tracks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Subtitles for Videos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1657350"/>
            <a:ext cx="321640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Subtitles are simple text files.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595312" y="2074672"/>
            <a:ext cx="3168015" cy="580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The track tag uses </a:t>
            </a:r>
            <a:r>
              <a:rPr lang="en-US" sz="1500" dirty="0" err="1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WebVTT</a:t>
            </a:r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 files which stands for </a:t>
            </a:r>
            <a:r>
              <a:rPr lang="en-US" sz="1500" b="1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Web Video Text Tracks</a:t>
            </a:r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 Format.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571500" y="2945891"/>
            <a:ext cx="3840480" cy="771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500" b="1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kind</a:t>
            </a:r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 attribute defaults to subtitles but can also be used for captions. What do you think the property is to assign the kind as captions? </a:t>
            </a:r>
            <a:endParaRPr lang="en-US" sz="15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1680173"/>
            <a:ext cx="3785616" cy="235465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89C302-0AB4-BB53-2D41-C882D39082E7}"/>
              </a:ext>
            </a:extLst>
          </p:cNvPr>
          <p:cNvCxnSpPr/>
          <p:nvPr/>
        </p:nvCxnSpPr>
        <p:spPr>
          <a:xfrm flipV="1">
            <a:off x="4343400" y="2857499"/>
            <a:ext cx="1143000" cy="171451"/>
          </a:xfrm>
          <a:prstGeom prst="straightConnector1">
            <a:avLst/>
          </a:prstGeom>
          <a:ln>
            <a:solidFill>
              <a:srgbClr val="166CE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149606"/>
            <a:ext cx="262128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Iframes, Embeds, &amp; Subtitle Tracks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WebVTT (Video Text Tracks)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24800" y="36195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8800" y="2038350"/>
            <a:ext cx="5486400" cy="2496312"/>
          </a:xfrm>
          <a:prstGeom prst="rect">
            <a:avLst/>
          </a:prstGeom>
        </p:spPr>
      </p:pic>
      <p:sp>
        <p:nvSpPr>
          <p:cNvPr id="10" name="Object 11">
            <a:extLst>
              <a:ext uri="{FF2B5EF4-FFF2-40B4-BE49-F238E27FC236}">
                <a16:creationId xmlns:a16="http://schemas.microsoft.com/office/drawing/2014/main" id="{DA6B59C2-F4BE-E3DA-BAE0-3AF952E7CE6E}"/>
              </a:ext>
            </a:extLst>
          </p:cNvPr>
          <p:cNvSpPr txBox="1"/>
          <p:nvPr/>
        </p:nvSpPr>
        <p:spPr>
          <a:xfrm>
            <a:off x="1752600" y="1514348"/>
            <a:ext cx="5486400" cy="771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What do you think is happening below in the image?</a:t>
            </a:r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2128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Iframes, Embeds, &amp; Subtitle Tracks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Let's Discuss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314259" y="2433066"/>
            <a:ext cx="516864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 most cases, are captions required by US law?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1314259" y="2872486"/>
            <a:ext cx="9906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A. Yes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1314259" y="3168650"/>
            <a:ext cx="90487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B. No</a:t>
            </a: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2128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Iframes, Embeds, &amp; Subtitle Tracks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Answer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186877"/>
            <a:ext cx="516864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 most cases, are captions required by US law?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626297"/>
            <a:ext cx="12446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✅  A. Yes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955799"/>
            <a:ext cx="125412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B. No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376740"/>
            <a:ext cx="6294120" cy="517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They generally are required. For more information on US accessibility laws, read the </a:t>
            </a:r>
            <a:r>
              <a:rPr lang="en-US" sz="1000" i="1" dirty="0">
                <a:solidFill>
                  <a:srgbClr val="666666"/>
                </a:solidFill>
                <a:hlinkClick r:id="rId7"/>
              </a:rPr>
              <a:t>When is Captioning Required?</a:t>
            </a:r>
            <a:r>
              <a:rPr lang="en-US" sz="10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article.</a:t>
            </a:r>
            <a:endParaRPr 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2128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Iframes, Embeds, &amp; Subtitle Tracks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Activity Time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3426968" y="2654300"/>
            <a:ext cx="2472944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Let's practice!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2128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Iframes, Embeds, &amp; Subtitle Tracks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4028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828038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Add an iframe to a page that includes a resource (e.g., YouTube video, Google Calendar, etc.).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Load a subtitle or caption track for a video.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Create subtitles or captions in the WebVTT format.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2128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Iframes, Embeds, &amp; Subtitle Tracks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Review: Iframes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792" y="2017093"/>
            <a:ext cx="3785616" cy="168081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20017" y="1948942"/>
            <a:ext cx="378104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 used iframes to load YouTube.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629310" y="2237232"/>
            <a:ext cx="357187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You can utilize iframes for many things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Another HTML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 YouTube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 calendar.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 Twitter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r>
              <a:rPr lang="en-US" sz="1500" dirty="0"/>
              <a:t>Let’s try adding a Google Calendar!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2128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Iframes, Embeds, &amp; Subtitle Tracks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Iframes: Google Calendar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28275" y="914400"/>
            <a:ext cx="2873066" cy="3886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335530"/>
            <a:ext cx="4080510" cy="1135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 can access Google Calendar's </a:t>
            </a:r>
            <a:r>
              <a:rPr lang="en-US" sz="1800" b="1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Settings and sharing</a:t>
            </a:r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by clicking the three vertical dots.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2128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Iframes, Embeds, &amp; Subtitle Tracks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Iframes: Google Calendar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8254" y="1834116"/>
            <a:ext cx="5028642" cy="271883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4173" y="2375267"/>
            <a:ext cx="3975354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Find the Integrate calendar section.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254173" y="3106787"/>
            <a:ext cx="2731770" cy="580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Click the </a:t>
            </a:r>
            <a:r>
              <a:rPr lang="en-US" sz="1500" b="1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Customize</a:t>
            </a:r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 button.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2128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Iframes, Embeds, &amp; Subtitle Tracks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Customize Google Calendar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2263" y="1729596"/>
            <a:ext cx="8595121" cy="25947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2128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Iframes, Embeds, &amp; Subtitle Tracks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Let's Discuss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136902"/>
            <a:ext cx="492861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Should iframes be used as much as possible?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576322"/>
            <a:ext cx="220789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A. Yes, they're great.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872486"/>
            <a:ext cx="206692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B. No, they're slow.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168650"/>
            <a:ext cx="24174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C. No, they're insecure.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" y="3464814"/>
            <a:ext cx="180975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D. Both B and C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2128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Iframes, Embeds, &amp; Subtitle Tracks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Answer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857375"/>
            <a:ext cx="492861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Should iframes be used as much as possible?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296795"/>
            <a:ext cx="25571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 A. Yes, they're great.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2626297"/>
            <a:ext cx="241617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 B. No, they're slow.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2955798"/>
            <a:ext cx="276669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 C. No, they're insecure.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3285300"/>
            <a:ext cx="206375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D. Both B and C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" y="3706241"/>
            <a:ext cx="2954020" cy="517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Want to know more? Check out </a:t>
            </a:r>
            <a:r>
              <a:rPr lang="en-US" sz="1000" i="1" dirty="0">
                <a:solidFill>
                  <a:srgbClr val="666666"/>
                </a:solidFill>
                <a:hlinkClick r:id="rId7"/>
              </a:rPr>
              <a:t>The Ultimate Guide to IFrames</a:t>
            </a:r>
            <a:r>
              <a:rPr lang="en-US" sz="10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62128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Iframes, Embeds, &amp; Subtitle Tracks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Media Across the Globe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41655" y="1766316"/>
            <a:ext cx="602361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say you have a funny video of a dog in MP4 format.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41655" y="2220722"/>
            <a:ext cx="557403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How do you share that video with as many people as possible?</a:t>
            </a:r>
          </a:p>
          <a:p>
            <a:endParaRPr lang="en-US" sz="1500" dirty="0">
              <a:solidFill>
                <a:srgbClr val="0B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Write your answers in the chat.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1009</Words>
  <Application>Microsoft Macintosh PowerPoint</Application>
  <PresentationFormat>On-screen Show (16:9)</PresentationFormat>
  <Paragraphs>115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John Pendergrass</cp:lastModifiedBy>
  <cp:revision>3</cp:revision>
  <dcterms:created xsi:type="dcterms:W3CDTF">2023-05-26T12:07:31Z</dcterms:created>
  <dcterms:modified xsi:type="dcterms:W3CDTF">2023-06-01T19:49:03Z</dcterms:modified>
</cp:coreProperties>
</file>