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2"/>
    <p:restoredTop sz="95687"/>
  </p:normalViewPr>
  <p:slideViewPr>
    <p:cSldViewPr>
      <p:cViewPr varScale="1">
        <p:scale>
          <a:sx n="201" d="100"/>
          <a:sy n="201" d="100"/>
        </p:scale>
        <p:origin x="20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experience with forms? Let's discuss the good, the bad, and the ugly.</a:t>
            </a:r>
          </a:p>
          <a:p>
            <a:r>
              <a:rPr lang="en-US" dirty="0"/>
              <a:t>Which sites have forms that are particularly nice or terrible? </a:t>
            </a:r>
          </a:p>
          <a:p>
            <a:r>
              <a:rPr lang="en-US" dirty="0"/>
              <a:t>What do you think of Amazon's login?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Dropdowns are not implemented as "input" tags but as "select" tags. Each option in a dropdown </a:t>
            </a:r>
          </a:p>
          <a:p>
            <a:r>
              <a:rPr lang="en-US" dirty="0"/>
              <a:t>is added with an "option" tag. The "name" attribute tracks what data is gathered.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W3Schools list in a new tab, scroll down, and demo different input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"name" attribute is very important. It is how you tell the page receiving the form data what the</a:t>
            </a:r>
          </a:p>
          <a:p>
            <a:r>
              <a:rPr lang="en-US" dirty="0"/>
              <a:t>data is called. We'll be sending key-value pairs where the "name" attribute represents the "key" and  </a:t>
            </a:r>
          </a:p>
          <a:p>
            <a:r>
              <a:rPr lang="en-US" dirty="0"/>
              <a:t>the data entered will be the "value."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"Boolean" attribute "readonly" makes this text input unable to be edited.</a:t>
            </a:r>
          </a:p>
          <a:p>
            <a:r>
              <a:rPr lang="en-US" dirty="0"/>
              <a:t>Similarly, the "Boolean" attribute "checked" on checkboxes or radio buttons will select them by default.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Remember, not everyone who uses the internet is experiencing it the same way you are.</a:t>
            </a:r>
          </a:p>
          <a:p>
            <a:r>
              <a:rPr lang="en-US" dirty="0"/>
              <a:t>A label connects the prompt to the "input" tag gathering the information. This way, screen readers</a:t>
            </a:r>
          </a:p>
          <a:p>
            <a:r>
              <a:rPr lang="en-US" dirty="0"/>
              <a:t>can interpret if the prompt is for a particular input.</a:t>
            </a:r>
          </a:p>
          <a:p>
            <a:endParaRPr lang="en-US" dirty="0"/>
          </a:p>
          <a:p>
            <a:r>
              <a:rPr lang="en-US" dirty="0"/>
              <a:t>&lt;&lt; Refer to LC exercise 4: Labels and exercise 5: Labels &amp; the For Attribute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Definitely POST! Why? Because then the data isn't visible in the URL AND it will be encrypted when sent.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get some hands-on experience!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"form" tag is a container for your input fields. It groups the input fields together to submit them when  </a:t>
            </a:r>
          </a:p>
          <a:p>
            <a:r>
              <a:rPr lang="en-US" dirty="0"/>
              <a:t>the user is finished entering information.</a:t>
            </a:r>
          </a:p>
          <a:p>
            <a:r>
              <a:rPr lang="en-US" dirty="0"/>
              <a:t>An "input" tag is where the actual information goes. In this case, the information is being gathered by a </a:t>
            </a:r>
          </a:p>
          <a:p>
            <a:r>
              <a:rPr lang="en-US" dirty="0"/>
              <a:t>textbox.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"method" attribute has only two possible values: "GET" and "POST." This refers to the HTTP verb that </a:t>
            </a:r>
          </a:p>
          <a:p>
            <a:r>
              <a:rPr lang="en-US" dirty="0"/>
              <a:t>will be used for making the request. </a:t>
            </a:r>
          </a:p>
          <a:p>
            <a:endParaRPr lang="en-US" dirty="0"/>
          </a:p>
          <a:p>
            <a:r>
              <a:rPr lang="en-US" dirty="0"/>
              <a:t>Note: If you misspell "POST" or put "FOOBAR" for the "method" attribute, you'll have a "GET" request instead.</a:t>
            </a:r>
          </a:p>
          <a:p>
            <a:endParaRPr lang="en-US" dirty="0"/>
          </a:p>
          <a:p>
            <a:r>
              <a:rPr lang="en-US" dirty="0"/>
              <a:t>&lt;&lt; Refer to LC exercise 1: Form Tags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image shows the result of typing "cats" into a Google search on a Firefox developer browser.</a:t>
            </a:r>
          </a:p>
          <a:p>
            <a:r>
              <a:rPr lang="en-US" dirty="0"/>
              <a:t>Search queries are common uses of "GET" requests. They fetch data but never modify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"GET," data entered into the form is passed as part of the URL's query string.</a:t>
            </a:r>
          </a:p>
          <a:p>
            <a:r>
              <a:rPr lang="en-US" dirty="0"/>
              <a:t>With "POST," data entered into the form is encrypted and passed with the request.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aren't much fun without a way to make them work. Let's add a submit button.</a:t>
            </a:r>
          </a:p>
          <a:p>
            <a:endParaRPr lang="en-US" dirty="0"/>
          </a:p>
          <a:p>
            <a:r>
              <a:rPr lang="en-US" dirty="0"/>
              <a:t>&lt;&lt; Refer to LC exercise 2: Submit Buttons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the type, input tags have different attributes that can be added.</a:t>
            </a:r>
          </a:p>
          <a:p>
            <a:r>
              <a:rPr lang="en-US" dirty="0"/>
              <a:t>For example, the "value" attribute changes the textbox content with type="text"</a:t>
            </a:r>
          </a:p>
          <a:p>
            <a:r>
              <a:rPr lang="en-US" dirty="0"/>
              <a:t>It also can change the button text with type="submit" or type="button"</a:t>
            </a:r>
          </a:p>
          <a:p>
            <a:endParaRPr lang="en-US" dirty="0"/>
          </a:p>
          <a:p>
            <a:r>
              <a:rPr lang="en-US" dirty="0"/>
              <a:t>&lt;&lt; Refer to LC exercise 3: Submit Button Text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"name" attribute helps you track which piece of data you're gathering.</a:t>
            </a:r>
          </a:p>
          <a:p>
            <a:r>
              <a:rPr lang="en-US" dirty="0"/>
              <a:t>Radio buttons are grouped by the "name" attribute. This is how you know that both Coke and Pepsi </a:t>
            </a:r>
          </a:p>
          <a:p>
            <a:r>
              <a:rPr lang="en-US" dirty="0"/>
              <a:t>are part of the "soda" group and that only one should be selected at a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discuss: Where have you seen a radio button or checkbox input? What type of data is collected?</a:t>
            </a:r>
          </a:p>
          <a:p>
            <a:r>
              <a:rPr lang="en-US" dirty="0"/>
              <a:t>Checkboxes are grouped by the "name" attribute in the same way radio buttons are. Unlike </a:t>
            </a:r>
          </a:p>
          <a:p>
            <a:r>
              <a:rPr lang="en-US" dirty="0"/>
              <a:t>radio buttons, checkboxes can select any number of options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3schools.com/html/html_form_input_types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ap/signi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Introduction to Forms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Radio Buttons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800" y="1590675"/>
            <a:ext cx="5029200" cy="25146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5800" y="2190750"/>
            <a:ext cx="28765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Checkboxes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350" y="1010920"/>
            <a:ext cx="5087518" cy="34645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732" y="1920240"/>
            <a:ext cx="33909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Dropdown Lists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927100"/>
            <a:ext cx="4572000" cy="23317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5013" y="3388042"/>
            <a:ext cx="51339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More Input Types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011555" y="1376426"/>
            <a:ext cx="420166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Many other input types exist, including: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011555" y="1815846"/>
            <a:ext cx="732089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Format-specific (URL, email, number, etc.)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Password (hidden characters)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Date (may have date-picker support)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Color (may have color-picker support)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Button (for uses other than submit)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File (for uploading files)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1011555" y="4187190"/>
            <a:ext cx="2272030" cy="517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Check out the </a:t>
            </a:r>
            <a:r>
              <a:rPr lang="en-US" sz="1000" dirty="0">
                <a:solidFill>
                  <a:srgbClr val="666666"/>
                </a:solidFill>
                <a:hlinkClick r:id="rId7"/>
              </a:rPr>
              <a:t>list from W3Schools</a:t>
            </a:r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Name Attribute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97467"/>
            <a:ext cx="79552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Code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136887"/>
            <a:ext cx="2651760" cy="21823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0400" y="2802636"/>
            <a:ext cx="457200" cy="457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49040" y="2549866"/>
            <a:ext cx="77952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49040" y="2989286"/>
            <a:ext cx="2103120" cy="4776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3600" y="2802636"/>
            <a:ext cx="457200" cy="4572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92240" y="2510048"/>
            <a:ext cx="185394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Receiving Page</a:t>
            </a:r>
            <a:endParaRPr lang="en-US" sz="1800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92240" y="2949468"/>
            <a:ext cx="2103120" cy="5572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Boolean Attributes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93418"/>
            <a:ext cx="6339078" cy="982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only values are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OFF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presence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means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339238"/>
            <a:ext cx="4754880" cy="6314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Readonly and checked are great examples.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787802"/>
            <a:ext cx="5943600" cy="16166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Labels &amp; Accessibility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479652"/>
            <a:ext cx="5680710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label's for attribute connects to the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of an input.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122272"/>
            <a:ext cx="72713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This helps screen readers understand how to prompt the user accessing your form.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" y="2418436"/>
            <a:ext cx="8229600" cy="19997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565148"/>
            <a:ext cx="750493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HTTP verb would you choose for your form's method if you were sending a username and password combination?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30068"/>
            <a:ext cx="5669280" cy="16724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18897" y="3319323"/>
            <a:ext cx="110680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GET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418897" y="3666287"/>
            <a:ext cx="123444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POST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Multiple-Choice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81000" y="1713139"/>
            <a:ext cx="750493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HTTP verb would you choose for your form's method if you were sending a username and password combination?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841407"/>
            <a:ext cx="5669280" cy="1649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0" y="3285986"/>
            <a:ext cx="145605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 A.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GET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7920" y="3666287"/>
            <a:ext cx="148844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B. </a:t>
            </a:r>
            <a:r>
              <a:rPr lang="en-US" sz="1500" b="1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POST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Get into It!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466469" y="2729230"/>
            <a:ext cx="63939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Ready to implement a sign-up form with all these input tags?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4028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8280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Use a variety of different form input types.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Create forms that use the HTTP verbs GET and POST.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Describe the differences in how form data is passed when using the GET vs. POST method.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Are Forms?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7933" y="1153668"/>
            <a:ext cx="3333750" cy="3124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97933" y="4277868"/>
            <a:ext cx="1471930" cy="466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dirty="0">
                <a:solidFill>
                  <a:srgbClr val="666666"/>
                </a:solidFill>
                <a:hlinkClick r:id="rId8"/>
              </a:rPr>
              <a:t>Amazon.com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371598"/>
            <a:ext cx="339928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You've likely seen many forms.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811018"/>
            <a:ext cx="390144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As web developers, we use forms to collect information from our users.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Forms &amp; Input Tags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6593" y="2186810"/>
            <a:ext cx="4482790" cy="15254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747393"/>
            <a:ext cx="269290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Here is the visual result: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617" y="2186810"/>
            <a:ext cx="3977945" cy="1525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Form Attributes: Action &amp; Method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657350"/>
            <a:ext cx="3785616" cy="14988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1870825"/>
            <a:ext cx="3929634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Action: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Where the form sends data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01218" y="2258060"/>
            <a:ext cx="3593592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Method: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GET (default) or POST</a:t>
            </a:r>
            <a:endParaRPr lang="en-US" sz="1800"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8AD6A3E-1218-2AC2-E7DC-3EAECAFDF821}"/>
              </a:ext>
            </a:extLst>
          </p:cNvPr>
          <p:cNvSpPr txBox="1"/>
          <p:nvPr/>
        </p:nvSpPr>
        <p:spPr>
          <a:xfrm>
            <a:off x="621792" y="2811018"/>
            <a:ext cx="390144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Both methods transfer data from the client to the server in the HTTP protocol. </a:t>
            </a:r>
          </a:p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However, GET carries a request parameter added in the URL string making it a security risk because the data is exposed in the URL bar. POST is secure because it’s not rendered in the URL bar. 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GET Method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78730"/>
            <a:ext cx="606933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GET method passes data in the URL's query string.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119750"/>
            <a:ext cx="684847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query string is the set of key-value pairs that comes after the ? in a URL.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08954"/>
            <a:ext cx="8229600" cy="1710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HTTP Verbs: GET &amp; POST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22960" y="2113534"/>
            <a:ext cx="7178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822960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Data visible in URL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Data size restrictions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Only for requesting data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81144" y="2113534"/>
            <a:ext cx="87096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POST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81144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Data not visible in URL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No data size restrictions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Used for modifying/adding data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Submit Buttons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2272" y="2038350"/>
            <a:ext cx="4498300" cy="20062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1792" y="2413508"/>
            <a:ext cx="3785616" cy="887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703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Introduction to Forms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Input Values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9" y="2160947"/>
            <a:ext cx="4429355" cy="16300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1792" y="2427659"/>
            <a:ext cx="3785616" cy="859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1184</Words>
  <Application>Microsoft Macintosh PowerPoint</Application>
  <PresentationFormat>On-screen Show (16:9)</PresentationFormat>
  <Paragraphs>143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John Pendergrass</cp:lastModifiedBy>
  <cp:revision>3</cp:revision>
  <dcterms:created xsi:type="dcterms:W3CDTF">2023-05-26T12:07:33Z</dcterms:created>
  <dcterms:modified xsi:type="dcterms:W3CDTF">2023-06-01T20:22:10Z</dcterms:modified>
</cp:coreProperties>
</file>