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59" r:id="rId6"/>
    <p:sldId id="274" r:id="rId7"/>
    <p:sldId id="275" r:id="rId8"/>
    <p:sldId id="276" r:id="rId9"/>
    <p:sldId id="277" r:id="rId10"/>
    <p:sldId id="283" r:id="rId11"/>
    <p:sldId id="282" r:id="rId12"/>
    <p:sldId id="278" r:id="rId13"/>
    <p:sldId id="266" r:id="rId14"/>
    <p:sldId id="279" r:id="rId15"/>
    <p:sldId id="280" r:id="rId16"/>
    <p:sldId id="281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07EC-513D-44BB-92CB-2657665B415D}" type="datetimeFigureOut">
              <a:rPr lang="es-PE" smtClean="0"/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7EB0-AD60-41AF-8402-6A898538BD88}" type="slidenum">
              <a:rPr lang="es-PE" smtClean="0"/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jpe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www.binaryboxtuts.com/php-tutorials/laravel-8-json-web-tokenjwt-authentic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P Laravel Framework Architecture Components - Mazer.de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16" y="1452739"/>
            <a:ext cx="8819099" cy="53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9810762" y="67093"/>
            <a:ext cx="181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8973" y="5611659"/>
            <a:ext cx="11897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4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24" y="360532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6" y="3856910"/>
            <a:ext cx="3001089" cy="30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215" y="783408"/>
            <a:ext cx="2399295" cy="1512071"/>
          </a:xfrm>
          <a:prstGeom prst="rect">
            <a:avLst/>
          </a:prstGeom>
        </p:spPr>
      </p:pic>
      <p:pic>
        <p:nvPicPr>
          <p:cNvPr id="1028" name="Picture 4" descr="Curso Laravel - Jóvenes Programado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32" y="293102"/>
            <a:ext cx="1409522" cy="14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65" y="206563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25427" y="4334668"/>
            <a:ext cx="2755334" cy="17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1"/>
          <p:cNvSpPr/>
          <p:nvPr/>
        </p:nvSpPr>
        <p:spPr>
          <a:xfrm>
            <a:off x="172396" y="2002495"/>
            <a:ext cx="4253098" cy="2004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SISTEMA DE SUSCRIPCIÓN TIPO NEXFLIT</a:t>
            </a:r>
            <a:endParaRPr lang="es-E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4892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PRODUCTO Y PLANES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5029197" y="1830617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464669" y="2361038"/>
          <a:ext cx="2542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2"/>
              </a:tblGrid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precio_mensual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precio_anual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product_paypal_id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month_free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id_plan_paypal_mensual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Id_plan_paypal_anual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662351" y="1971080"/>
            <a:ext cx="1927696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Product_paypals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32574" y="2692850"/>
          <a:ext cx="2579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504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id_product_paypal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onector angular 16"/>
          <p:cNvCxnSpPr>
            <a:stCxn id="14" idx="3"/>
            <a:endCxn id="4" idx="1"/>
          </p:cNvCxnSpPr>
          <p:nvPr/>
        </p:nvCxnSpPr>
        <p:spPr>
          <a:xfrm>
            <a:off x="2590047" y="2116312"/>
            <a:ext cx="1874622" cy="1707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4" y="391696"/>
            <a:ext cx="9710641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DIRECTORS-GENRES-TAGS-STARRINGS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GENRES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6" name="Rectángulo redondeado 15"/>
          <p:cNvSpPr/>
          <p:nvPr/>
        </p:nvSpPr>
        <p:spPr>
          <a:xfrm>
            <a:off x="2494643" y="1717193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DIRECTOS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15"/>
          <p:cNvSpPr/>
          <p:nvPr/>
        </p:nvSpPr>
        <p:spPr>
          <a:xfrm>
            <a:off x="5115975" y="1717192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4"/>
          <p:cNvGraphicFramePr>
            <a:graphicFrameLocks noGrp="1"/>
          </p:cNvGraphicFramePr>
          <p:nvPr/>
        </p:nvGraphicFramePr>
        <p:xfrm>
          <a:off x="263235" y="2429879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768085" y="2430323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profesion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5211714" y="2429879"/>
          <a:ext cx="1864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Tipo_streaming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ángulo redondeado 15"/>
          <p:cNvSpPr/>
          <p:nvPr/>
        </p:nvSpPr>
        <p:spPr>
          <a:xfrm>
            <a:off x="263234" y="3882809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STARRINGS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424455" y="4491156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43" y="3882809"/>
            <a:ext cx="2192618" cy="135007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31" y="3730620"/>
            <a:ext cx="3050847" cy="1714546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098934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STREAMINGS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2261544"/>
            <a:ext cx="1479771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STREAMINGS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GENRES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" name="Conector angular 6"/>
          <p:cNvCxnSpPr>
            <a:stCxn id="16" idx="2"/>
            <a:endCxn id="15" idx="1"/>
          </p:cNvCxnSpPr>
          <p:nvPr/>
        </p:nvCxnSpPr>
        <p:spPr>
          <a:xfrm rot="16200000" flipH="1">
            <a:off x="1411724" y="1565751"/>
            <a:ext cx="399119" cy="1282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2252748" y="2660664"/>
          <a:ext cx="15193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3"/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Slug</a:t>
                      </a:r>
                      <a:endParaRPr lang="en-US" dirty="0"/>
                    </a:p>
                  </a:txBody>
                  <a:tcPr/>
                </a:tc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sub_title</a:t>
                      </a:r>
                      <a:endParaRPr lang="en-US" dirty="0"/>
                    </a:p>
                  </a:txBody>
                  <a:tcPr/>
                </a:tc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Tags</a:t>
                      </a:r>
                      <a:endParaRPr lang="en-US" dirty="0"/>
                    </a:p>
                  </a:txBody>
                  <a:tcPr/>
                </a:tc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  <a:endParaRPr lang="en-US" dirty="0"/>
                    </a:p>
                  </a:txBody>
                  <a:tcPr/>
                </a:tc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ángulo redondeado 19"/>
          <p:cNvSpPr/>
          <p:nvPr/>
        </p:nvSpPr>
        <p:spPr>
          <a:xfrm>
            <a:off x="4109689" y="1860878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Seasons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22" name="Conector angular 21"/>
          <p:cNvCxnSpPr>
            <a:stCxn id="15" idx="3"/>
            <a:endCxn id="20" idx="2"/>
          </p:cNvCxnSpPr>
          <p:nvPr/>
        </p:nvCxnSpPr>
        <p:spPr>
          <a:xfrm flipV="1">
            <a:off x="3732519" y="2151341"/>
            <a:ext cx="1083753" cy="2554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28" name="Rectángulo redondeado 19"/>
          <p:cNvSpPr/>
          <p:nvPr/>
        </p:nvSpPr>
        <p:spPr>
          <a:xfrm>
            <a:off x="5895956" y="3730620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Episodes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0" name="Conector angular 21"/>
          <p:cNvCxnSpPr>
            <a:stCxn id="32" idx="3"/>
            <a:endCxn id="28" idx="2"/>
          </p:cNvCxnSpPr>
          <p:nvPr/>
        </p:nvCxnSpPr>
        <p:spPr>
          <a:xfrm flipV="1">
            <a:off x="6053913" y="4021083"/>
            <a:ext cx="548626" cy="9455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1"/>
          <p:cNvGraphicFramePr>
            <a:graphicFrameLocks noGrp="1"/>
          </p:cNvGraphicFramePr>
          <p:nvPr/>
        </p:nvGraphicFramePr>
        <p:xfrm>
          <a:off x="4713481" y="2518480"/>
          <a:ext cx="15797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74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streaming_id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4770982" y="4410326"/>
          <a:ext cx="1282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seasons_id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video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redondeado 15"/>
          <p:cNvSpPr/>
          <p:nvPr/>
        </p:nvSpPr>
        <p:spPr>
          <a:xfrm>
            <a:off x="151013" y="5363565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Directors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Conector angular 6"/>
          <p:cNvCxnSpPr>
            <a:stCxn id="6" idx="0"/>
          </p:cNvCxnSpPr>
          <p:nvPr/>
        </p:nvCxnSpPr>
        <p:spPr>
          <a:xfrm rot="5400000" flipH="1" flipV="1">
            <a:off x="941588" y="4052407"/>
            <a:ext cx="1500608" cy="1121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52746" y="4855224"/>
            <a:ext cx="1519383" cy="290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Trailer</a:t>
            </a:r>
            <a:endParaRPr lang="es-PE" dirty="0"/>
          </a:p>
        </p:txBody>
      </p:sp>
      <p:sp>
        <p:nvSpPr>
          <p:cNvPr id="27" name="Rectángulo redondeado 15"/>
          <p:cNvSpPr/>
          <p:nvPr/>
        </p:nvSpPr>
        <p:spPr>
          <a:xfrm>
            <a:off x="86490" y="3173375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Starrings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9" name="Conector: angular 38"/>
          <p:cNvCxnSpPr>
            <a:stCxn id="27" idx="2"/>
            <a:endCxn id="19" idx="1"/>
          </p:cNvCxnSpPr>
          <p:nvPr/>
        </p:nvCxnSpPr>
        <p:spPr>
          <a:xfrm rot="16200000" flipH="1">
            <a:off x="1512578" y="3017774"/>
            <a:ext cx="294106" cy="1186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72149" y="415198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VIMEO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63235" y="17373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https://github.com/vimeo/laravel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63235" y="22452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https://github.com/Owen-oj/laravel-getid3</a:t>
            </a:r>
            <a:endParaRPr lang="es-P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BOTON SUSCRIPCIÓN DE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235" y="161724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https://developer.paypal.com/sdk/js/reference/</a:t>
            </a:r>
            <a:endParaRPr lang="es-P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DE SUSCRIPCIÓN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2760782" y="1900913"/>
            <a:ext cx="1732087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SUSCRIPTIONS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2568052" y="2429879"/>
          <a:ext cx="2542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2"/>
              </a:tblGrid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plan_id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subcription_paypal_id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start_date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end_date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renewal_cancelled</a:t>
                      </a:r>
                      <a:r>
                        <a:rPr lang="es-PE" dirty="0"/>
                        <a:t> (1,0)</a:t>
                      </a:r>
                      <a:endParaRPr lang="en-US" dirty="0"/>
                    </a:p>
                  </a:txBody>
                  <a:tcPr/>
                </a:tc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renewal_cancelled_at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63235" y="1676812"/>
            <a:ext cx="225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https://webhook.site/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Webhooks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3235" y="1676812"/>
            <a:ext cx="225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https://webhook.site/</a:t>
            </a:r>
            <a:endParaRPr lang="en-US" dirty="0"/>
          </a:p>
        </p:txBody>
      </p:sp>
      <p:pic>
        <p:nvPicPr>
          <p:cNvPr id="1026" name="Picture 2" descr="Webhooks Explained: What Are Webhooks and How Do They Work? | by Fikayo  Adepoju | Hookdeck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53" y="2239025"/>
            <a:ext cx="5253220" cy="32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52256" y="4678532"/>
            <a:ext cx="1748901" cy="56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PAYPAL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986366" y="4747274"/>
            <a:ext cx="2311079" cy="56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 API EN LARAVEL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ARQUITECTURA API REST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4651261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2" y="231514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63" y="574948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0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6" y="51154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FROTEND STREAMING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71225" y="1491217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>
                <a:latin typeface="Arial" panose="020B0604020202020204" pitchFamily="34" charset="0"/>
                <a:cs typeface="Arial" panose="020B0604020202020204" pitchFamily="34" charset="0"/>
              </a:rPr>
              <a:t>ADMIN STREAMING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778445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rso Laravel - Jóvenes Programador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5" y="2830964"/>
            <a:ext cx="1409522" cy="14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ySQL en host - Amazon RDS para MySQL - AW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" y="3083967"/>
            <a:ext cx="1853803" cy="95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ANÁLISIS Y REQUERIMIENTOS: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Película, TV , Series, etc.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Integración con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vimeo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 (A nivel de suscripción).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Planes de suscripción.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Suscripción.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Permisos por tipo de plan.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Webhook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Perfil del cliente.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90" y="2627040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048213" y="430547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PRIMEROS PASOS …..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streaming_tipo-nexflit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5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28199" y="4483148"/>
            <a:ext cx="5096162" cy="203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LARAVEL (API):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-app "8.5.*" 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artisan serve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linkClick r:id="rId1"/>
              </a:rPr>
              <a:t>https://www.binaryboxtuts.com/php-tutorials/laravel-8-json-web-tokenjwt-authentication/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4978" y="2455856"/>
            <a:ext cx="51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 generate module app-routing --flat --module=app</a:t>
            </a:r>
            <a:endParaRPr lang="en-US" dirty="0"/>
          </a:p>
        </p:txBody>
      </p:sp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048213" y="430547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318676"/>
            <a:ext cx="6362700" cy="2019300"/>
          </a:xfrm>
          <a:prstGeom prst="rect">
            <a:avLst/>
          </a:prstGeom>
        </p:spPr>
      </p:pic>
      <p:pic>
        <p:nvPicPr>
          <p:cNvPr id="1026" name="Picture 2" descr="Angular Lazy Load Routing with Route Guards Part-1 - YouTub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8211" r="7514" b="9355"/>
          <a:stretch>
            <a:fillRect/>
          </a:stretch>
        </p:blipFill>
        <p:spPr bwMode="auto">
          <a:xfrm>
            <a:off x="628650" y="1717194"/>
            <a:ext cx="3918877" cy="22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708729" y="1931893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 flipV="1">
            <a:off x="6743700" y="895503"/>
            <a:ext cx="400050" cy="12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Conector recto de flecha 22"/>
          <p:cNvCxnSpPr/>
          <p:nvPr/>
        </p:nvCxnSpPr>
        <p:spPr>
          <a:xfrm>
            <a:off x="6704877" y="2828713"/>
            <a:ext cx="534123" cy="5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7119279" y="3413562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6991350" y="2381250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8843358" y="2215523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/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app.module.ts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853" y="3734081"/>
            <a:ext cx="3970703" cy="2960556"/>
          </a:xfrm>
          <a:prstGeom prst="rect">
            <a:avLst/>
          </a:prstGeom>
        </p:spPr>
      </p:pic>
      <p:pic>
        <p:nvPicPr>
          <p:cNvPr id="2050" name="Picture 2" descr="Conditionally lazy load modules in Angular | by Madhu Sudhanan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5" y="1717194"/>
            <a:ext cx="3259503" cy="24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4394404" y="1717194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Reports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 flipV="1">
            <a:off x="6442362" y="895504"/>
            <a:ext cx="701388" cy="102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ector recto de flecha 15"/>
          <p:cNvCxnSpPr>
            <a:endCxn id="20" idx="1"/>
          </p:cNvCxnSpPr>
          <p:nvPr/>
        </p:nvCxnSpPr>
        <p:spPr>
          <a:xfrm>
            <a:off x="6396037" y="2986951"/>
            <a:ext cx="149542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396037" y="1895475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8041811" y="1714980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/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courses.module.ts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7698911" y="2406407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/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sales.module.ts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>
            <a:off x="6320442" y="2601669"/>
            <a:ext cx="128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7891462" y="298695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/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users.module.ts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8041811" y="373408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/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app.routing.module.ts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>
            <a:off x="6320442" y="3377476"/>
            <a:ext cx="1721369" cy="3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396037" y="1047905"/>
            <a:ext cx="900113" cy="14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442362" y="1200306"/>
            <a:ext cx="1006188" cy="17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de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suscripción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33"/>
          <a:stretch>
            <a:fillRect/>
          </a:stretch>
        </p:blipFill>
        <p:spPr bwMode="auto">
          <a:xfrm>
            <a:off x="263235" y="2514600"/>
            <a:ext cx="29019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6" b="42654"/>
          <a:stretch>
            <a:fillRect/>
          </a:stretch>
        </p:blipFill>
        <p:spPr bwMode="auto">
          <a:xfrm>
            <a:off x="4245530" y="2381435"/>
            <a:ext cx="2901950" cy="20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5"/>
          <a:stretch>
            <a:fillRect/>
          </a:stretch>
        </p:blipFill>
        <p:spPr bwMode="auto">
          <a:xfrm>
            <a:off x="8435790" y="2121763"/>
            <a:ext cx="2901950" cy="28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angular 6"/>
          <p:cNvCxnSpPr>
            <a:stCxn id="1026" idx="2"/>
            <a:endCxn id="1028" idx="0"/>
          </p:cNvCxnSpPr>
          <p:nvPr/>
        </p:nvCxnSpPr>
        <p:spPr>
          <a:xfrm rot="5400000" flipH="1" flipV="1">
            <a:off x="2724374" y="1371270"/>
            <a:ext cx="1961965" cy="3982295"/>
          </a:xfrm>
          <a:prstGeom prst="bentConnector5">
            <a:avLst>
              <a:gd name="adj1" fmla="val -11652"/>
              <a:gd name="adj2" fmla="val 46656"/>
              <a:gd name="adj3" fmla="val 130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/>
          <p:cNvCxnSpPr>
            <a:stCxn id="1028" idx="2"/>
            <a:endCxn id="4" idx="0"/>
          </p:cNvCxnSpPr>
          <p:nvPr/>
        </p:nvCxnSpPr>
        <p:spPr>
          <a:xfrm rot="5400000" flipH="1" flipV="1">
            <a:off x="6614234" y="1204034"/>
            <a:ext cx="2354802" cy="4190260"/>
          </a:xfrm>
          <a:prstGeom prst="bentConnector5">
            <a:avLst>
              <a:gd name="adj1" fmla="val -9708"/>
              <a:gd name="adj2" fmla="val 48941"/>
              <a:gd name="adj3" fmla="val 114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47842" y="5458690"/>
            <a:ext cx="773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https://developer.paypal.com/docs/api/catalog-products/v1/#products_create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347841" y="5828022"/>
            <a:ext cx="743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https://developer.paypal.com/docs/api/subscriptions/v1/#plans_create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235" y="2890706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https://github.com/leifermendez/laravel-paypal-subscription</a:t>
            </a:r>
            <a:endParaRPr lang="es-PE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05678" y="1591137"/>
            <a:ext cx="283282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OBTENER LLAVES: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PAYPAL_CLIENT_ID=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xxxxxxxxxxxx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PAYPAL_SECRET=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xxxxxxxxxxxx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PAYPAL_APP_MODE=test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45082" y="3341399"/>
            <a:ext cx="184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Productos</a:t>
            </a:r>
            <a:endParaRPr lang="es-ES" b="1" i="0" dirty="0">
              <a:effectLst/>
              <a:latin typeface="-apple-system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3" y="3912954"/>
            <a:ext cx="2720846" cy="1327557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732519" y="3298376"/>
            <a:ext cx="184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Planes</a:t>
            </a:r>
            <a:endParaRPr lang="es-ES" b="1" i="0" dirty="0">
              <a:effectLst/>
              <a:latin typeface="-apple-system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99" y="3260038"/>
            <a:ext cx="2601481" cy="2634074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63235" y="1898403"/>
            <a:ext cx="8036832" cy="395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Especifica la frecuencia de facturación del ciclo. Utiliza la propiedad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interval_unit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indicar la unidad de tiempo (por ejemplo,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"MONTH"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mensual) y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especificar la cantidad de unidades de tiempo entre cada ciclo.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tenure_type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 el tipo de período para el ciclo. En este caso, utilizamos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"TRIAL"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primer ciclo, que representa el período de prueba, y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"REGULAR"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ciclos posteriores, que representan el período regular de facturación.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 el orden en el que se aplican los ciclos. En el ejemplo, el primer ciclo (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el período de prueba, y el segundo ciclo (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el período regular.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Especifica la cantidad total de ciclos que ocurrirán para el ciclo actual. En el ejemplo, el primer ciclo de prueba tiene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que significa que solo habrá un ciclo de prueba. Para el ciclo regular, utilizamos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indicar que no hay un límite en la cantidad de ciclos.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pricing_scheme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Permite especificar el esquema de precios para el ciclo. En el ejemplo, utilizamos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fixed_price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establecer un precio fijo para el ciclo regular. El precio se define en la propiedad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fixed_price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utilizando las propiedades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(valor del precio) y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currency_code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(código de la moneda, por ejemplo,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"USD"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dólares estadounidenses).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849C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3563</Words>
  <Application>WPS Presentation</Application>
  <PresentationFormat>Panorámica</PresentationFormat>
  <Paragraphs>267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Tahoma</vt:lpstr>
      <vt:lpstr>-apple-system</vt:lpstr>
      <vt:lpstr>Segoe Print</vt:lpstr>
      <vt:lpstr>Symbol</vt:lpstr>
      <vt:lpstr>Calibri</vt:lpstr>
      <vt:lpstr>Times New Roman</vt:lpstr>
      <vt:lpstr>Microsoft YaHei</vt:lpstr>
      <vt:lpstr>Arial Unicode MS</vt:lpstr>
      <vt:lpstr>Calibri Light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jordy</cp:lastModifiedBy>
  <cp:revision>55</cp:revision>
  <dcterms:created xsi:type="dcterms:W3CDTF">2023-06-16T13:44:00Z</dcterms:created>
  <dcterms:modified xsi:type="dcterms:W3CDTF">2024-07-18T01:01:53Z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755571DF871C4D5282B247418A6993FE_12</vt:lpwstr>
  </property>
  <property fmtid="{D5CDD505-2E9C-101B-9397-08002B2CF9AE}" pid="3" name="KSOProductBuildVer">
    <vt:lpwstr>2058-12.2.0.17153</vt:lpwstr>
  </property>
</Properties>
</file>