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0" r:id="rId4"/>
    <p:sldId id="259" r:id="rId5"/>
    <p:sldId id="274" r:id="rId6"/>
    <p:sldId id="275" r:id="rId7"/>
    <p:sldId id="276" r:id="rId8"/>
    <p:sldId id="277" r:id="rId9"/>
    <p:sldId id="283" r:id="rId10"/>
    <p:sldId id="282" r:id="rId11"/>
    <p:sldId id="278" r:id="rId12"/>
    <p:sldId id="266" r:id="rId13"/>
    <p:sldId id="279" r:id="rId14"/>
    <p:sldId id="280" r:id="rId15"/>
    <p:sldId id="281" r:id="rId16"/>
    <p:sldId id="28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07EC-513D-44BB-92CB-2657665B415D}" type="datetimeFigureOut">
              <a:rPr lang="es-PE" smtClean="0"/>
              <a:t>27/07/2024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7EB0-AD60-41AF-8402-6A898538BD88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inaryboxtuts.com/php-tutorials/laravel-8-json-web-tokenjwt-authenticatio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P Laravel Framework Architecture Components - Mazer.d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16" y="1452739"/>
            <a:ext cx="8819099" cy="533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9810762" y="67093"/>
            <a:ext cx="181620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METRONIC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668973" y="5611659"/>
            <a:ext cx="118974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Online</a:t>
            </a:r>
            <a:endParaRPr lang="es-ES" sz="28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34" name="Picture 10" descr="Index of /images/flaticon-png/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124" y="360532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Index of /images/flaticon-png/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6" y="3856910"/>
            <a:ext cx="3001089" cy="300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215" y="783408"/>
            <a:ext cx="2399295" cy="1512071"/>
          </a:xfrm>
          <a:prstGeom prst="rect">
            <a:avLst/>
          </a:prstGeom>
        </p:spPr>
      </p:pic>
      <p:pic>
        <p:nvPicPr>
          <p:cNvPr id="1028" name="Picture 4" descr="Curso Laravel - Jóvenes Programador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32" y="293102"/>
            <a:ext cx="1409522" cy="14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965" y="206563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25427" y="4334668"/>
            <a:ext cx="2755334" cy="172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redondeado 1"/>
          <p:cNvSpPr/>
          <p:nvPr/>
        </p:nvSpPr>
        <p:spPr>
          <a:xfrm>
            <a:off x="172396" y="2002495"/>
            <a:ext cx="4253098" cy="2004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SISTEMA DE SUSCRIPCIÓN TIPO NEXFLIT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4892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PRODUCTO Y PLANES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5029197" y="1830617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PLANS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4464669" y="2361038"/>
          <a:ext cx="254222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precio_mensual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precio_anual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product_paypal_id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month_free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id_plan_paypal_mensual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Id_plan_paypal_anual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Rectángulo redondeado 13"/>
          <p:cNvSpPr/>
          <p:nvPr/>
        </p:nvSpPr>
        <p:spPr>
          <a:xfrm>
            <a:off x="662351" y="1971080"/>
            <a:ext cx="1927696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Product_paypals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35239"/>
              </p:ext>
            </p:extLst>
          </p:nvPr>
        </p:nvGraphicFramePr>
        <p:xfrm>
          <a:off x="591671" y="2692850"/>
          <a:ext cx="242040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id_product_paypal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Conector angular 16"/>
          <p:cNvCxnSpPr>
            <a:stCxn id="14" idx="3"/>
            <a:endCxn id="4" idx="1"/>
          </p:cNvCxnSpPr>
          <p:nvPr/>
        </p:nvCxnSpPr>
        <p:spPr>
          <a:xfrm>
            <a:off x="2590047" y="2116312"/>
            <a:ext cx="1874622" cy="1707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4" y="391696"/>
            <a:ext cx="9710641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DIRECTORS-GENRES-TAGS-STARRINGS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63235" y="171719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GENRES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6" name="Rectángulo redondeado 15"/>
          <p:cNvSpPr/>
          <p:nvPr/>
        </p:nvSpPr>
        <p:spPr>
          <a:xfrm>
            <a:off x="2494643" y="1717193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DIRECTOS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ángulo redondeado 15"/>
          <p:cNvSpPr/>
          <p:nvPr/>
        </p:nvSpPr>
        <p:spPr>
          <a:xfrm>
            <a:off x="5115975" y="1717192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4" name="Tabla 4"/>
          <p:cNvGraphicFramePr>
            <a:graphicFrameLocks noGrp="1"/>
          </p:cNvGraphicFramePr>
          <p:nvPr/>
        </p:nvGraphicFramePr>
        <p:xfrm>
          <a:off x="263235" y="2429879"/>
          <a:ext cx="14131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Imagen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2768085" y="2430323"/>
          <a:ext cx="14131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profesion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/>
        </p:nvGraphicFramePr>
        <p:xfrm>
          <a:off x="5211714" y="2429879"/>
          <a:ext cx="1864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Tipo_streaming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status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ángulo redondeado 15"/>
          <p:cNvSpPr/>
          <p:nvPr/>
        </p:nvSpPr>
        <p:spPr>
          <a:xfrm>
            <a:off x="263234" y="3882809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STARRINGS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424455" y="4491156"/>
          <a:ext cx="14131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643" y="3882809"/>
            <a:ext cx="2192618" cy="1350072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331" y="3730620"/>
            <a:ext cx="3050847" cy="1714546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098934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STREAMINGS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252748" y="2261544"/>
            <a:ext cx="1479771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STREAMINGS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63235" y="1717194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GENRES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7" name="Conector angular 6"/>
          <p:cNvCxnSpPr>
            <a:stCxn id="16" idx="2"/>
            <a:endCxn id="15" idx="1"/>
          </p:cNvCxnSpPr>
          <p:nvPr/>
        </p:nvCxnSpPr>
        <p:spPr>
          <a:xfrm rot="16200000" flipH="1">
            <a:off x="1411724" y="1565751"/>
            <a:ext cx="399119" cy="12829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a 18"/>
          <p:cNvGraphicFramePr>
            <a:graphicFrameLocks noGrp="1"/>
          </p:cNvGraphicFramePr>
          <p:nvPr/>
        </p:nvGraphicFramePr>
        <p:xfrm>
          <a:off x="2252748" y="2660664"/>
          <a:ext cx="151938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Slug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sub_title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989">
                <a:tc>
                  <a:txBody>
                    <a:bodyPr/>
                    <a:lstStyle/>
                    <a:p>
                      <a:r>
                        <a:rPr lang="es-PE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ectángulo redondeado 19"/>
          <p:cNvSpPr/>
          <p:nvPr/>
        </p:nvSpPr>
        <p:spPr>
          <a:xfrm>
            <a:off x="4109689" y="1860878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Seasons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22" name="Conector angular 21"/>
          <p:cNvCxnSpPr>
            <a:stCxn id="15" idx="3"/>
            <a:endCxn id="20" idx="2"/>
          </p:cNvCxnSpPr>
          <p:nvPr/>
        </p:nvCxnSpPr>
        <p:spPr>
          <a:xfrm flipV="1">
            <a:off x="3732519" y="2151341"/>
            <a:ext cx="1083753" cy="2554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28" name="Rectángulo redondeado 19"/>
          <p:cNvSpPr/>
          <p:nvPr/>
        </p:nvSpPr>
        <p:spPr>
          <a:xfrm>
            <a:off x="5895956" y="3730620"/>
            <a:ext cx="1413165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Episodes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0" name="Conector angular 21"/>
          <p:cNvCxnSpPr>
            <a:stCxn id="32" idx="3"/>
            <a:endCxn id="28" idx="2"/>
          </p:cNvCxnSpPr>
          <p:nvPr/>
        </p:nvCxnSpPr>
        <p:spPr>
          <a:xfrm flipV="1">
            <a:off x="6053913" y="4021083"/>
            <a:ext cx="548626" cy="9455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a 31"/>
          <p:cNvGraphicFramePr>
            <a:graphicFrameLocks noGrp="1"/>
          </p:cNvGraphicFramePr>
          <p:nvPr/>
        </p:nvGraphicFramePr>
        <p:xfrm>
          <a:off x="4713481" y="2518480"/>
          <a:ext cx="15797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streaming_id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a 31"/>
          <p:cNvGraphicFramePr>
            <a:graphicFrameLocks noGrp="1"/>
          </p:cNvGraphicFramePr>
          <p:nvPr/>
        </p:nvGraphicFramePr>
        <p:xfrm>
          <a:off x="4770982" y="4410326"/>
          <a:ext cx="12829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seasons_id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title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video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ángulo redondeado 15"/>
          <p:cNvSpPr/>
          <p:nvPr/>
        </p:nvSpPr>
        <p:spPr>
          <a:xfrm>
            <a:off x="151013" y="5363565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Directors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8" name="Conector angular 6"/>
          <p:cNvCxnSpPr>
            <a:stCxn id="6" idx="0"/>
          </p:cNvCxnSpPr>
          <p:nvPr/>
        </p:nvCxnSpPr>
        <p:spPr>
          <a:xfrm rot="5400000" flipH="1" flipV="1">
            <a:off x="941588" y="4052407"/>
            <a:ext cx="1500608" cy="11217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2252746" y="4855224"/>
            <a:ext cx="1519383" cy="290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Trailer</a:t>
            </a:r>
            <a:endParaRPr lang="es-PE" dirty="0"/>
          </a:p>
        </p:txBody>
      </p:sp>
      <p:sp>
        <p:nvSpPr>
          <p:cNvPr id="27" name="Rectángulo redondeado 15"/>
          <p:cNvSpPr/>
          <p:nvPr/>
        </p:nvSpPr>
        <p:spPr>
          <a:xfrm>
            <a:off x="86490" y="3173375"/>
            <a:ext cx="1960050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Starrings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39" name="Conector: angular 38"/>
          <p:cNvCxnSpPr>
            <a:stCxn id="27" idx="2"/>
            <a:endCxn id="19" idx="1"/>
          </p:cNvCxnSpPr>
          <p:nvPr/>
        </p:nvCxnSpPr>
        <p:spPr>
          <a:xfrm rot="16200000" flipH="1">
            <a:off x="1512578" y="3017774"/>
            <a:ext cx="294106" cy="1186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72149" y="4151986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INTEGRACIÓN VIMEO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63235" y="173734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https://github.com/vimeo/laravel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63235" y="224521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https://github.com/Owen-oj/laravel-getid3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71518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BOTON SUSCRIPCIÓN DE PAYPAL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3235" y="161724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https://developer.paypal.com/sdk/js/reference/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51551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71518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TABLA DE SUSCRIPCIÓN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51551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>
          <a:xfrm>
            <a:off x="2760782" y="1900913"/>
            <a:ext cx="1732087" cy="2904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SUSCRIPTIONS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2568052" y="2429879"/>
          <a:ext cx="254222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plan_id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subcription_paypal_id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start_date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end_date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renewal_cancelled</a:t>
                      </a:r>
                      <a:r>
                        <a:rPr lang="es-PE" dirty="0"/>
                        <a:t> (1,0)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846">
                <a:tc>
                  <a:txBody>
                    <a:bodyPr/>
                    <a:lstStyle/>
                    <a:p>
                      <a:r>
                        <a:rPr lang="es-PE" dirty="0" err="1"/>
                        <a:t>renewal_cancelled_at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63235" y="1676812"/>
            <a:ext cx="225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https://webhook.site/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715185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Webhooks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51551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263235" y="1676812"/>
            <a:ext cx="225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https://webhook.site/</a:t>
            </a:r>
          </a:p>
        </p:txBody>
      </p:sp>
      <p:pic>
        <p:nvPicPr>
          <p:cNvPr id="1026" name="Picture 2" descr="Webhooks Explained: What Are Webhooks and How Do They Work? | by Fikayo  Adepoju | Hookdeck | Medi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553" y="2239025"/>
            <a:ext cx="5253220" cy="329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52256" y="4678532"/>
            <a:ext cx="1748901" cy="56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PAYPAL</a:t>
            </a:r>
            <a:endParaRPr lang="es-PE" dirty="0"/>
          </a:p>
        </p:txBody>
      </p:sp>
      <p:sp>
        <p:nvSpPr>
          <p:cNvPr id="6" name="Rectángulo 5"/>
          <p:cNvSpPr/>
          <p:nvPr/>
        </p:nvSpPr>
        <p:spPr>
          <a:xfrm>
            <a:off x="4986366" y="4747274"/>
            <a:ext cx="2311079" cy="56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 API EN LARAVEL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ARQUITECTURA API REST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7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4651261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ervidor - Iconos gratis de electrónic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5" y="4432300"/>
            <a:ext cx="1751012" cy="17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42379" y="2561626"/>
            <a:ext cx="2333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MYSQL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60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772" y="231514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Servidor de cliente - Iconos gratis de computador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263" y="5749485"/>
            <a:ext cx="1108515" cy="110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ervidor - Iconos gratis de tecnologí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253" y="4432300"/>
            <a:ext cx="1319212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derecha 3"/>
          <p:cNvSpPr/>
          <p:nvPr/>
        </p:nvSpPr>
        <p:spPr>
          <a:xfrm rot="19560763">
            <a:off x="5278442" y="2176425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echa derecha 14"/>
          <p:cNvSpPr/>
          <p:nvPr/>
        </p:nvSpPr>
        <p:spPr>
          <a:xfrm rot="8767226">
            <a:off x="5500645" y="2444823"/>
            <a:ext cx="1663700" cy="148626"/>
          </a:xfrm>
          <a:prstGeom prst="rightArrow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echa derecha 15"/>
          <p:cNvSpPr/>
          <p:nvPr/>
        </p:nvSpPr>
        <p:spPr>
          <a:xfrm rot="13202036">
            <a:off x="5415817" y="4327345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echa derecha 16"/>
          <p:cNvSpPr/>
          <p:nvPr/>
        </p:nvSpPr>
        <p:spPr>
          <a:xfrm rot="2413859">
            <a:off x="5207067" y="4601049"/>
            <a:ext cx="1663700" cy="148626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echa derecha 17"/>
          <p:cNvSpPr/>
          <p:nvPr/>
        </p:nvSpPr>
        <p:spPr>
          <a:xfrm>
            <a:off x="2196392" y="3362285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echa derecha 18"/>
          <p:cNvSpPr/>
          <p:nvPr/>
        </p:nvSpPr>
        <p:spPr>
          <a:xfrm rot="10800000">
            <a:off x="2330759" y="3641286"/>
            <a:ext cx="1663700" cy="14862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3593001" y="2513051"/>
            <a:ext cx="10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8187336" y="511547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FROTEND STREAMING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8371225" y="1491217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>
                <a:latin typeface="Arial" panose="020B0604020202020204" pitchFamily="34" charset="0"/>
                <a:cs typeface="Arial" panose="020B0604020202020204" pitchFamily="34" charset="0"/>
              </a:rPr>
              <a:t>ADMIN STREAMING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uth con JWT y Express.js — Desarrollo de softwa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527" y="2970459"/>
            <a:ext cx="1851245" cy="89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Angular (framework)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14" y="778445"/>
            <a:ext cx="15367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urso Laravel - Jóvenes Programador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5" y="2830964"/>
            <a:ext cx="1409522" cy="14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ySQL en host - Amazon RDS para MySQL - AW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0" y="3083967"/>
            <a:ext cx="1853803" cy="95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63234" y="391696"/>
            <a:ext cx="7344066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ANÁLISIS Y REQUERIMIENTOS: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804716" y="1574800"/>
            <a:ext cx="5176983" cy="49403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SubCategorias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Película, TV , Series,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Integración con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vimeo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Productos (A nivel de suscripción).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Planes de suscripción.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Checkout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Suscripción.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Permisos por tipo de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Webhook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Perfil del cliente.</a:t>
            </a:r>
          </a:p>
        </p:txBody>
      </p:sp>
      <p:pic>
        <p:nvPicPr>
          <p:cNvPr id="8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Últimas noticias sobre Paypal | Cointelegrap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90" y="2627040"/>
            <a:ext cx="835116" cy="8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13" y="1688507"/>
            <a:ext cx="2399295" cy="151207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048213" y="4305476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PRIMEROS PASOS …..</a:t>
            </a:r>
            <a:endParaRPr lang="en-US" sz="4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4717" y="1697760"/>
            <a:ext cx="5096162" cy="11089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angular: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new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streaming_tipo-nexflit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804717" y="3105150"/>
            <a:ext cx="5096162" cy="11089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Proyecto en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Metronic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Npm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 serve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828199" y="4483148"/>
            <a:ext cx="5096162" cy="2031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proyecto en LARAVEL (API):</a:t>
            </a: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composer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create-project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laravel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-app "8.5.*" 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php artisan serve</a:t>
            </a:r>
          </a:p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https://www.binaryboxtuts.com/php-tutorials/laravel-8-json-web-tokenjwt-authentication/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94978" y="2455856"/>
            <a:ext cx="5116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ng generate module app-routing --flat --module=app</a:t>
            </a:r>
          </a:p>
        </p:txBody>
      </p:sp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1312138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ndex of /images/flaticon-png/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143" y="391361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13" y="1688507"/>
            <a:ext cx="2399295" cy="1512071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048213" y="4305476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 del </a:t>
            </a:r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fronted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…..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18676"/>
            <a:ext cx="6362700" cy="2019300"/>
          </a:xfrm>
          <a:prstGeom prst="rect">
            <a:avLst/>
          </a:prstGeom>
        </p:spPr>
      </p:pic>
      <p:pic>
        <p:nvPicPr>
          <p:cNvPr id="1026" name="Picture 2" descr="Angular Lazy Load Routing with Route Guards Part-1 - YouTub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 t="8211" r="7514" b="9355"/>
          <a:stretch>
            <a:fillRect/>
          </a:stretch>
        </p:blipFill>
        <p:spPr bwMode="auto">
          <a:xfrm>
            <a:off x="628650" y="1717194"/>
            <a:ext cx="3918877" cy="222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4708729" y="1931893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Products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Conector recto de flecha 19"/>
          <p:cNvCxnSpPr/>
          <p:nvPr/>
        </p:nvCxnSpPr>
        <p:spPr>
          <a:xfrm flipV="1">
            <a:off x="6743700" y="895503"/>
            <a:ext cx="400050" cy="121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7445088" y="199618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Conector recto de flecha 22"/>
          <p:cNvCxnSpPr/>
          <p:nvPr/>
        </p:nvCxnSpPr>
        <p:spPr>
          <a:xfrm>
            <a:off x="6704877" y="2828713"/>
            <a:ext cx="534123" cy="55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7119279" y="3413562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" name="Conector recto de flecha 26"/>
          <p:cNvCxnSpPr/>
          <p:nvPr/>
        </p:nvCxnSpPr>
        <p:spPr>
          <a:xfrm>
            <a:off x="6991350" y="2381250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8843358" y="2215523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 del </a:t>
            </a:r>
            <a:r>
              <a:rPr lang="es-MX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fronted</a:t>
            </a:r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…..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853" y="3734081"/>
            <a:ext cx="3970703" cy="2960556"/>
          </a:xfrm>
          <a:prstGeom prst="rect">
            <a:avLst/>
          </a:prstGeom>
        </p:spPr>
      </p:pic>
      <p:pic>
        <p:nvPicPr>
          <p:cNvPr id="2050" name="Picture 2" descr="Conditionally lazy load modules in Angular | by Madhu Sudhanan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5" y="1717194"/>
            <a:ext cx="3259503" cy="24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4394404" y="1717194"/>
          <a:ext cx="19260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Courses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Reports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/>
                        <a:t>Categories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Conector recto de flecha 9"/>
          <p:cNvCxnSpPr/>
          <p:nvPr/>
        </p:nvCxnSpPr>
        <p:spPr>
          <a:xfrm flipV="1">
            <a:off x="6442362" y="895504"/>
            <a:ext cx="701388" cy="1029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/>
          <p:cNvGraphicFramePr>
            <a:graphicFrameLocks noGrp="1"/>
          </p:cNvGraphicFramePr>
          <p:nvPr/>
        </p:nvGraphicFramePr>
        <p:xfrm>
          <a:off x="7445088" y="199618"/>
          <a:ext cx="11934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CREATE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UPDATED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DELETE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Conector recto de flecha 15"/>
          <p:cNvCxnSpPr>
            <a:endCxn id="20" idx="1"/>
          </p:cNvCxnSpPr>
          <p:nvPr/>
        </p:nvCxnSpPr>
        <p:spPr>
          <a:xfrm>
            <a:off x="6396037" y="2986951"/>
            <a:ext cx="1495425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396037" y="1895475"/>
            <a:ext cx="1495425" cy="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17"/>
          <p:cNvGraphicFramePr>
            <a:graphicFrameLocks noGrp="1"/>
          </p:cNvGraphicFramePr>
          <p:nvPr/>
        </p:nvGraphicFramePr>
        <p:xfrm>
          <a:off x="8041811" y="1714980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courses.module.ts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/>
        </p:nvGraphicFramePr>
        <p:xfrm>
          <a:off x="7698911" y="2406407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sales.module.ts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Conector recto de flecha 4"/>
          <p:cNvCxnSpPr/>
          <p:nvPr/>
        </p:nvCxnSpPr>
        <p:spPr>
          <a:xfrm>
            <a:off x="6320442" y="2601669"/>
            <a:ext cx="128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7891462" y="298695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users.module.ts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8041811" y="3734081"/>
          <a:ext cx="2685586" cy="390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r>
                        <a:rPr lang="es-PE" dirty="0" err="1"/>
                        <a:t>app.routing.module.ts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Conector recto de flecha 21"/>
          <p:cNvCxnSpPr/>
          <p:nvPr/>
        </p:nvCxnSpPr>
        <p:spPr>
          <a:xfrm>
            <a:off x="6320442" y="3377476"/>
            <a:ext cx="1721369" cy="35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6396037" y="1047905"/>
            <a:ext cx="900113" cy="142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6442362" y="1200306"/>
            <a:ext cx="1006188" cy="178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Estructura</a:t>
            </a:r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de </a:t>
            </a:r>
            <a:r>
              <a:rPr 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suscripción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33"/>
          <a:stretch>
            <a:fillRect/>
          </a:stretch>
        </p:blipFill>
        <p:spPr bwMode="auto">
          <a:xfrm>
            <a:off x="263235" y="2514600"/>
            <a:ext cx="29019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6" b="42654"/>
          <a:stretch>
            <a:fillRect/>
          </a:stretch>
        </p:blipFill>
        <p:spPr bwMode="auto">
          <a:xfrm>
            <a:off x="4245530" y="2381435"/>
            <a:ext cx="2901950" cy="20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35"/>
          <a:stretch>
            <a:fillRect/>
          </a:stretch>
        </p:blipFill>
        <p:spPr bwMode="auto">
          <a:xfrm>
            <a:off x="8435790" y="2121763"/>
            <a:ext cx="2901950" cy="289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: angular 6"/>
          <p:cNvCxnSpPr>
            <a:stCxn id="1026" idx="2"/>
            <a:endCxn id="1028" idx="0"/>
          </p:cNvCxnSpPr>
          <p:nvPr/>
        </p:nvCxnSpPr>
        <p:spPr>
          <a:xfrm rot="5400000" flipH="1" flipV="1">
            <a:off x="2724374" y="1371270"/>
            <a:ext cx="1961965" cy="3982295"/>
          </a:xfrm>
          <a:prstGeom prst="bentConnector5">
            <a:avLst>
              <a:gd name="adj1" fmla="val -11652"/>
              <a:gd name="adj2" fmla="val 46656"/>
              <a:gd name="adj3" fmla="val 130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r 12"/>
          <p:cNvCxnSpPr>
            <a:stCxn id="1028" idx="2"/>
            <a:endCxn id="4" idx="0"/>
          </p:cNvCxnSpPr>
          <p:nvPr/>
        </p:nvCxnSpPr>
        <p:spPr>
          <a:xfrm rot="5400000" flipH="1" flipV="1">
            <a:off x="6614234" y="1204034"/>
            <a:ext cx="2354802" cy="4190260"/>
          </a:xfrm>
          <a:prstGeom prst="bentConnector5">
            <a:avLst>
              <a:gd name="adj1" fmla="val -9708"/>
              <a:gd name="adj2" fmla="val 48941"/>
              <a:gd name="adj3" fmla="val 114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347842" y="5458690"/>
            <a:ext cx="773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https://developer.paypal.com/docs/api/catalog-products/v1/#products_create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47841" y="5828022"/>
            <a:ext cx="743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https://developer.paypal.com/docs/api/subscriptions/v1/#plans_create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INTEGRACIÓN PAYPAL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63235" y="2890706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https://github.com/leifermendez/laravel-paypal-subscription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05678" y="1591137"/>
            <a:ext cx="283282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OBTENER LLAVES: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s-PE" altLang="es-PE" sz="16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PAYPAL_CLIENT_ID=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xxxxxxxxxxxx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PAYPAL_SECRET=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xxxxxxxxxxxx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PAYPAL_APP_MODE=test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effectLst/>
                <a:latin typeface="+mj-lt"/>
                <a:cs typeface="Arial" panose="020B0604020202020204" pitchFamily="34" charset="0"/>
              </a:rPr>
              <a:t> </a:t>
            </a:r>
            <a:endParaRPr kumimoji="0" lang="es-PE" altLang="es-PE" sz="4000" b="0" i="0" u="none" strike="noStrike" cap="none" normalizeH="0" baseline="0" dirty="0">
              <a:ln>
                <a:noFill/>
              </a:ln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45082" y="3341399"/>
            <a:ext cx="1844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Productos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83" y="3912954"/>
            <a:ext cx="2720846" cy="1327557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732519" y="3298376"/>
            <a:ext cx="1844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effectLst/>
                <a:latin typeface="-apple-system"/>
              </a:rPr>
              <a:t>Planes</a:t>
            </a: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799" y="3260038"/>
            <a:ext cx="2601481" cy="2634074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263235" y="391696"/>
            <a:ext cx="6179127" cy="10076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INTEGRACIÓN PAYPAL</a:t>
            </a:r>
            <a:endParaRPr 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9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1129139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ndex of /images/flaticon-png/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482" y="3730620"/>
            <a:ext cx="2601480" cy="260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52" y="1505508"/>
            <a:ext cx="2399295" cy="1512071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30"/>
          <a:stretch>
            <a:fillRect/>
          </a:stretch>
        </p:blipFill>
        <p:spPr bwMode="auto">
          <a:xfrm>
            <a:off x="8560574" y="4114318"/>
            <a:ext cx="2399295" cy="150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263235" y="1898403"/>
            <a:ext cx="8036832" cy="3950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frequency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Especifica la frecuencia de facturación del ciclo. Utiliza la propiedad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interval_unit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indicar la unidad de tiempo (por ejemplo,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"MONTH"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mensual) y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interval_count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especificar la cantidad de unidades de tiempo entre cada ciclo.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tenure_type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Indica el tipo de período para el ciclo. En este caso, utilizamos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"TRIAL"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el primer ciclo, que representa el período de prueba, y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"REGULAR"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los ciclos posteriores, que representan el período regular de facturación.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Indica el orden en el que se aplican los ciclos. En el ejemplo, el primer ciclo (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es el período de prueba, y el segundo ciclo (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2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es el período regular.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total_cycles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Especifica la cantidad total de ciclos que ocurrirán para el ciclo actual. En el ejemplo, el primer ciclo de prueba tiene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total_cycles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 que significa que solo habrá un ciclo de prueba. Para el ciclo regular, utilizamos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total_cycles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indicar que no hay un límite en la cantidad de ciclos.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pricing_scheme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Permite especificar el esquema de precios para el ciclo. En el ejemplo, utilizamos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fixed_price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establecer un precio fijo para el ciclo regular. El precio se define en la propiedad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fixed_price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utilizando las propiedades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(valor del precio) y </a:t>
            </a:r>
            <a:r>
              <a:rPr lang="es-PE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currency_code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(código de la moneda, por ejemplo, </a:t>
            </a:r>
            <a:r>
              <a:rPr lang="es-PE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"USD"</a:t>
            </a:r>
            <a:r>
              <a:rPr lang="es-P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dólares estadounidenses).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849C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521</TotalTime>
  <Words>733</Words>
  <Application>Microsoft Office PowerPoint</Application>
  <PresentationFormat>Panorámica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Symbol</vt:lpstr>
      <vt:lpstr>Tahoma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jordy hiraldo</cp:lastModifiedBy>
  <cp:revision>57</cp:revision>
  <dcterms:created xsi:type="dcterms:W3CDTF">2023-06-16T13:44:00Z</dcterms:created>
  <dcterms:modified xsi:type="dcterms:W3CDTF">2024-07-27T23:50:38Z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755571DF871C4D5282B247418A6993FE_12</vt:lpwstr>
  </property>
  <property fmtid="{D5CDD505-2E9C-101B-9397-08002B2CF9AE}" pid="3" name="KSOProductBuildVer">
    <vt:lpwstr>2058-12.2.0.17153</vt:lpwstr>
  </property>
</Properties>
</file>