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8" r:id="rId2"/>
    <p:sldId id="259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9" d="100"/>
          <a:sy n="79" d="100"/>
        </p:scale>
        <p:origin x="42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1CDE02E0-2689-4CE9-B45F-EEA945283A88}" type="datetimeFigureOut">
              <a:rPr lang="es-MX" smtClean="0"/>
              <a:t>26/02/2025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015D5EE0-D900-4612-B532-958F9ED5CDD7}" type="slidenum">
              <a:rPr lang="es-MX" smtClean="0"/>
              <a:t>‹Nº›</a:t>
            </a:fld>
            <a:endParaRPr lang="es-MX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3759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E02E0-2689-4CE9-B45F-EEA945283A88}" type="datetimeFigureOut">
              <a:rPr lang="es-MX" smtClean="0"/>
              <a:t>26/02/2025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D5EE0-D900-4612-B532-958F9ED5CDD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67608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E02E0-2689-4CE9-B45F-EEA945283A88}" type="datetimeFigureOut">
              <a:rPr lang="es-MX" smtClean="0"/>
              <a:t>26/02/2025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D5EE0-D900-4612-B532-958F9ED5CDD7}" type="slidenum">
              <a:rPr lang="es-MX" smtClean="0"/>
              <a:t>‹Nº›</a:t>
            </a:fld>
            <a:endParaRPr lang="es-MX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21903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E02E0-2689-4CE9-B45F-EEA945283A88}" type="datetimeFigureOut">
              <a:rPr lang="es-MX" smtClean="0"/>
              <a:t>26/02/2025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D5EE0-D900-4612-B532-958F9ED5CDD7}" type="slidenum">
              <a:rPr lang="es-MX" smtClean="0"/>
              <a:t>‹Nº›</a:t>
            </a:fld>
            <a:endParaRPr lang="es-MX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0374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E02E0-2689-4CE9-B45F-EEA945283A88}" type="datetimeFigureOut">
              <a:rPr lang="es-MX" smtClean="0"/>
              <a:t>26/02/2025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D5EE0-D900-4612-B532-958F9ED5CDD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074906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E02E0-2689-4CE9-B45F-EEA945283A88}" type="datetimeFigureOut">
              <a:rPr lang="es-MX" smtClean="0"/>
              <a:t>26/02/2025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D5EE0-D900-4612-B532-958F9ED5CDD7}" type="slidenum">
              <a:rPr lang="es-MX" smtClean="0"/>
              <a:t>‹Nº›</a:t>
            </a:fld>
            <a:endParaRPr lang="es-MX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47546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E02E0-2689-4CE9-B45F-EEA945283A88}" type="datetimeFigureOut">
              <a:rPr lang="es-MX" smtClean="0"/>
              <a:t>26/02/2025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D5EE0-D900-4612-B532-958F9ED5CDD7}" type="slidenum">
              <a:rPr lang="es-MX" smtClean="0"/>
              <a:t>‹Nº›</a:t>
            </a:fld>
            <a:endParaRPr lang="es-MX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42465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E02E0-2689-4CE9-B45F-EEA945283A88}" type="datetimeFigureOut">
              <a:rPr lang="es-MX" smtClean="0"/>
              <a:t>26/02/2025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D5EE0-D900-4612-B532-958F9ED5CDD7}" type="slidenum">
              <a:rPr lang="es-MX" smtClean="0"/>
              <a:t>‹Nº›</a:t>
            </a:fld>
            <a:endParaRPr lang="es-MX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59337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E02E0-2689-4CE9-B45F-EEA945283A88}" type="datetimeFigureOut">
              <a:rPr lang="es-MX" smtClean="0"/>
              <a:t>26/02/2025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D5EE0-D900-4612-B532-958F9ED5CDD7}" type="slidenum">
              <a:rPr lang="es-MX" smtClean="0"/>
              <a:t>‹Nº›</a:t>
            </a:fld>
            <a:endParaRPr lang="es-MX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8652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E02E0-2689-4CE9-B45F-EEA945283A88}" type="datetimeFigureOut">
              <a:rPr lang="es-MX" smtClean="0"/>
              <a:t>26/02/2025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D5EE0-D900-4612-B532-958F9ED5CDD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70818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E02E0-2689-4CE9-B45F-EEA945283A88}" type="datetimeFigureOut">
              <a:rPr lang="es-MX" smtClean="0"/>
              <a:t>26/02/2025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D5EE0-D900-4612-B532-958F9ED5CDD7}" type="slidenum">
              <a:rPr lang="es-MX" smtClean="0"/>
              <a:t>‹Nº›</a:t>
            </a:fld>
            <a:endParaRPr lang="es-MX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9738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E02E0-2689-4CE9-B45F-EEA945283A88}" type="datetimeFigureOut">
              <a:rPr lang="es-MX" smtClean="0"/>
              <a:t>26/02/2025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D5EE0-D900-4612-B532-958F9ED5CDD7}" type="slidenum">
              <a:rPr lang="es-MX" smtClean="0"/>
              <a:t>‹Nº›</a:t>
            </a:fld>
            <a:endParaRPr lang="es-MX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8749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E02E0-2689-4CE9-B45F-EEA945283A88}" type="datetimeFigureOut">
              <a:rPr lang="es-MX" smtClean="0"/>
              <a:t>26/02/2025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D5EE0-D900-4612-B532-958F9ED5CDD7}" type="slidenum">
              <a:rPr lang="es-MX" smtClean="0"/>
              <a:t>‹Nº›</a:t>
            </a:fld>
            <a:endParaRPr lang="es-MX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7446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E02E0-2689-4CE9-B45F-EEA945283A88}" type="datetimeFigureOut">
              <a:rPr lang="es-MX" smtClean="0"/>
              <a:t>26/02/2025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D5EE0-D900-4612-B532-958F9ED5CDD7}" type="slidenum">
              <a:rPr lang="es-MX" smtClean="0"/>
              <a:t>‹Nº›</a:t>
            </a:fld>
            <a:endParaRPr lang="es-MX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6388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E02E0-2689-4CE9-B45F-EEA945283A88}" type="datetimeFigureOut">
              <a:rPr lang="es-MX" smtClean="0"/>
              <a:t>26/02/2025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D5EE0-D900-4612-B532-958F9ED5CDD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7455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E02E0-2689-4CE9-B45F-EEA945283A88}" type="datetimeFigureOut">
              <a:rPr lang="es-MX" smtClean="0"/>
              <a:t>26/02/2025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D5EE0-D900-4612-B532-958F9ED5CDD7}" type="slidenum">
              <a:rPr lang="es-MX" smtClean="0"/>
              <a:t>‹Nº›</a:t>
            </a:fld>
            <a:endParaRPr lang="es-MX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1342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E02E0-2689-4CE9-B45F-EEA945283A88}" type="datetimeFigureOut">
              <a:rPr lang="es-MX" smtClean="0"/>
              <a:t>26/02/2025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D5EE0-D900-4612-B532-958F9ED5CDD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92391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CDE02E0-2689-4CE9-B45F-EEA945283A88}" type="datetimeFigureOut">
              <a:rPr lang="es-MX" smtClean="0"/>
              <a:t>26/02/2025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15D5EE0-D900-4612-B532-958F9ED5CDD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03153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Un círculo rojo simple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err="1"/>
              <a:t>svg</a:t>
            </a:r>
            <a:r>
              <a:rPr lang="en-US" dirty="0"/>
              <a:t> width="100" height="100"&gt;</a:t>
            </a:r>
          </a:p>
          <a:p>
            <a:pPr marL="0" indent="0">
              <a:buNone/>
            </a:pPr>
            <a:r>
              <a:rPr lang="en-US" dirty="0"/>
              <a:t>  &lt;circle cx="50" cy="50" r="40" stroke="black" stroke-width="2" fill="red" /&gt;</a:t>
            </a:r>
          </a:p>
          <a:p>
            <a:pPr marL="0" indent="0">
              <a:buNone/>
            </a:pPr>
            <a:r>
              <a:rPr lang="en-US" dirty="0"/>
              <a:t>&lt;/</a:t>
            </a:r>
            <a:r>
              <a:rPr lang="en-US" dirty="0" err="1"/>
              <a:t>svg</a:t>
            </a:r>
            <a:r>
              <a:rPr lang="en-US" dirty="0"/>
              <a:t>&gt;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187503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Un rectángulo con bordes redondeados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err="1"/>
              <a:t>svg</a:t>
            </a:r>
            <a:r>
              <a:rPr lang="en-US" dirty="0"/>
              <a:t> width="200" height="100"&gt;</a:t>
            </a:r>
          </a:p>
          <a:p>
            <a:pPr marL="0" indent="0">
              <a:buNone/>
            </a:pPr>
            <a:r>
              <a:rPr lang="en-US" dirty="0"/>
              <a:t>  &lt;</a:t>
            </a:r>
            <a:r>
              <a:rPr lang="en-US" dirty="0" err="1"/>
              <a:t>rect</a:t>
            </a:r>
            <a:r>
              <a:rPr lang="en-US" dirty="0"/>
              <a:t> x="10" y="10" width="180" height="80" </a:t>
            </a:r>
            <a:r>
              <a:rPr lang="en-US" dirty="0" err="1"/>
              <a:t>rx</a:t>
            </a:r>
            <a:r>
              <a:rPr lang="en-US" dirty="0"/>
              <a:t>="20" </a:t>
            </a:r>
            <a:r>
              <a:rPr lang="en-US" dirty="0" err="1"/>
              <a:t>ry</a:t>
            </a:r>
            <a:r>
              <a:rPr lang="en-US" dirty="0"/>
              <a:t>="20" fill="blue" /&gt;</a:t>
            </a:r>
          </a:p>
          <a:p>
            <a:pPr marL="0" indent="0">
              <a:buNone/>
            </a:pPr>
            <a:r>
              <a:rPr lang="en-US" dirty="0"/>
              <a:t>&lt;/</a:t>
            </a:r>
            <a:r>
              <a:rPr lang="en-US" dirty="0" err="1"/>
              <a:t>svg</a:t>
            </a:r>
            <a:r>
              <a:rPr lang="en-US" dirty="0"/>
              <a:t>&gt;</a:t>
            </a:r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31137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Un triángulo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err="1"/>
              <a:t>svg</a:t>
            </a:r>
            <a:r>
              <a:rPr lang="en-US" dirty="0"/>
              <a:t> width="200" height="200"&gt;</a:t>
            </a:r>
          </a:p>
          <a:p>
            <a:pPr marL="0" indent="0">
              <a:buNone/>
            </a:pPr>
            <a:r>
              <a:rPr lang="en-US" dirty="0"/>
              <a:t>  &lt;polygon points="100,10 40,180 160,180" style="fill:yellow;stroke:black;stroke-width:3"/&gt;</a:t>
            </a:r>
          </a:p>
          <a:p>
            <a:pPr marL="0" indent="0">
              <a:buNone/>
            </a:pPr>
            <a:r>
              <a:rPr lang="en-US" dirty="0"/>
              <a:t>&lt;/</a:t>
            </a:r>
            <a:r>
              <a:rPr lang="en-US" dirty="0" err="1"/>
              <a:t>svg</a:t>
            </a:r>
            <a:r>
              <a:rPr lang="en-US" dirty="0"/>
              <a:t>&gt;</a:t>
            </a:r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63575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Texto dentro de un SVG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err="1"/>
              <a:t>svg</a:t>
            </a:r>
            <a:r>
              <a:rPr lang="en-US" dirty="0"/>
              <a:t> width="300" height="100"&gt;</a:t>
            </a:r>
          </a:p>
          <a:p>
            <a:pPr marL="0" indent="0">
              <a:buNone/>
            </a:pPr>
            <a:r>
              <a:rPr lang="en-US" dirty="0"/>
              <a:t>  &lt;text x="10" y="50" font-family="Arial" font-size="30" fill="black"&gt;</a:t>
            </a:r>
            <a:r>
              <a:rPr lang="en-US" dirty="0" err="1"/>
              <a:t>Hola</a:t>
            </a:r>
            <a:r>
              <a:rPr lang="en-US" dirty="0"/>
              <a:t> SVG&lt;/text&gt;</a:t>
            </a:r>
          </a:p>
          <a:p>
            <a:pPr marL="0" indent="0">
              <a:buNone/>
            </a:pPr>
            <a:r>
              <a:rPr lang="en-US" dirty="0"/>
              <a:t>&lt;/</a:t>
            </a:r>
            <a:r>
              <a:rPr lang="en-US" dirty="0" err="1"/>
              <a:t>svg</a:t>
            </a:r>
            <a:r>
              <a:rPr lang="en-US" dirty="0"/>
              <a:t>&gt;</a:t>
            </a:r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4457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Animación de un círculo en movimiento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err="1"/>
              <a:t>svg</a:t>
            </a:r>
            <a:r>
              <a:rPr lang="en-US" dirty="0"/>
              <a:t> width="200" height="100"&gt;</a:t>
            </a:r>
          </a:p>
          <a:p>
            <a:pPr marL="0" indent="0">
              <a:buNone/>
            </a:pPr>
            <a:r>
              <a:rPr lang="en-US" dirty="0"/>
              <a:t>  &lt;circle cx="20" cy="50" r="10" fill="red"&gt;</a:t>
            </a:r>
          </a:p>
          <a:p>
            <a:pPr marL="0" indent="0">
              <a:buNone/>
            </a:pPr>
            <a:r>
              <a:rPr lang="en-US" dirty="0"/>
              <a:t>    &lt;animate </a:t>
            </a:r>
            <a:r>
              <a:rPr lang="en-US" dirty="0" err="1"/>
              <a:t>attributeName</a:t>
            </a:r>
            <a:r>
              <a:rPr lang="en-US" dirty="0"/>
              <a:t>="cx" from="20" to="180" </a:t>
            </a:r>
            <a:r>
              <a:rPr lang="en-US" dirty="0" err="1"/>
              <a:t>dur</a:t>
            </a:r>
            <a:r>
              <a:rPr lang="en-US" dirty="0"/>
              <a:t>="2s" </a:t>
            </a:r>
            <a:r>
              <a:rPr lang="en-US" dirty="0" err="1"/>
              <a:t>repeatCount</a:t>
            </a:r>
            <a:r>
              <a:rPr lang="en-US" dirty="0"/>
              <a:t>="indefinite"/&gt;</a:t>
            </a:r>
          </a:p>
          <a:p>
            <a:pPr marL="0" indent="0">
              <a:buNone/>
            </a:pPr>
            <a:r>
              <a:rPr lang="en-US" dirty="0"/>
              <a:t>  &lt;/circle&gt;</a:t>
            </a:r>
          </a:p>
          <a:p>
            <a:pPr marL="0" indent="0">
              <a:buNone/>
            </a:pPr>
            <a:r>
              <a:rPr lang="en-US" dirty="0"/>
              <a:t>&lt;/</a:t>
            </a:r>
            <a:r>
              <a:rPr lang="en-US" dirty="0" err="1"/>
              <a:t>svg</a:t>
            </a:r>
            <a:r>
              <a:rPr lang="en-US" dirty="0"/>
              <a:t>&gt;</a:t>
            </a:r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290067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ánico">
  <a:themeElements>
    <a:clrScheme name="Orgánico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ánico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ánico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</TotalTime>
  <Words>234</Words>
  <Application>Microsoft Office PowerPoint</Application>
  <PresentationFormat>Panorámica</PresentationFormat>
  <Paragraphs>22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8" baseType="lpstr">
      <vt:lpstr>Arial</vt:lpstr>
      <vt:lpstr>Garamond</vt:lpstr>
      <vt:lpstr>Orgánico</vt:lpstr>
      <vt:lpstr>Un círculo rojo simple</vt:lpstr>
      <vt:lpstr>Un rectángulo con bordes redondeados</vt:lpstr>
      <vt:lpstr>Un triángulo</vt:lpstr>
      <vt:lpstr>Texto dentro de un SVG</vt:lpstr>
      <vt:lpstr>Animación de un círculo en movimiento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 círculo rojo simple</dc:title>
  <dc:creator>Diego Yorel Castelán Silva</dc:creator>
  <cp:lastModifiedBy>Diego Yorel Castelán Silva</cp:lastModifiedBy>
  <cp:revision>1</cp:revision>
  <dcterms:created xsi:type="dcterms:W3CDTF">2025-02-27T02:32:17Z</dcterms:created>
  <dcterms:modified xsi:type="dcterms:W3CDTF">2025-02-27T02:34:58Z</dcterms:modified>
</cp:coreProperties>
</file>