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7445-5EEE-B469-54A3-BA77B152E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1C9FA-49E4-5874-BE91-D7890255F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3924C-854D-C815-2145-64A9EE92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102B-1798-D843-BA44-E27CFF64BD45}" type="datetimeFigureOut">
              <a:rPr lang="en-US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D2B3B-43BF-CDB7-4525-0715F506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2EDAC-4D36-224C-957F-9AD9B4C1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9FC3-3495-6344-A20D-515CEDBB7B7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27E4-B509-841D-9DD8-389DF66C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EA5A8-1249-9D09-0B9F-243A05842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574C-0EF1-FA52-14D8-BA2DF883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102B-1798-D843-BA44-E27CFF64BD45}" type="datetimeFigureOut">
              <a:rPr lang="en-US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957A2-9A29-FB14-AD8C-2F364339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414AB-0BFD-750E-9054-C1166C67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9FC3-3495-6344-A20D-515CEDBB7B7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9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982842-4DAD-BC0B-8D2E-1FCF4BAFB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EF96E-F30F-1B52-9BA4-B4197F59A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ABA90-7EDE-862D-8895-084BF974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102B-1798-D843-BA44-E27CFF64BD45}" type="datetimeFigureOut">
              <a:rPr lang="en-US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11813-87E0-AD3E-6BA4-B3ED4294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631BF-44C7-6A56-EF95-538FE1BE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9FC3-3495-6344-A20D-515CEDBB7B7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9595-8D58-F58B-8575-9FAD9D28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32A66-A2C8-3B8A-E37A-7724E8309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D432-D7FB-B9E3-BD3F-154BC080B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102B-1798-D843-BA44-E27CFF64BD45}" type="datetimeFigureOut">
              <a:rPr lang="en-US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75A97-515F-2E33-CFC2-84A0CD5F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43B74-01F4-1D65-AF1E-BD0BF5FF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9FC3-3495-6344-A20D-515CEDBB7B7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9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75FE-9920-2D6C-FBA1-A0DD7F26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18ABAC-C15A-92A6-6398-3491BDDB7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DBFF1-F570-7827-AAB0-31BB1B17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102B-1798-D843-BA44-E27CFF64BD45}" type="datetimeFigureOut">
              <a:rPr lang="en-US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E232F-BB6D-ACF1-9B27-D575E479F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006A1-0EE0-BEF0-32AF-6876D9D00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9FC3-3495-6344-A20D-515CEDBB7B7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0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089F-8FBB-C784-DBDC-2305D0F7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8A38-DE15-1EBF-0750-7D7146587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9D0B89-56B7-4E93-47B6-06D881AA3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22A67-2201-C057-57AC-437B54694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102B-1798-D843-BA44-E27CFF64BD45}" type="datetimeFigureOut">
              <a:rPr lang="en-US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2F598-88D1-0671-FE85-1FC786C4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B0634-0A08-F7B1-9BA5-F2A97CB74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9FC3-3495-6344-A20D-515CEDBB7B7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1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505D-208B-FFF6-94A2-B6C4F8B2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57F9D-E854-BB48-69BF-A856C24DE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841CE-BE6C-7F5E-9ED4-B9E5DA08F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DF05DF-8FE4-6857-0105-00A84AA9E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16C80-7332-6280-D94C-6451D9707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13172-77DA-0055-D4EE-982670B0A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102B-1798-D843-BA44-E27CFF64BD45}" type="datetimeFigureOut">
              <a:rPr lang="en-US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D7B21-D952-F513-B2D8-CBBA4E4B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041B7-1C90-B99A-CBD4-43C4D58A8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9FC3-3495-6344-A20D-515CEDBB7B7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6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91CE-BF25-FB2F-9645-4B9BFF54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87D16-FFC5-214F-A21E-83BD2430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102B-1798-D843-BA44-E27CFF64BD45}" type="datetimeFigureOut">
              <a:rPr lang="en-US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D8E5AE-E357-818B-AAC3-CC913A15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C6ADE-6597-F4EC-F021-95014153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9FC3-3495-6344-A20D-515CEDBB7B7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510B7-C056-D2BF-42C1-C32182B8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102B-1798-D843-BA44-E27CFF64BD45}" type="datetimeFigureOut">
              <a:rPr lang="en-US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AD87A-D80E-D18D-85CA-7D3844DB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BBDCF-8E37-E20D-11B3-B15F6722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9FC3-3495-6344-A20D-515CEDBB7B7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62936-C0FC-47F0-4386-2FA55110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FE38-E9E8-E58E-E55A-AA702BE3A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E7AE8-6FED-9F04-9692-9E3B5525E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B1B73-30B9-4C7C-5F29-E9A2F14D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102B-1798-D843-BA44-E27CFF64BD45}" type="datetimeFigureOut">
              <a:rPr lang="en-US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902DF-DC58-4FBD-B064-AFC9AF431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AC9A2-05FD-C8B2-F974-1D537DD2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9FC3-3495-6344-A20D-515CEDBB7B7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7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764F-DFD0-A13C-EECE-C3411165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42A25-7CBB-B9FC-DC03-9999C92C5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B19876-7D4F-0EC3-8882-C3663D0A2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7505-CE4E-6E06-ECE4-104FA2BF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C102B-1798-D843-BA44-E27CFF64BD45}" type="datetimeFigureOut">
              <a:rPr lang="en-US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FE933-EADD-2D2B-5B0F-D86C3F89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40B63-78A1-C50D-2DF6-7A4377A9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F9FC3-3495-6344-A20D-515CEDBB7B7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6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30D1B-07BD-6440-B352-AA39E85C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2E503-8541-7DE5-602F-1ADB3035A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221C-3A00-63DF-8928-57D4080E14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C102B-1798-D843-BA44-E27CFF64BD45}" type="datetimeFigureOut">
              <a:rPr lang="en-US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03B4E-E588-58D0-9B84-0D4691018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9F4B5-E35C-27FB-33A1-B5656D103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3F9FC3-3495-6344-A20D-515CEDBB7B7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8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D74234-AB1D-01D9-F1EB-E7218BC7D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BBBBC7-B29D-1565-DE14-F47CC6780BC6}"/>
              </a:ext>
            </a:extLst>
          </p:cNvPr>
          <p:cNvSpPr txBox="1"/>
          <p:nvPr/>
        </p:nvSpPr>
        <p:spPr>
          <a:xfrm>
            <a:off x="3417762" y="3429000"/>
            <a:ext cx="5356475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hi-IN" sz="9600" b="1" i="1" u="sng">
                <a:solidFill>
                  <a:schemeClr val="bg1">
                    <a:lumMod val="90000"/>
                  </a:schemeClr>
                </a:solidFill>
                <a:effectLst/>
                <a:latin typeface="Bernard MT Condensed" panose="02050806060905020404" pitchFamily="18" charset="0"/>
              </a:rPr>
              <a:t>नमो</a:t>
            </a:r>
            <a:r>
              <a:rPr lang="hi-IN" sz="9600" b="1" i="0">
                <a:solidFill>
                  <a:schemeClr val="bg1">
                    <a:lumMod val="90000"/>
                  </a:schemeClr>
                </a:solidFill>
                <a:effectLst/>
                <a:latin typeface="Bernard MT Condensed" panose="02050806060905020404" pitchFamily="18" charset="0"/>
              </a:rPr>
              <a:t> </a:t>
            </a:r>
            <a:r>
              <a:rPr lang="hi-IN" sz="9600" b="1" i="1" u="sng">
                <a:solidFill>
                  <a:schemeClr val="bg1">
                    <a:lumMod val="90000"/>
                  </a:schemeClr>
                </a:solidFill>
                <a:effectLst/>
                <a:latin typeface="Elephant Pro" panose="02000000000000000000" pitchFamily="2" charset="0"/>
                <a:ea typeface="Elephant Pro" panose="02000000000000000000" pitchFamily="2" charset="0"/>
              </a:rPr>
              <a:t>नमः</a:t>
            </a:r>
            <a:endParaRPr lang="en-US" sz="9600" b="1" i="1" u="sng" baseline="30000">
              <a:solidFill>
                <a:schemeClr val="bg1">
                  <a:lumMod val="90000"/>
                </a:schemeClr>
              </a:solidFill>
              <a:latin typeface="Elephant Pro" panose="02000000000000000000" pitchFamily="2" charset="0"/>
              <a:ea typeface="Elephant Pr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8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3F3544-4414-4CB8-058C-1F927BDA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3F6BB62B-1561-4467-9F5A-80F4F828E2FA}"/>
              </a:ext>
            </a:extLst>
          </p:cNvPr>
          <p:cNvSpPr/>
          <p:nvPr/>
        </p:nvSpPr>
        <p:spPr>
          <a:xfrm>
            <a:off x="0" y="1371600"/>
            <a:ext cx="7007424" cy="5486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 err="1"/>
              <a:t>अर्जुनः</a:t>
            </a:r>
            <a:r>
              <a:rPr lang="en-US" sz="4000" dirty="0"/>
              <a:t>
</a:t>
            </a:r>
            <a:r>
              <a:rPr lang="en-US" sz="4000" dirty="0" err="1"/>
              <a:t>हे</a:t>
            </a:r>
            <a:r>
              <a:rPr lang="en-US" sz="4000" dirty="0"/>
              <a:t> </a:t>
            </a:r>
            <a:r>
              <a:rPr lang="en-US" sz="4000" dirty="0" err="1"/>
              <a:t>गोविन्द</a:t>
            </a:r>
            <a:r>
              <a:rPr lang="en-US" sz="4000" dirty="0"/>
              <a:t> ! </a:t>
            </a:r>
            <a:r>
              <a:rPr lang="en-US" sz="4000" dirty="0" err="1"/>
              <a:t>अहं</a:t>
            </a:r>
            <a:r>
              <a:rPr lang="en-US" sz="4000" dirty="0"/>
              <a:t> </a:t>
            </a:r>
            <a:r>
              <a:rPr lang="en-US" sz="4000" dirty="0" err="1"/>
              <a:t>युद्धं</a:t>
            </a:r>
            <a:r>
              <a:rPr lang="en-US" sz="4000" dirty="0"/>
              <a:t> न </a:t>
            </a:r>
            <a:r>
              <a:rPr lang="en-US" sz="4000" dirty="0" err="1"/>
              <a:t>करिष्यामि</a:t>
            </a:r>
            <a:r>
              <a:rPr lang="en-US" sz="4000" dirty="0"/>
              <a:t>। </a:t>
            </a:r>
            <a:r>
              <a:rPr lang="en-US" sz="4000" dirty="0" err="1"/>
              <a:t>अहं</a:t>
            </a:r>
            <a:r>
              <a:rPr lang="en-US" sz="4000" dirty="0"/>
              <a:t> </a:t>
            </a:r>
            <a:r>
              <a:rPr lang="en-US" sz="4000" dirty="0" err="1"/>
              <a:t>स्वगोत्रस्य</a:t>
            </a:r>
            <a:r>
              <a:rPr lang="en-US" sz="4000" dirty="0"/>
              <a:t> </a:t>
            </a:r>
            <a:r>
              <a:rPr lang="en-US" sz="4000" dirty="0" err="1"/>
              <a:t>विनाशं</a:t>
            </a:r>
            <a:r>
              <a:rPr lang="en-US" sz="4000" dirty="0"/>
              <a:t> न </a:t>
            </a:r>
            <a:r>
              <a:rPr lang="en-US" sz="4000" dirty="0" err="1"/>
              <a:t>स्वीकुर्वन्</a:t>
            </a:r>
            <a:r>
              <a:rPr lang="en-US" sz="4000" dirty="0"/>
              <a:t> </a:t>
            </a:r>
            <a:r>
              <a:rPr lang="en-US" sz="4000" dirty="0" err="1"/>
              <a:t>अस्मि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53567488"/>
      </p:ext>
    </p:extLst>
  </p:cSld>
  <p:clrMapOvr>
    <a:masterClrMapping/>
  </p:clrMapOvr>
  <p:transition spd="slow">
    <p:push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286477-42BF-A06D-5106-109952177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0E6946D-3419-BA6C-3A05-5EF4BDB00D4B}"/>
              </a:ext>
            </a:extLst>
          </p:cNvPr>
          <p:cNvSpPr/>
          <p:nvPr/>
        </p:nvSpPr>
        <p:spPr>
          <a:xfrm>
            <a:off x="5184576" y="1371600"/>
            <a:ext cx="7007424" cy="5486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 err="1"/>
              <a:t>श्रीकृष्णः</a:t>
            </a:r>
            <a:r>
              <a:rPr lang="en-US" sz="4000" dirty="0"/>
              <a:t>
</a:t>
            </a:r>
            <a:r>
              <a:rPr lang="en-US" sz="4000" dirty="0" err="1"/>
              <a:t>त्वं</a:t>
            </a:r>
            <a:r>
              <a:rPr lang="en-US" sz="4000" dirty="0"/>
              <a:t> </a:t>
            </a:r>
            <a:r>
              <a:rPr lang="en-US" sz="4000" dirty="0" err="1"/>
              <a:t>स्वकर्तव्यं</a:t>
            </a:r>
            <a:r>
              <a:rPr lang="en-US" sz="4000" dirty="0"/>
              <a:t> </a:t>
            </a:r>
            <a:r>
              <a:rPr lang="en-US" sz="4000" dirty="0" err="1"/>
              <a:t>निवर्तयसि</a:t>
            </a:r>
            <a:r>
              <a:rPr lang="en-US" sz="4000" dirty="0"/>
              <a:t>। </a:t>
            </a:r>
            <a:r>
              <a:rPr lang="en-US" sz="4000" dirty="0" err="1"/>
              <a:t>एवं</a:t>
            </a:r>
            <a:r>
              <a:rPr lang="en-US" sz="4000" dirty="0"/>
              <a:t> </a:t>
            </a:r>
            <a:r>
              <a:rPr lang="en-US" sz="4000" dirty="0" err="1"/>
              <a:t>करणं</a:t>
            </a:r>
            <a:r>
              <a:rPr lang="en-US" sz="4000" dirty="0"/>
              <a:t> </a:t>
            </a:r>
            <a:r>
              <a:rPr lang="en-US" sz="4000" dirty="0" err="1"/>
              <a:t>अधर्मः</a:t>
            </a:r>
            <a:r>
              <a:rPr lang="en-US" sz="4000" dirty="0"/>
              <a:t> ।</a:t>
            </a:r>
          </a:p>
        </p:txBody>
      </p:sp>
    </p:spTree>
    <p:extLst>
      <p:ext uri="{BB962C8B-B14F-4D97-AF65-F5344CB8AC3E}">
        <p14:creationId xmlns:p14="http://schemas.microsoft.com/office/powerpoint/2010/main" val="121240059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3F3544-4414-4CB8-058C-1F927BDA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3F6BB62B-1561-4467-9F5A-80F4F828E2FA}"/>
              </a:ext>
            </a:extLst>
          </p:cNvPr>
          <p:cNvSpPr/>
          <p:nvPr/>
        </p:nvSpPr>
        <p:spPr>
          <a:xfrm>
            <a:off x="0" y="1371600"/>
            <a:ext cx="7007424" cy="5486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 err="1"/>
              <a:t>अर्जुनः</a:t>
            </a:r>
            <a:r>
              <a:rPr lang="en-US" sz="4000" dirty="0"/>
              <a:t>
</a:t>
            </a:r>
            <a:r>
              <a:rPr lang="en-US" sz="4000" dirty="0" err="1"/>
              <a:t>किं</a:t>
            </a:r>
            <a:r>
              <a:rPr lang="en-US" sz="4000" dirty="0"/>
              <a:t> </a:t>
            </a:r>
            <a:r>
              <a:rPr lang="en-US" sz="4000" dirty="0" err="1"/>
              <a:t>मया</a:t>
            </a:r>
            <a:r>
              <a:rPr lang="en-US" sz="4000" dirty="0"/>
              <a:t> </a:t>
            </a:r>
            <a:r>
              <a:rPr lang="en-US" sz="4000" dirty="0" err="1"/>
              <a:t>पाठितं</a:t>
            </a:r>
            <a:r>
              <a:rPr lang="en-US" sz="4000" dirty="0"/>
              <a:t> </a:t>
            </a:r>
            <a:r>
              <a:rPr lang="en-US" sz="4000" dirty="0" err="1"/>
              <a:t>मम</a:t>
            </a:r>
            <a:r>
              <a:rPr lang="en-US" sz="4000" dirty="0"/>
              <a:t> </a:t>
            </a:r>
            <a:r>
              <a:rPr lang="en-US" sz="4000" dirty="0" err="1"/>
              <a:t>गुरुं</a:t>
            </a:r>
            <a:r>
              <a:rPr lang="en-US" sz="4000" dirty="0"/>
              <a:t> </a:t>
            </a:r>
            <a:r>
              <a:rPr lang="en-US" sz="4000" dirty="0" err="1"/>
              <a:t>प्रति</a:t>
            </a:r>
            <a:r>
              <a:rPr lang="en-US" sz="4000" dirty="0"/>
              <a:t> </a:t>
            </a:r>
            <a:r>
              <a:rPr lang="en-US" sz="4000" dirty="0" err="1"/>
              <a:t>बाणं</a:t>
            </a:r>
            <a:r>
              <a:rPr lang="en-US" sz="4000" dirty="0"/>
              <a:t> </a:t>
            </a:r>
            <a:r>
              <a:rPr lang="en-US" sz="4000" dirty="0" err="1"/>
              <a:t>निपातयितुं</a:t>
            </a:r>
            <a:r>
              <a:rPr lang="en-US" sz="4000" dirty="0"/>
              <a:t> </a:t>
            </a:r>
            <a:r>
              <a:rPr lang="en-US" sz="4000" dirty="0" err="1"/>
              <a:t>शक्यते</a:t>
            </a:r>
            <a:r>
              <a:rPr lang="en-US" sz="40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44554113"/>
      </p:ext>
    </p:extLst>
  </p:cSld>
  <p:clrMapOvr>
    <a:masterClrMapping/>
  </p:clrMapOvr>
  <p:transition spd="slow">
    <p:push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286477-42BF-A06D-5106-109952177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0E6946D-3419-BA6C-3A05-5EF4BDB00D4B}"/>
              </a:ext>
            </a:extLst>
          </p:cNvPr>
          <p:cNvSpPr/>
          <p:nvPr/>
        </p:nvSpPr>
        <p:spPr>
          <a:xfrm>
            <a:off x="5184576" y="1371600"/>
            <a:ext cx="7007424" cy="5486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 err="1"/>
              <a:t>श्रीकृष्णः</a:t>
            </a:r>
            <a:r>
              <a:rPr lang="en-US" sz="4000" dirty="0"/>
              <a:t>
</a:t>
            </a:r>
            <a:r>
              <a:rPr lang="en-US" sz="4000" dirty="0" err="1"/>
              <a:t>गुरुः</a:t>
            </a:r>
            <a:r>
              <a:rPr lang="en-US" sz="4000" dirty="0"/>
              <a:t> </a:t>
            </a:r>
            <a:r>
              <a:rPr lang="en-US" sz="4000" dirty="0" err="1"/>
              <a:t>धर्मम्</a:t>
            </a:r>
            <a:r>
              <a:rPr lang="en-US" sz="4000" dirty="0"/>
              <a:t> </a:t>
            </a:r>
            <a:r>
              <a:rPr lang="en-US" sz="4000" dirty="0" err="1"/>
              <a:t>अनुसरणं</a:t>
            </a:r>
            <a:r>
              <a:rPr lang="en-US" sz="4000" dirty="0"/>
              <a:t> </a:t>
            </a:r>
            <a:r>
              <a:rPr lang="en-US" sz="4000" dirty="0" err="1"/>
              <a:t>करोति</a:t>
            </a:r>
            <a:r>
              <a:rPr lang="en-US" sz="4000" dirty="0"/>
              <a:t>, </a:t>
            </a:r>
            <a:r>
              <a:rPr lang="en-US" sz="4000" dirty="0" err="1"/>
              <a:t>त्वमपि</a:t>
            </a:r>
            <a:r>
              <a:rPr lang="en-US" sz="4000" dirty="0"/>
              <a:t> </a:t>
            </a:r>
            <a:r>
              <a:rPr lang="en-US" sz="4000" dirty="0" err="1"/>
              <a:t>स्वधर्मम्</a:t>
            </a:r>
            <a:r>
              <a:rPr lang="en-US" sz="4000" dirty="0"/>
              <a:t> </a:t>
            </a:r>
            <a:r>
              <a:rPr lang="en-US" sz="4000" dirty="0" err="1"/>
              <a:t>अनुसरणं</a:t>
            </a:r>
            <a:r>
              <a:rPr lang="en-US" sz="4000" dirty="0"/>
              <a:t> </a:t>
            </a:r>
            <a:r>
              <a:rPr lang="en-US" sz="4000" dirty="0" err="1"/>
              <a:t>कुर्यात्</a:t>
            </a:r>
            <a:r>
              <a:rPr lang="en-US" sz="4000" dirty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260994208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3F3544-4414-4CB8-058C-1F927BDA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3F6BB62B-1561-4467-9F5A-80F4F828E2FA}"/>
              </a:ext>
            </a:extLst>
          </p:cNvPr>
          <p:cNvSpPr/>
          <p:nvPr/>
        </p:nvSpPr>
        <p:spPr>
          <a:xfrm>
            <a:off x="0" y="1371600"/>
            <a:ext cx="7007424" cy="5486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 err="1"/>
              <a:t>अर्जुनः</a:t>
            </a:r>
            <a:r>
              <a:rPr lang="en-US" sz="4000" dirty="0"/>
              <a:t>
</a:t>
            </a:r>
            <a:r>
              <a:rPr lang="en-US" sz="4000" dirty="0" err="1"/>
              <a:t>स्वर्गं</a:t>
            </a:r>
            <a:r>
              <a:rPr lang="en-US" sz="4000" dirty="0"/>
              <a:t> न </a:t>
            </a:r>
            <a:r>
              <a:rPr lang="en-US" sz="4000" dirty="0" err="1"/>
              <a:t>इच्छामि</a:t>
            </a:r>
            <a:r>
              <a:rPr lang="en-US" sz="4000" dirty="0"/>
              <a:t> </a:t>
            </a:r>
            <a:r>
              <a:rPr lang="en-US" sz="4000" dirty="0" err="1"/>
              <a:t>विजयं</a:t>
            </a:r>
            <a:r>
              <a:rPr lang="en-US" sz="4000" dirty="0"/>
              <a:t> न </a:t>
            </a:r>
            <a:r>
              <a:rPr lang="en-US" sz="4000" dirty="0" err="1"/>
              <a:t>इच्छामि</a:t>
            </a:r>
            <a:r>
              <a:rPr lang="en-US" sz="4000" dirty="0"/>
              <a:t> </a:t>
            </a:r>
            <a:r>
              <a:rPr lang="en-US" sz="4000" dirty="0" err="1"/>
              <a:t>राज्यं</a:t>
            </a:r>
            <a:r>
              <a:rPr lang="en-US" sz="4000" dirty="0"/>
              <a:t> </a:t>
            </a:r>
            <a:r>
              <a:rPr lang="en-US" sz="4000" dirty="0" err="1"/>
              <a:t>यदि</a:t>
            </a:r>
            <a:r>
              <a:rPr lang="en-US" sz="4000" dirty="0"/>
              <a:t> </a:t>
            </a:r>
            <a:r>
              <a:rPr lang="en-US" sz="4000" dirty="0" err="1"/>
              <a:t>एतेषां</a:t>
            </a:r>
            <a:r>
              <a:rPr lang="en-US" sz="4000" dirty="0"/>
              <a:t> </a:t>
            </a:r>
            <a:r>
              <a:rPr lang="en-US" sz="4000" dirty="0" err="1"/>
              <a:t>सर्वेषां</a:t>
            </a:r>
            <a:r>
              <a:rPr lang="en-US" sz="4000" dirty="0"/>
              <a:t> </a:t>
            </a:r>
            <a:r>
              <a:rPr lang="en-US" sz="4000" dirty="0" err="1"/>
              <a:t>कृते</a:t>
            </a:r>
            <a:r>
              <a:rPr lang="en-US" sz="4000" dirty="0"/>
              <a:t> </a:t>
            </a:r>
            <a:r>
              <a:rPr lang="en-US" sz="4000" dirty="0" err="1"/>
              <a:t>स्वबान्धवानां</a:t>
            </a:r>
            <a:r>
              <a:rPr lang="en-US" sz="4000" dirty="0"/>
              <a:t> </a:t>
            </a:r>
            <a:r>
              <a:rPr lang="en-US" sz="4000" dirty="0" err="1"/>
              <a:t>वधः</a:t>
            </a:r>
            <a:r>
              <a:rPr lang="en-US" sz="4000" dirty="0"/>
              <a:t> </a:t>
            </a:r>
            <a:r>
              <a:rPr lang="en-US" sz="4000" dirty="0" err="1"/>
              <a:t>कर्तव्यः</a:t>
            </a:r>
            <a:r>
              <a:rPr lang="en-US" sz="4000" dirty="0"/>
              <a:t> ।</a:t>
            </a:r>
          </a:p>
        </p:txBody>
      </p:sp>
    </p:spTree>
    <p:extLst>
      <p:ext uri="{BB962C8B-B14F-4D97-AF65-F5344CB8AC3E}">
        <p14:creationId xmlns:p14="http://schemas.microsoft.com/office/powerpoint/2010/main" val="326298375"/>
      </p:ext>
    </p:extLst>
  </p:cSld>
  <p:clrMapOvr>
    <a:masterClrMapping/>
  </p:clrMapOvr>
  <p:transition spd="slow">
    <p:push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286477-42BF-A06D-5106-109952177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0E6946D-3419-BA6C-3A05-5EF4BDB00D4B}"/>
              </a:ext>
            </a:extLst>
          </p:cNvPr>
          <p:cNvSpPr/>
          <p:nvPr/>
        </p:nvSpPr>
        <p:spPr>
          <a:xfrm>
            <a:off x="5184576" y="1371600"/>
            <a:ext cx="7007424" cy="5486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 err="1"/>
              <a:t>श्रीकृष्णः</a:t>
            </a:r>
            <a:r>
              <a:rPr lang="en-US" sz="4000" dirty="0"/>
              <a:t>
</a:t>
            </a:r>
            <a:r>
              <a:rPr lang="en-US" sz="4000" dirty="0" err="1"/>
              <a:t>आत्मानं</a:t>
            </a:r>
            <a:r>
              <a:rPr lang="en-US" sz="4000" dirty="0"/>
              <a:t> </a:t>
            </a:r>
            <a:r>
              <a:rPr lang="en-US" sz="4000" dirty="0" err="1"/>
              <a:t>हन्तुं</a:t>
            </a:r>
            <a:r>
              <a:rPr lang="en-US" sz="4000" dirty="0"/>
              <a:t> </a:t>
            </a:r>
            <a:r>
              <a:rPr lang="en-US" sz="4000" dirty="0" err="1"/>
              <a:t>यः</a:t>
            </a:r>
            <a:r>
              <a:rPr lang="en-US" sz="4000" dirty="0"/>
              <a:t> </a:t>
            </a:r>
            <a:r>
              <a:rPr lang="en-US" sz="4000" dirty="0" err="1"/>
              <a:t>चिन्तयति</a:t>
            </a:r>
            <a:r>
              <a:rPr lang="en-US" sz="4000" dirty="0"/>
              <a:t> </a:t>
            </a:r>
            <a:r>
              <a:rPr lang="en-US" sz="4000" dirty="0" err="1"/>
              <a:t>सः</a:t>
            </a:r>
            <a:r>
              <a:rPr lang="en-US" sz="4000" dirty="0"/>
              <a:t> </a:t>
            </a:r>
            <a:r>
              <a:rPr lang="en-US" sz="4000" dirty="0" err="1"/>
              <a:t>अज्ञानी</a:t>
            </a:r>
            <a:r>
              <a:rPr lang="en-US" sz="4000" dirty="0"/>
              <a:t> </a:t>
            </a:r>
            <a:r>
              <a:rPr lang="en-US" sz="4000" dirty="0" err="1"/>
              <a:t>अस्ति</a:t>
            </a:r>
            <a:r>
              <a:rPr lang="en-US" sz="4000" dirty="0"/>
              <a:t>। </a:t>
            </a:r>
            <a:r>
              <a:rPr lang="en-US" sz="4000" dirty="0" err="1"/>
              <a:t>आत्मा</a:t>
            </a:r>
            <a:r>
              <a:rPr lang="en-US" sz="4000" dirty="0"/>
              <a:t> न </a:t>
            </a:r>
            <a:r>
              <a:rPr lang="en-US" sz="4000" dirty="0" err="1"/>
              <a:t>म्रियते</a:t>
            </a:r>
            <a:r>
              <a:rPr lang="en-US" sz="4000" dirty="0"/>
              <a:t> न </a:t>
            </a:r>
            <a:r>
              <a:rPr lang="en-US" sz="4000" dirty="0" err="1"/>
              <a:t>जायते</a:t>
            </a:r>
            <a:r>
              <a:rPr lang="en-US" sz="4000" dirty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1851752713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3F3544-4414-4CB8-058C-1F927BDA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3F6BB62B-1561-4467-9F5A-80F4F828E2FA}"/>
              </a:ext>
            </a:extLst>
          </p:cNvPr>
          <p:cNvSpPr/>
          <p:nvPr/>
        </p:nvSpPr>
        <p:spPr>
          <a:xfrm>
            <a:off x="0" y="1371600"/>
            <a:ext cx="7007424" cy="5486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 err="1"/>
              <a:t>अर्जुनः</a:t>
            </a:r>
            <a:r>
              <a:rPr lang="en-US" sz="4000" dirty="0"/>
              <a:t>
</a:t>
            </a:r>
            <a:r>
              <a:rPr lang="en-US" sz="4000" dirty="0" err="1"/>
              <a:t>अहं</a:t>
            </a:r>
            <a:r>
              <a:rPr lang="en-US" sz="4000" dirty="0"/>
              <a:t> </a:t>
            </a:r>
            <a:r>
              <a:rPr lang="en-US" sz="4000" dirty="0" err="1"/>
              <a:t>भीतोऽस्मि</a:t>
            </a:r>
            <a:r>
              <a:rPr lang="en-US" sz="4000" dirty="0"/>
              <a:t> </a:t>
            </a:r>
            <a:r>
              <a:rPr lang="en-US" sz="4000" dirty="0" err="1"/>
              <a:t>माधव</a:t>
            </a:r>
            <a:r>
              <a:rPr lang="en-US" sz="4000" dirty="0"/>
              <a:t>। </a:t>
            </a:r>
            <a:r>
              <a:rPr lang="en-US" sz="4000" dirty="0" err="1"/>
              <a:t>मम</a:t>
            </a:r>
            <a:r>
              <a:rPr lang="en-US" sz="4000" dirty="0"/>
              <a:t> </a:t>
            </a:r>
            <a:r>
              <a:rPr lang="en-US" sz="4000" dirty="0" err="1"/>
              <a:t>मनः</a:t>
            </a:r>
            <a:r>
              <a:rPr lang="en-US" sz="4000" dirty="0"/>
              <a:t> </a:t>
            </a:r>
            <a:r>
              <a:rPr lang="en-US" sz="4000" dirty="0" err="1"/>
              <a:t>भ्रान्तम्</a:t>
            </a:r>
            <a:r>
              <a:rPr lang="en-US" sz="4000" dirty="0"/>
              <a:t> </a:t>
            </a:r>
            <a:r>
              <a:rPr lang="en-US" sz="4000" dirty="0" err="1"/>
              <a:t>अस्ति</a:t>
            </a:r>
            <a:r>
              <a:rPr lang="en-US" sz="4000" dirty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3770879850"/>
      </p:ext>
    </p:extLst>
  </p:cSld>
  <p:clrMapOvr>
    <a:masterClrMapping/>
  </p:clrMapOvr>
  <p:transition spd="slow">
    <p:push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286477-42BF-A06D-5106-109952177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0E6946D-3419-BA6C-3A05-5EF4BDB00D4B}"/>
              </a:ext>
            </a:extLst>
          </p:cNvPr>
          <p:cNvSpPr/>
          <p:nvPr/>
        </p:nvSpPr>
        <p:spPr>
          <a:xfrm>
            <a:off x="5184576" y="1371600"/>
            <a:ext cx="7007424" cy="5486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 err="1"/>
              <a:t>श्रीकृष्णः</a:t>
            </a:r>
            <a:r>
              <a:rPr lang="en-US" sz="4000" dirty="0"/>
              <a:t>
</a:t>
            </a:r>
            <a:r>
              <a:rPr lang="en-US" sz="4000" dirty="0" err="1"/>
              <a:t>भवतः</a:t>
            </a:r>
            <a:r>
              <a:rPr lang="en-US" sz="4000" dirty="0"/>
              <a:t> </a:t>
            </a:r>
            <a:r>
              <a:rPr lang="en-US" sz="4000" dirty="0" err="1"/>
              <a:t>मोहः</a:t>
            </a:r>
            <a:r>
              <a:rPr lang="en-US" sz="4000" dirty="0"/>
              <a:t> </a:t>
            </a:r>
            <a:r>
              <a:rPr lang="en-US" sz="4000" dirty="0" err="1"/>
              <a:t>बाधकः</a:t>
            </a:r>
            <a:r>
              <a:rPr lang="en-US" sz="4000" dirty="0"/>
              <a:t> </a:t>
            </a:r>
            <a:r>
              <a:rPr lang="en-US" sz="4000" dirty="0" err="1"/>
              <a:t>अस्ति</a:t>
            </a:r>
            <a:r>
              <a:rPr lang="en-US" sz="4000" dirty="0"/>
              <a:t>। </a:t>
            </a:r>
            <a:r>
              <a:rPr lang="en-US" sz="4000" dirty="0" err="1"/>
              <a:t>ज्ञानाग्निना</a:t>
            </a:r>
            <a:r>
              <a:rPr lang="en-US" sz="4000" dirty="0"/>
              <a:t> </a:t>
            </a:r>
            <a:r>
              <a:rPr lang="en-US" sz="4000" dirty="0" err="1"/>
              <a:t>दहतु</a:t>
            </a:r>
            <a:r>
              <a:rPr lang="en-US" sz="4000" dirty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2184839763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3F3544-4414-4CB8-058C-1F927BDA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3F6BB62B-1561-4467-9F5A-80F4F828E2FA}"/>
              </a:ext>
            </a:extLst>
          </p:cNvPr>
          <p:cNvSpPr/>
          <p:nvPr/>
        </p:nvSpPr>
        <p:spPr>
          <a:xfrm>
            <a:off x="0" y="1371600"/>
            <a:ext cx="7007424" cy="5486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 err="1"/>
              <a:t>अर्जुनः</a:t>
            </a:r>
            <a:r>
              <a:rPr lang="en-US" sz="4000" dirty="0"/>
              <a:t>
</a:t>
            </a:r>
            <a:r>
              <a:rPr lang="en-US" sz="4000" dirty="0" err="1"/>
              <a:t>हे</a:t>
            </a:r>
            <a:r>
              <a:rPr lang="en-US" sz="4000" dirty="0"/>
              <a:t> </a:t>
            </a:r>
            <a:r>
              <a:rPr lang="en-US" sz="4000" dirty="0" err="1"/>
              <a:t>मधुसूदन</a:t>
            </a:r>
            <a:r>
              <a:rPr lang="en-US" sz="4000" dirty="0"/>
              <a:t>, </a:t>
            </a:r>
            <a:r>
              <a:rPr lang="en-US" sz="4000" dirty="0" err="1"/>
              <a:t>अहं</a:t>
            </a:r>
            <a:r>
              <a:rPr lang="en-US" sz="4000" dirty="0"/>
              <a:t> </a:t>
            </a:r>
            <a:r>
              <a:rPr lang="en-US" sz="4000" dirty="0" err="1"/>
              <a:t>तव</a:t>
            </a:r>
            <a:r>
              <a:rPr lang="en-US" sz="4000" dirty="0"/>
              <a:t> </a:t>
            </a:r>
            <a:r>
              <a:rPr lang="en-US" sz="4000" dirty="0" err="1"/>
              <a:t>शिष्यः</a:t>
            </a:r>
            <a:r>
              <a:rPr lang="en-US" sz="4000" dirty="0"/>
              <a:t>। </a:t>
            </a:r>
            <a:r>
              <a:rPr lang="en-US" sz="4000" dirty="0" err="1"/>
              <a:t>मार्ग</a:t>
            </a:r>
            <a:r>
              <a:rPr lang="en-US" sz="4000" dirty="0"/>
              <a:t> </a:t>
            </a:r>
            <a:r>
              <a:rPr lang="en-US" sz="4000" dirty="0" err="1"/>
              <a:t>दर्शयतु</a:t>
            </a:r>
            <a:r>
              <a:rPr lang="en-US" sz="4000" dirty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348787753"/>
      </p:ext>
    </p:extLst>
  </p:cSld>
  <p:clrMapOvr>
    <a:masterClrMapping/>
  </p:clrMapOvr>
  <p:transition spd="slow">
    <p:push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286477-42BF-A06D-5106-109952177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0E6946D-3419-BA6C-3A05-5EF4BDB00D4B}"/>
              </a:ext>
            </a:extLst>
          </p:cNvPr>
          <p:cNvSpPr/>
          <p:nvPr/>
        </p:nvSpPr>
        <p:spPr>
          <a:xfrm>
            <a:off x="5184576" y="1371600"/>
            <a:ext cx="7007424" cy="5486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श्</a:t>
            </a:r>
            <a:r>
              <a:rPr lang="en-US" sz="4000" u="sng" dirty="0" err="1"/>
              <a:t>री</a:t>
            </a:r>
            <a:r>
              <a:rPr lang="en-US" sz="4000" u="sng" dirty="0"/>
              <a:t> </a:t>
            </a:r>
            <a:r>
              <a:rPr lang="en-US" sz="4000" u="sng" dirty="0" err="1"/>
              <a:t>कृष्ण</a:t>
            </a:r>
            <a:r>
              <a:rPr lang="en-US" sz="4000" u="sng" dirty="0"/>
              <a:t> (</a:t>
            </a:r>
            <a:r>
              <a:rPr lang="en-US" sz="4000" u="sng" dirty="0" err="1"/>
              <a:t>स्मित</a:t>
            </a:r>
            <a:r>
              <a:rPr lang="en-US" sz="4000" u="sng" dirty="0"/>
              <a:t>) : १.</a:t>
            </a:r>
            <a:r>
              <a:rPr lang="en-US" sz="4000" dirty="0"/>
              <a:t>
</a:t>
            </a:r>
            <a:r>
              <a:rPr lang="en-US" sz="4000" dirty="0" err="1"/>
              <a:t>अधुना</a:t>
            </a:r>
            <a:r>
              <a:rPr lang="en-US" sz="4000" dirty="0"/>
              <a:t> </a:t>
            </a:r>
            <a:r>
              <a:rPr lang="en-US" sz="4000" dirty="0" err="1"/>
              <a:t>शृणु</a:t>
            </a:r>
            <a:r>
              <a:rPr lang="en-US" sz="4000" dirty="0"/>
              <a:t> – </a:t>
            </a:r>
            <a:r>
              <a:rPr lang="en-US" sz="4000" dirty="0" err="1"/>
              <a:t>युद्धं</a:t>
            </a:r>
            <a:r>
              <a:rPr lang="en-US" sz="4000" dirty="0"/>
              <a:t> न </a:t>
            </a:r>
            <a:r>
              <a:rPr lang="en-US" sz="4000" dirty="0" err="1"/>
              <a:t>पापं</a:t>
            </a:r>
            <a:r>
              <a:rPr lang="en-US" sz="4000" dirty="0"/>
              <a:t> न च </a:t>
            </a:r>
            <a:r>
              <a:rPr lang="en-US" sz="4000" dirty="0" err="1"/>
              <a:t>तस्य</a:t>
            </a:r>
            <a:r>
              <a:rPr lang="en-US" sz="4000" dirty="0"/>
              <a:t> </a:t>
            </a:r>
            <a:r>
              <a:rPr lang="en-US" sz="4000" dirty="0" err="1"/>
              <a:t>विजयः</a:t>
            </a:r>
            <a:r>
              <a:rPr lang="en-US" sz="4000" dirty="0"/>
              <a:t> </a:t>
            </a:r>
            <a:r>
              <a:rPr lang="en-US" sz="4000" dirty="0" err="1"/>
              <a:t>गुणः</a:t>
            </a:r>
            <a:r>
              <a:rPr lang="en-US" sz="4000" dirty="0"/>
              <a:t> ।
</a:t>
            </a:r>
            <a:r>
              <a:rPr lang="en-US" sz="4000" dirty="0" err="1"/>
              <a:t>केवलं</a:t>
            </a:r>
            <a:r>
              <a:rPr lang="en-US" sz="4000" dirty="0"/>
              <a:t> </a:t>
            </a:r>
            <a:r>
              <a:rPr lang="en-US" sz="4000" dirty="0" err="1"/>
              <a:t>कर्तव्यं</a:t>
            </a:r>
            <a:r>
              <a:rPr lang="en-US" sz="4000" dirty="0"/>
              <a:t> </a:t>
            </a:r>
            <a:r>
              <a:rPr lang="en-US" sz="4000" dirty="0" err="1"/>
              <a:t>करणं</a:t>
            </a:r>
            <a:r>
              <a:rPr lang="en-US" sz="4000" dirty="0"/>
              <a:t> </a:t>
            </a:r>
            <a:r>
              <a:rPr lang="en-US" sz="4000" dirty="0" err="1"/>
              <a:t>धर्मः</a:t>
            </a:r>
            <a:r>
              <a:rPr lang="en-US" sz="4000" dirty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175911283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EA1EE2-E841-12F2-1E51-C0855F698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4" y="0"/>
            <a:ext cx="12196328" cy="68579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EAE3EA6-8351-605E-39A0-9D2128046C1A}"/>
              </a:ext>
            </a:extLst>
          </p:cNvPr>
          <p:cNvSpPr txBox="1"/>
          <p:nvPr/>
        </p:nvSpPr>
        <p:spPr>
          <a:xfrm>
            <a:off x="0" y="500063"/>
            <a:ext cx="12055078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9600" b="1" i="1" u="sng" dirty="0" err="1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नाम</a:t>
            </a:r>
            <a:r>
              <a:rPr lang="en-US" sz="9600" b="1" i="1" u="sng" dirty="0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 » </a:t>
            </a:r>
            <a:r>
              <a:rPr lang="en-US" sz="9600" b="1" i="1" u="sng" dirty="0" err="1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जतिन</a:t>
            </a:r>
            <a:r>
              <a:rPr lang="en-US" sz="9600" b="1" i="1" u="sng" dirty="0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, </a:t>
            </a:r>
            <a:r>
              <a:rPr lang="en-US" sz="9600" b="1" i="1" u="sng" dirty="0" err="1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दूशयन्त</a:t>
            </a:r>
            <a:endParaRPr lang="en-US" sz="9600" b="1" i="1" u="sng" dirty="0">
              <a:solidFill>
                <a:schemeClr val="bg1">
                  <a:lumMod val="90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D7030-FB21-196F-A9B4-64232A09699A}"/>
              </a:ext>
            </a:extLst>
          </p:cNvPr>
          <p:cNvSpPr txBox="1"/>
          <p:nvPr/>
        </p:nvSpPr>
        <p:spPr>
          <a:xfrm>
            <a:off x="0" y="2453877"/>
            <a:ext cx="8251031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9600" b="1" i="1" u="sng" dirty="0" err="1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कक्षा</a:t>
            </a:r>
            <a:r>
              <a:rPr lang="en-US" sz="9600" b="1" i="1" u="sng" dirty="0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 » </a:t>
            </a:r>
            <a:r>
              <a:rPr lang="en-US" sz="9600" b="1" i="1" u="sng" dirty="0" err="1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आठवीं</a:t>
            </a:r>
            <a:r>
              <a:rPr lang="en-US" sz="9600" b="1" i="1" u="sng" dirty="0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en-US" sz="9600" b="1" i="1" u="sng" dirty="0" err="1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बी</a:t>
            </a:r>
            <a:endParaRPr lang="en-US" sz="9600" b="1" i="1" u="sng" dirty="0">
              <a:solidFill>
                <a:schemeClr val="bg1">
                  <a:lumMod val="90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B866B0-670F-492B-0670-99B6FD156676}"/>
              </a:ext>
            </a:extLst>
          </p:cNvPr>
          <p:cNvSpPr txBox="1"/>
          <p:nvPr/>
        </p:nvSpPr>
        <p:spPr>
          <a:xfrm>
            <a:off x="0" y="4530743"/>
            <a:ext cx="12192000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9600" b="1" i="1" u="sng" dirty="0" err="1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घर</a:t>
            </a:r>
            <a:r>
              <a:rPr lang="en-US" sz="9600" b="1" i="1" u="sng" dirty="0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 » </a:t>
            </a:r>
            <a:r>
              <a:rPr lang="hi-IN" sz="9600" b="1" i="1" u="sng" dirty="0">
                <a:solidFill>
                  <a:schemeClr val="bg1">
                    <a:lumMod val="90000"/>
                  </a:schemeClr>
                </a:solidFill>
                <a:effectLst/>
              </a:rPr>
              <a:t>गुलमोहर</a:t>
            </a:r>
            <a:endParaRPr lang="en-US" sz="9600" b="1" i="1" u="sng" dirty="0">
              <a:solidFill>
                <a:schemeClr val="bg1">
                  <a:lumMod val="90000"/>
                </a:schemeClr>
              </a:solidFill>
              <a:latin typeface="Bernard MT Condensed" panose="02050806060905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07270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286477-42BF-A06D-5106-109952177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0E6946D-3419-BA6C-3A05-5EF4BDB00D4B}"/>
              </a:ext>
            </a:extLst>
          </p:cNvPr>
          <p:cNvSpPr/>
          <p:nvPr/>
        </p:nvSpPr>
        <p:spPr>
          <a:xfrm>
            <a:off x="5184576" y="1371600"/>
            <a:ext cx="7007424" cy="5486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 err="1"/>
              <a:t>श्रीकृष्णः</a:t>
            </a:r>
            <a:r>
              <a:rPr lang="en-US" sz="4000" dirty="0"/>
              <a:t>
</a:t>
            </a:r>
            <a:r>
              <a:rPr lang="en-US" sz="4000" dirty="0" err="1"/>
              <a:t>भवतः</a:t>
            </a:r>
            <a:r>
              <a:rPr lang="en-US" sz="4000" dirty="0"/>
              <a:t> </a:t>
            </a:r>
            <a:r>
              <a:rPr lang="en-US" sz="4000" dirty="0" err="1"/>
              <a:t>अधिकारः</a:t>
            </a:r>
            <a:r>
              <a:rPr lang="en-US" sz="4000" dirty="0"/>
              <a:t> </a:t>
            </a:r>
            <a:r>
              <a:rPr lang="en-US" sz="4000" dirty="0" err="1"/>
              <a:t>केवलं</a:t>
            </a:r>
            <a:r>
              <a:rPr lang="en-US" sz="4000" dirty="0"/>
              <a:t> </a:t>
            </a:r>
            <a:r>
              <a:rPr lang="en-US" sz="4000" dirty="0" err="1"/>
              <a:t>कर्तव्यं</a:t>
            </a:r>
            <a:r>
              <a:rPr lang="en-US" sz="4000" dirty="0"/>
              <a:t> </a:t>
            </a:r>
            <a:r>
              <a:rPr lang="en-US" sz="4000" dirty="0" err="1"/>
              <a:t>कर्तुं</a:t>
            </a:r>
            <a:r>
              <a:rPr lang="en-US" sz="4000" dirty="0"/>
              <a:t>, न </a:t>
            </a:r>
            <a:r>
              <a:rPr lang="en-US" sz="4000" dirty="0" err="1"/>
              <a:t>तु</a:t>
            </a:r>
            <a:r>
              <a:rPr lang="en-US" sz="4000" dirty="0"/>
              <a:t> </a:t>
            </a:r>
            <a:r>
              <a:rPr lang="en-US" sz="4000" dirty="0" err="1"/>
              <a:t>फलानां</a:t>
            </a:r>
            <a:r>
              <a:rPr lang="en-US" sz="4000" dirty="0"/>
              <a:t> </a:t>
            </a:r>
            <a:r>
              <a:rPr lang="en-US" sz="4000" dirty="0" err="1"/>
              <a:t>कामनाम्</a:t>
            </a:r>
            <a:r>
              <a:rPr lang="en-US" sz="4000" dirty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2896679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286477-42BF-A06D-5106-109952177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0E6946D-3419-BA6C-3A05-5EF4BDB00D4B}"/>
              </a:ext>
            </a:extLst>
          </p:cNvPr>
          <p:cNvSpPr/>
          <p:nvPr/>
        </p:nvSpPr>
        <p:spPr>
          <a:xfrm>
            <a:off x="5184576" y="1371600"/>
            <a:ext cx="7007424" cy="5486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 err="1"/>
              <a:t>श्रीकृष्णः</a:t>
            </a:r>
            <a:r>
              <a:rPr lang="en-US" sz="4000" dirty="0"/>
              <a:t>
</a:t>
            </a:r>
            <a:r>
              <a:rPr lang="en-US" sz="4000" dirty="0" err="1"/>
              <a:t>सुखदुःखं</a:t>
            </a:r>
            <a:r>
              <a:rPr lang="en-US" sz="4000" dirty="0"/>
              <a:t> </a:t>
            </a:r>
            <a:r>
              <a:rPr lang="en-US" sz="4000" dirty="0" err="1"/>
              <a:t>लाभहानिः</a:t>
            </a:r>
            <a:r>
              <a:rPr lang="en-US" sz="4000" dirty="0"/>
              <a:t> </a:t>
            </a:r>
            <a:r>
              <a:rPr lang="en-US" sz="4000" dirty="0" err="1"/>
              <a:t>विजयपराजयं</a:t>
            </a:r>
            <a:r>
              <a:rPr lang="en-US" sz="4000" dirty="0"/>
              <a:t> च </a:t>
            </a:r>
            <a:r>
              <a:rPr lang="en-US" sz="4000" dirty="0" err="1"/>
              <a:t>समानभावेन</a:t>
            </a:r>
            <a:r>
              <a:rPr lang="en-US" sz="4000" dirty="0"/>
              <a:t> </a:t>
            </a:r>
            <a:r>
              <a:rPr lang="en-US" sz="4000" dirty="0" err="1"/>
              <a:t>सह</a:t>
            </a:r>
            <a:r>
              <a:rPr lang="en-US" sz="4000" dirty="0"/>
              <a:t> –</a:t>
            </a:r>
            <a:r>
              <a:rPr lang="en-US" sz="4000" dirty="0" err="1"/>
              <a:t>एषः</a:t>
            </a:r>
            <a:r>
              <a:rPr lang="en-US" sz="4000" dirty="0"/>
              <a:t> </a:t>
            </a:r>
            <a:r>
              <a:rPr lang="en-US" sz="4000" dirty="0" err="1"/>
              <a:t>योगः</a:t>
            </a:r>
            <a:r>
              <a:rPr lang="en-US" sz="4000" dirty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1662867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3F3544-4414-4CB8-058C-1F927BDA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3F6BB62B-1561-4467-9F5A-80F4F828E2FA}"/>
              </a:ext>
            </a:extLst>
          </p:cNvPr>
          <p:cNvSpPr/>
          <p:nvPr/>
        </p:nvSpPr>
        <p:spPr>
          <a:xfrm>
            <a:off x="0" y="1371600"/>
            <a:ext cx="7007424" cy="5486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/>
              <a:t>अर्जुन (</a:t>
            </a:r>
            <a:r>
              <a:rPr lang="en-US" sz="4000" u="sng" dirty="0" err="1"/>
              <a:t>शान्ततया</a:t>
            </a:r>
            <a:r>
              <a:rPr lang="en-US" sz="4000" u="sng" dirty="0"/>
              <a:t>): १.</a:t>
            </a:r>
            <a:r>
              <a:rPr lang="en-US" sz="4000" dirty="0"/>
              <a:t>
</a:t>
            </a:r>
            <a:r>
              <a:rPr lang="en-US" sz="4000" dirty="0" err="1"/>
              <a:t>हे</a:t>
            </a:r>
            <a:r>
              <a:rPr lang="en-US" sz="4000" dirty="0"/>
              <a:t> </a:t>
            </a:r>
            <a:r>
              <a:rPr lang="en-US" sz="4000" dirty="0" err="1"/>
              <a:t>वासुदेव</a:t>
            </a:r>
            <a:r>
              <a:rPr lang="en-US" sz="4000" dirty="0"/>
              <a:t> ! </a:t>
            </a:r>
            <a:r>
              <a:rPr lang="en-US" sz="4000" dirty="0" err="1"/>
              <a:t>मम</a:t>
            </a:r>
            <a:r>
              <a:rPr lang="en-US" sz="4000" dirty="0"/>
              <a:t> </a:t>
            </a:r>
            <a:r>
              <a:rPr lang="en-US" sz="4000" dirty="0" err="1"/>
              <a:t>मोहः</a:t>
            </a:r>
            <a:r>
              <a:rPr lang="en-US" sz="4000" dirty="0"/>
              <a:t> </a:t>
            </a:r>
            <a:r>
              <a:rPr lang="en-US" sz="4000" dirty="0" err="1"/>
              <a:t>नश्यति</a:t>
            </a:r>
            <a:r>
              <a:rPr lang="en-US" sz="4000" dirty="0"/>
              <a:t>। </a:t>
            </a:r>
            <a:r>
              <a:rPr lang="en-US" sz="4000" dirty="0" err="1"/>
              <a:t>अहं</a:t>
            </a:r>
            <a:r>
              <a:rPr lang="en-US" sz="4000" dirty="0"/>
              <a:t> </a:t>
            </a:r>
            <a:r>
              <a:rPr lang="en-US" sz="4000" dirty="0" err="1"/>
              <a:t>तव</a:t>
            </a:r>
            <a:r>
              <a:rPr lang="en-US" sz="4000" dirty="0"/>
              <a:t> </a:t>
            </a:r>
            <a:r>
              <a:rPr lang="en-US" sz="4000" dirty="0" err="1"/>
              <a:t>वचनं</a:t>
            </a:r>
            <a:r>
              <a:rPr lang="en-US" sz="4000" dirty="0"/>
              <a:t> </a:t>
            </a:r>
            <a:r>
              <a:rPr lang="en-US" sz="4000" dirty="0" err="1"/>
              <a:t>अनुसरिष्यामि</a:t>
            </a:r>
            <a:r>
              <a:rPr lang="en-US" sz="4000" dirty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3899067359"/>
      </p:ext>
    </p:extLst>
  </p:cSld>
  <p:clrMapOvr>
    <a:masterClrMapping/>
  </p:clrMapOvr>
  <p:transition spd="slow">
    <p:push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1FE9DD-BD40-4A82-0069-C2B45FAB8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139"/>
          <a:stretch>
            <a:fillRect/>
          </a:stretch>
        </p:blipFill>
        <p:spPr>
          <a:xfrm>
            <a:off x="-16977" y="0"/>
            <a:ext cx="12208977" cy="6857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270E88-749D-253E-0382-62E0F295F810}"/>
              </a:ext>
            </a:extLst>
          </p:cNvPr>
          <p:cNvSpPr txBox="1"/>
          <p:nvPr/>
        </p:nvSpPr>
        <p:spPr>
          <a:xfrm>
            <a:off x="5184576" y="181808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B8D08-A91B-762E-5285-C4491522D6EB}"/>
              </a:ext>
            </a:extLst>
          </p:cNvPr>
          <p:cNvSpPr txBox="1"/>
          <p:nvPr/>
        </p:nvSpPr>
        <p:spPr>
          <a:xfrm>
            <a:off x="3785889" y="4282679"/>
            <a:ext cx="4620221" cy="15696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9600" b="1" u="sng" dirty="0" err="1">
                <a:solidFill>
                  <a:schemeClr val="bg1">
                    <a:lumMod val="90000"/>
                  </a:schemeClr>
                </a:solidFill>
              </a:rPr>
              <a:t>धन्यवाद</a:t>
            </a:r>
            <a:r>
              <a:rPr lang="en-US" sz="9600" b="1" u="sng" dirty="0">
                <a:solidFill>
                  <a:schemeClr val="bg1">
                    <a:lumMod val="90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2164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40F664-97B0-6733-4234-E7CB6322DA63}"/>
              </a:ext>
            </a:extLst>
          </p:cNvPr>
          <p:cNvSpPr txBox="1"/>
          <p:nvPr/>
        </p:nvSpPr>
        <p:spPr>
          <a:xfrm>
            <a:off x="0" y="0"/>
            <a:ext cx="12192000" cy="2800767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en-US" sz="8800" b="1" u="sng" dirty="0" err="1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दृश्यः</a:t>
            </a:r>
            <a:r>
              <a:rPr lang="en-US" sz="8800" b="1" u="sng" dirty="0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en-US" sz="8800" b="1" u="sng" dirty="0" err="1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युद्ध</a:t>
            </a:r>
            <a:r>
              <a:rPr lang="en-US" sz="8800" b="1" u="sng" dirty="0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en-US" sz="8800" b="1" u="sng" dirty="0" err="1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भूमि</a:t>
            </a:r>
            <a:r>
              <a:rPr lang="en-US" sz="8800" b="1" u="sng" dirty="0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en-US" sz="8800" b="1" u="sng" dirty="0" err="1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में</a:t>
            </a:r>
            <a:r>
              <a:rPr lang="en-US" sz="8800" b="1" u="sng" dirty="0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en-US" sz="8800" b="1" u="sng" dirty="0" err="1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श्रीकृष्ण</a:t>
            </a:r>
            <a:r>
              <a:rPr lang="en-US" sz="8800" b="1" u="sng" dirty="0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en-US" sz="8800" b="1" u="sng" dirty="0" err="1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और</a:t>
            </a:r>
            <a:r>
              <a:rPr lang="en-US" sz="8800" b="1" u="sng" dirty="0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 अर्जुन </a:t>
            </a:r>
            <a:r>
              <a:rPr lang="en-US" sz="8800" b="1" u="sng" dirty="0" err="1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का</a:t>
            </a:r>
            <a:r>
              <a:rPr lang="en-US" sz="8800" b="1" u="sng" dirty="0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 </a:t>
            </a:r>
            <a:r>
              <a:rPr lang="en-US" sz="8800" b="1" u="sng" dirty="0" err="1">
                <a:solidFill>
                  <a:schemeClr val="bg1">
                    <a:lumMod val="90000"/>
                  </a:schemeClr>
                </a:solidFill>
                <a:latin typeface="Bernard MT Condensed" panose="02050806060905020404" pitchFamily="18" charset="0"/>
              </a:rPr>
              <a:t>संवाद</a:t>
            </a:r>
            <a:endParaRPr lang="en-US" sz="8800" b="1" u="sng" dirty="0">
              <a:solidFill>
                <a:schemeClr val="bg1">
                  <a:lumMod val="90000"/>
                </a:schemeClr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9DCBBE-CBB1-7EEF-6F42-A53FDE6032FD}"/>
              </a:ext>
            </a:extLst>
          </p:cNvPr>
          <p:cNvSpPr txBox="1"/>
          <p:nvPr/>
        </p:nvSpPr>
        <p:spPr>
          <a:xfrm>
            <a:off x="0" y="2533740"/>
            <a:ext cx="7375922" cy="280076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hi-IN" sz="8800" b="1" u="sng" dirty="0">
                <a:solidFill>
                  <a:schemeClr val="bg1">
                    <a:lumMod val="90000"/>
                  </a:schemeClr>
                </a:solidFill>
              </a:rPr>
              <a:t>स्थानः कुरुक्षेत्र</a:t>
            </a:r>
            <a:r>
              <a:rPr lang="en-US" sz="8800" b="1" u="sng" dirty="0">
                <a:solidFill>
                  <a:schemeClr val="bg1">
                    <a:lumMod val="90000"/>
                  </a:schemeClr>
                </a:solidFill>
              </a:rPr>
              <a:t> </a:t>
            </a:r>
          </a:p>
          <a:p>
            <a:pPr algn="l"/>
            <a:endParaRPr lang="en-US" sz="8800" b="1" u="sng" dirty="0">
              <a:solidFill>
                <a:schemeClr val="bg1">
                  <a:lumMod val="9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7CD766-4FF7-742F-C1C8-68A26E8E5CB8}"/>
              </a:ext>
            </a:extLst>
          </p:cNvPr>
          <p:cNvSpPr txBox="1"/>
          <p:nvPr/>
        </p:nvSpPr>
        <p:spPr>
          <a:xfrm>
            <a:off x="-2164" y="4057232"/>
            <a:ext cx="7375922" cy="280076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hi-IN" sz="8800" b="1" u="sng" dirty="0">
                <a:solidFill>
                  <a:schemeClr val="bg1">
                    <a:lumMod val="90000"/>
                  </a:schemeClr>
                </a:solidFill>
              </a:rPr>
              <a:t>चरित्र : अर्जुन, श्री कृष्ण</a:t>
            </a:r>
            <a:endParaRPr lang="en-US" sz="88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EEA8BE-0071-5E50-32CE-3133E290B62C}"/>
              </a:ext>
            </a:extLst>
          </p:cNvPr>
          <p:cNvCxnSpPr>
            <a:cxnSpLocks/>
          </p:cNvCxnSpPr>
          <p:nvPr/>
        </p:nvCxnSpPr>
        <p:spPr>
          <a:xfrm>
            <a:off x="-321469" y="4057232"/>
            <a:ext cx="7695227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279A0A-9841-AFFA-431C-932A923DDA72}"/>
              </a:ext>
            </a:extLst>
          </p:cNvPr>
          <p:cNvCxnSpPr>
            <a:cxnSpLocks/>
          </p:cNvCxnSpPr>
          <p:nvPr/>
        </p:nvCxnSpPr>
        <p:spPr>
          <a:xfrm>
            <a:off x="7373758" y="4057232"/>
            <a:ext cx="0" cy="6122612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94187F-4EA5-5A9C-05A9-9CDB2F3852FE}"/>
              </a:ext>
            </a:extLst>
          </p:cNvPr>
          <p:cNvCxnSpPr>
            <a:cxnSpLocks/>
          </p:cNvCxnSpPr>
          <p:nvPr/>
        </p:nvCxnSpPr>
        <p:spPr>
          <a:xfrm flipV="1">
            <a:off x="7373758" y="2661047"/>
            <a:ext cx="0" cy="1396185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8E4FF8-1F6D-4985-463D-572D4612F690}"/>
              </a:ext>
            </a:extLst>
          </p:cNvPr>
          <p:cNvCxnSpPr>
            <a:cxnSpLocks/>
          </p:cNvCxnSpPr>
          <p:nvPr/>
        </p:nvCxnSpPr>
        <p:spPr>
          <a:xfrm>
            <a:off x="178594" y="2661047"/>
            <a:ext cx="12013406" cy="0"/>
          </a:xfrm>
          <a:prstGeom prst="straightConnector1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99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3F3544-4414-4CB8-058C-1F927BDAE4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7" name="Rectangle: Diagonal Corners Snipped 6">
            <a:extLst>
              <a:ext uri="{FF2B5EF4-FFF2-40B4-BE49-F238E27FC236}">
                <a16:creationId xmlns:a16="http://schemas.microsoft.com/office/drawing/2014/main" id="{1A2BC0CF-E4E5-669D-854B-B1D02725DBC9}"/>
              </a:ext>
            </a:extLst>
          </p:cNvPr>
          <p:cNvSpPr/>
          <p:nvPr/>
        </p:nvSpPr>
        <p:spPr>
          <a:xfrm>
            <a:off x="0" y="-5932884"/>
            <a:ext cx="7007424" cy="5486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/>
              <a:t> (</a:t>
            </a:r>
            <a:r>
              <a:rPr lang="en-US" sz="4000" b="1" u="sng" dirty="0" err="1"/>
              <a:t>अर्जुनः</a:t>
            </a:r>
            <a:r>
              <a:rPr lang="en-US" sz="4000" b="1" u="sng" dirty="0"/>
              <a:t> </a:t>
            </a:r>
            <a:r>
              <a:rPr lang="en-US" sz="4000" b="1" u="sng" dirty="0" err="1"/>
              <a:t>रथस्थः</a:t>
            </a:r>
            <a:r>
              <a:rPr lang="en-US" sz="4000" b="1" u="sng" dirty="0"/>
              <a:t> </a:t>
            </a:r>
            <a:r>
              <a:rPr lang="en-US" sz="4000" b="1" u="sng" dirty="0" err="1"/>
              <a:t>कौरवसेनाम्</a:t>
            </a:r>
            <a:r>
              <a:rPr lang="en-US" sz="4000" b="1" u="sng" dirty="0"/>
              <a:t> </a:t>
            </a:r>
            <a:r>
              <a:rPr lang="en-US" sz="4000" b="1" u="sng" dirty="0" err="1"/>
              <a:t>परितः</a:t>
            </a:r>
            <a:r>
              <a:rPr lang="en-US" sz="4000" b="1" u="sng" dirty="0"/>
              <a:t> </a:t>
            </a:r>
            <a:r>
              <a:rPr lang="en-US" sz="4000" b="1" u="sng" dirty="0" err="1"/>
              <a:t>पश्यति</a:t>
            </a:r>
            <a:r>
              <a:rPr lang="en-US" sz="4000" b="1" u="sng" dirty="0"/>
              <a:t>)।</a:t>
            </a:r>
          </a:p>
        </p:txBody>
      </p:sp>
    </p:spTree>
    <p:extLst>
      <p:ext uri="{BB962C8B-B14F-4D97-AF65-F5344CB8AC3E}">
        <p14:creationId xmlns:p14="http://schemas.microsoft.com/office/powerpoint/2010/main" val="963426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3F3544-4414-4CB8-058C-1F927BDA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3F6BB62B-1561-4467-9F5A-80F4F828E2FA}"/>
              </a:ext>
            </a:extLst>
          </p:cNvPr>
          <p:cNvSpPr/>
          <p:nvPr/>
        </p:nvSpPr>
        <p:spPr>
          <a:xfrm>
            <a:off x="0" y="1371600"/>
            <a:ext cx="7007424" cy="5486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u="sng" dirty="0"/>
              <a:t> (</a:t>
            </a:r>
            <a:r>
              <a:rPr lang="en-US" sz="4000" b="1" u="sng" dirty="0" err="1"/>
              <a:t>अर्जुनः</a:t>
            </a:r>
            <a:r>
              <a:rPr lang="en-US" sz="4000" b="1" u="sng" dirty="0"/>
              <a:t> </a:t>
            </a:r>
            <a:r>
              <a:rPr lang="en-US" sz="4000" b="1" u="sng" dirty="0" err="1"/>
              <a:t>रथस्थः</a:t>
            </a:r>
            <a:r>
              <a:rPr lang="en-US" sz="4000" b="1" u="sng" dirty="0"/>
              <a:t> </a:t>
            </a:r>
            <a:r>
              <a:rPr lang="en-US" sz="4000" b="1" u="sng" dirty="0" err="1"/>
              <a:t>कौरवसेनाम्</a:t>
            </a:r>
            <a:r>
              <a:rPr lang="en-US" sz="4000" b="1" u="sng" dirty="0"/>
              <a:t> </a:t>
            </a:r>
            <a:r>
              <a:rPr lang="en-US" sz="4000" b="1" u="sng" dirty="0" err="1"/>
              <a:t>परितः</a:t>
            </a:r>
            <a:r>
              <a:rPr lang="en-US" sz="4000" b="1" u="sng" dirty="0"/>
              <a:t> </a:t>
            </a:r>
            <a:r>
              <a:rPr lang="en-US" sz="4000" b="1" u="sng" dirty="0" err="1"/>
              <a:t>पश्यति</a:t>
            </a:r>
            <a:r>
              <a:rPr lang="en-US" sz="4000" b="1" u="sng" dirty="0"/>
              <a:t>)।</a:t>
            </a:r>
          </a:p>
        </p:txBody>
      </p:sp>
    </p:spTree>
    <p:extLst>
      <p:ext uri="{BB962C8B-B14F-4D97-AF65-F5344CB8AC3E}">
        <p14:creationId xmlns:p14="http://schemas.microsoft.com/office/powerpoint/2010/main" val="3909769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3F3544-4414-4CB8-058C-1F927BDA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3F6BB62B-1561-4467-9F5A-80F4F828E2FA}"/>
              </a:ext>
            </a:extLst>
          </p:cNvPr>
          <p:cNvSpPr/>
          <p:nvPr/>
        </p:nvSpPr>
        <p:spPr>
          <a:xfrm>
            <a:off x="0" y="1371600"/>
            <a:ext cx="7007424" cy="5486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 err="1"/>
              <a:t>अर्जुनः</a:t>
            </a:r>
            <a:r>
              <a:rPr lang="en-US" sz="4000" dirty="0"/>
              <a:t>
</a:t>
            </a:r>
            <a:r>
              <a:rPr lang="en-US" sz="4000" dirty="0" err="1"/>
              <a:t>हे</a:t>
            </a:r>
            <a:r>
              <a:rPr lang="en-US" sz="4000" dirty="0"/>
              <a:t> </a:t>
            </a:r>
            <a:r>
              <a:rPr lang="en-US" sz="4000" dirty="0" err="1"/>
              <a:t>केशव</a:t>
            </a:r>
            <a:r>
              <a:rPr lang="en-US" sz="4000" dirty="0"/>
              <a:t> ! </a:t>
            </a:r>
            <a:r>
              <a:rPr lang="en-US" sz="4000" dirty="0" err="1"/>
              <a:t>ते</a:t>
            </a:r>
            <a:r>
              <a:rPr lang="en-US" sz="4000" dirty="0"/>
              <a:t> </a:t>
            </a:r>
            <a:r>
              <a:rPr lang="en-US" sz="4000" dirty="0" err="1"/>
              <a:t>सर्वे</a:t>
            </a:r>
            <a:r>
              <a:rPr lang="en-US" sz="4000" dirty="0"/>
              <a:t> </a:t>
            </a:r>
            <a:r>
              <a:rPr lang="en-US" sz="4000" dirty="0" err="1"/>
              <a:t>मम</a:t>
            </a:r>
            <a:r>
              <a:rPr lang="en-US" sz="4000" dirty="0"/>
              <a:t> </a:t>
            </a:r>
            <a:r>
              <a:rPr lang="en-US" sz="4000" dirty="0" err="1"/>
              <a:t>स्वजनाः</a:t>
            </a:r>
            <a:r>
              <a:rPr lang="en-US" sz="4000" dirty="0"/>
              <a:t> </a:t>
            </a:r>
            <a:r>
              <a:rPr lang="en-US" sz="4000" dirty="0" err="1"/>
              <a:t>द्रोणाचार्यः</a:t>
            </a:r>
            <a:r>
              <a:rPr lang="en-US" sz="4000" dirty="0"/>
              <a:t>, </a:t>
            </a:r>
            <a:r>
              <a:rPr lang="en-US" sz="4000" dirty="0" err="1"/>
              <a:t>भीष्मपीतमः</a:t>
            </a:r>
            <a:r>
              <a:rPr lang="en-US" sz="4000" dirty="0"/>
              <a:t>, </a:t>
            </a:r>
            <a:r>
              <a:rPr lang="en-US" sz="4000" dirty="0" err="1"/>
              <a:t>भ्रातरः</a:t>
            </a:r>
            <a:r>
              <a:rPr lang="en-US" sz="4000" dirty="0"/>
              <a:t>, </a:t>
            </a:r>
            <a:r>
              <a:rPr lang="en-US" sz="4000" dirty="0" err="1"/>
              <a:t>भ्राताः</a:t>
            </a:r>
            <a:r>
              <a:rPr lang="en-US" sz="4000" dirty="0"/>
              <a:t>, </a:t>
            </a:r>
            <a:r>
              <a:rPr lang="en-US" sz="4000" dirty="0" err="1"/>
              <a:t>श्वशुराः</a:t>
            </a:r>
            <a:r>
              <a:rPr lang="en-US" sz="4000" dirty="0"/>
              <a:t>, </a:t>
            </a:r>
            <a:r>
              <a:rPr lang="en-US" sz="4000" dirty="0" err="1"/>
              <a:t>मित्राणि</a:t>
            </a:r>
            <a:r>
              <a:rPr lang="en-US" sz="4000" dirty="0"/>
              <a:t>… </a:t>
            </a:r>
            <a:r>
              <a:rPr lang="en-US" sz="4000" dirty="0" err="1"/>
              <a:t>कथं</a:t>
            </a:r>
            <a:r>
              <a:rPr lang="en-US" sz="4000" dirty="0"/>
              <a:t> </a:t>
            </a:r>
            <a:r>
              <a:rPr lang="en-US" sz="4000" dirty="0" err="1"/>
              <a:t>तान्</a:t>
            </a:r>
            <a:r>
              <a:rPr lang="en-US" sz="4000" dirty="0"/>
              <a:t> </a:t>
            </a:r>
            <a:r>
              <a:rPr lang="en-US" sz="4000" dirty="0" err="1"/>
              <a:t>बाणान्</a:t>
            </a:r>
            <a:r>
              <a:rPr lang="en-US" sz="4000" dirty="0"/>
              <a:t> </a:t>
            </a:r>
            <a:r>
              <a:rPr lang="en-US" sz="4000" dirty="0" err="1"/>
              <a:t>प्रहरामि</a:t>
            </a:r>
            <a:r>
              <a:rPr lang="en-US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2982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286477-42BF-A06D-5106-109952177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0E6946D-3419-BA6C-3A05-5EF4BDB00D4B}"/>
              </a:ext>
            </a:extLst>
          </p:cNvPr>
          <p:cNvSpPr/>
          <p:nvPr/>
        </p:nvSpPr>
        <p:spPr>
          <a:xfrm>
            <a:off x="5184576" y="1371600"/>
            <a:ext cx="7007424" cy="5486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 err="1"/>
              <a:t>श्रीकृष्णः</a:t>
            </a:r>
            <a:r>
              <a:rPr lang="en-US" sz="4000" dirty="0"/>
              <a:t>
</a:t>
            </a:r>
            <a:r>
              <a:rPr lang="en-US" sz="4000" dirty="0" err="1"/>
              <a:t>हे</a:t>
            </a:r>
            <a:r>
              <a:rPr lang="en-US" sz="4000" dirty="0"/>
              <a:t> </a:t>
            </a:r>
            <a:r>
              <a:rPr lang="en-US" sz="4000" dirty="0" err="1"/>
              <a:t>पार्थ</a:t>
            </a:r>
            <a:r>
              <a:rPr lang="en-US" sz="4000" dirty="0"/>
              <a:t> ! </a:t>
            </a:r>
            <a:r>
              <a:rPr lang="en-US" sz="4000" dirty="0" err="1"/>
              <a:t>एतत्</a:t>
            </a:r>
            <a:r>
              <a:rPr lang="en-US" sz="4000" dirty="0"/>
              <a:t> </a:t>
            </a:r>
            <a:r>
              <a:rPr lang="en-US" sz="4000" dirty="0" err="1"/>
              <a:t>धर्मयुद्धम्</a:t>
            </a:r>
            <a:r>
              <a:rPr lang="en-US" sz="4000" dirty="0"/>
              <a:t>। </a:t>
            </a:r>
            <a:r>
              <a:rPr lang="en-US" sz="4000" dirty="0" err="1"/>
              <a:t>अत्र</a:t>
            </a:r>
            <a:r>
              <a:rPr lang="en-US" sz="4000" dirty="0"/>
              <a:t> </a:t>
            </a:r>
            <a:r>
              <a:rPr lang="en-US" sz="4000" dirty="0" err="1"/>
              <a:t>आसक्तिस्थानं</a:t>
            </a:r>
            <a:r>
              <a:rPr lang="en-US" sz="4000" dirty="0"/>
              <a:t> </a:t>
            </a:r>
            <a:r>
              <a:rPr lang="en-US" sz="4000" dirty="0" err="1"/>
              <a:t>नास्ति</a:t>
            </a:r>
            <a:r>
              <a:rPr lang="en-US" sz="4000" dirty="0"/>
              <a:t> ।</a:t>
            </a:r>
          </a:p>
        </p:txBody>
      </p:sp>
    </p:spTree>
    <p:extLst>
      <p:ext uri="{BB962C8B-B14F-4D97-AF65-F5344CB8AC3E}">
        <p14:creationId xmlns:p14="http://schemas.microsoft.com/office/powerpoint/2010/main" val="2315722883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3F3544-4414-4CB8-058C-1F927BDA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3F6BB62B-1561-4467-9F5A-80F4F828E2FA}"/>
              </a:ext>
            </a:extLst>
          </p:cNvPr>
          <p:cNvSpPr/>
          <p:nvPr/>
        </p:nvSpPr>
        <p:spPr>
          <a:xfrm>
            <a:off x="0" y="1371600"/>
            <a:ext cx="7007424" cy="5486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 err="1"/>
              <a:t>अर्जुनः</a:t>
            </a:r>
            <a:r>
              <a:rPr lang="en-US" sz="4000" dirty="0"/>
              <a:t>
</a:t>
            </a:r>
            <a:r>
              <a:rPr lang="en-US" sz="4000" dirty="0" err="1"/>
              <a:t>कम्पिताः</a:t>
            </a:r>
            <a:r>
              <a:rPr lang="en-US" sz="4000" dirty="0"/>
              <a:t> </a:t>
            </a:r>
            <a:r>
              <a:rPr lang="en-US" sz="4000" dirty="0" err="1"/>
              <a:t>करौ</a:t>
            </a:r>
            <a:r>
              <a:rPr lang="en-US" sz="4000" dirty="0"/>
              <a:t> </a:t>
            </a:r>
            <a:r>
              <a:rPr lang="en-US" sz="4000" dirty="0" err="1"/>
              <a:t>मे</a:t>
            </a:r>
            <a:r>
              <a:rPr lang="en-US" sz="4000" dirty="0"/>
              <a:t> </a:t>
            </a:r>
            <a:r>
              <a:rPr lang="en-US" sz="4000" dirty="0" err="1"/>
              <a:t>त्वक्</a:t>
            </a:r>
            <a:r>
              <a:rPr lang="en-US" sz="4000" dirty="0"/>
              <a:t> </a:t>
            </a:r>
            <a:r>
              <a:rPr lang="en-US" sz="4000" dirty="0" err="1"/>
              <a:t>दहति</a:t>
            </a:r>
            <a:r>
              <a:rPr lang="en-US" sz="4000" dirty="0"/>
              <a:t> </a:t>
            </a:r>
            <a:r>
              <a:rPr lang="en-US" sz="4000" dirty="0" err="1"/>
              <a:t>धनुः</a:t>
            </a:r>
            <a:r>
              <a:rPr lang="en-US" sz="4000" dirty="0"/>
              <a:t> </a:t>
            </a:r>
            <a:r>
              <a:rPr lang="en-US" sz="4000" dirty="0" err="1"/>
              <a:t>पतति</a:t>
            </a:r>
            <a:r>
              <a:rPr lang="en-US" sz="4000" dirty="0"/>
              <a:t> । </a:t>
            </a:r>
            <a:r>
              <a:rPr lang="en-US" sz="4000" dirty="0" err="1"/>
              <a:t>अहं</a:t>
            </a:r>
            <a:r>
              <a:rPr lang="en-US" sz="4000" dirty="0"/>
              <a:t> </a:t>
            </a:r>
            <a:r>
              <a:rPr lang="en-US" sz="4000" dirty="0" err="1"/>
              <a:t>उत्तिष्ठितुं</a:t>
            </a:r>
            <a:r>
              <a:rPr lang="en-US" sz="4000" dirty="0"/>
              <a:t> </a:t>
            </a:r>
            <a:r>
              <a:rPr lang="en-US" sz="4000" dirty="0" err="1"/>
              <a:t>अपि</a:t>
            </a:r>
            <a:r>
              <a:rPr lang="en-US" sz="4000" dirty="0"/>
              <a:t> न </a:t>
            </a:r>
            <a:r>
              <a:rPr lang="en-US" sz="4000" dirty="0" err="1"/>
              <a:t>शक्नोमि</a:t>
            </a:r>
            <a:r>
              <a:rPr lang="en-US" sz="4000" dirty="0"/>
              <a:t> ।</a:t>
            </a:r>
          </a:p>
        </p:txBody>
      </p:sp>
    </p:spTree>
    <p:extLst>
      <p:ext uri="{BB962C8B-B14F-4D97-AF65-F5344CB8AC3E}">
        <p14:creationId xmlns:p14="http://schemas.microsoft.com/office/powerpoint/2010/main" val="742552643"/>
      </p:ext>
    </p:extLst>
  </p:cSld>
  <p:clrMapOvr>
    <a:masterClrMapping/>
  </p:clrMapOvr>
  <p:transition spd="slow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286477-42BF-A06D-5106-109952177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: Diagonal Corners Snipped 5">
            <a:extLst>
              <a:ext uri="{FF2B5EF4-FFF2-40B4-BE49-F238E27FC236}">
                <a16:creationId xmlns:a16="http://schemas.microsoft.com/office/drawing/2014/main" id="{00E6946D-3419-BA6C-3A05-5EF4BDB00D4B}"/>
              </a:ext>
            </a:extLst>
          </p:cNvPr>
          <p:cNvSpPr/>
          <p:nvPr/>
        </p:nvSpPr>
        <p:spPr>
          <a:xfrm>
            <a:off x="5184576" y="1371600"/>
            <a:ext cx="7007424" cy="5486400"/>
          </a:xfrm>
          <a:prstGeom prst="snip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u="sng" dirty="0" err="1"/>
              <a:t>श्रीकृष्णः</a:t>
            </a:r>
            <a:r>
              <a:rPr lang="en-US" sz="4000" dirty="0"/>
              <a:t>
</a:t>
            </a:r>
            <a:r>
              <a:rPr lang="en-US" sz="4000" dirty="0" err="1"/>
              <a:t>हे</a:t>
            </a:r>
            <a:r>
              <a:rPr lang="en-US" sz="4000" dirty="0"/>
              <a:t> अर्जुन ! </a:t>
            </a:r>
            <a:r>
              <a:rPr lang="en-US" sz="4000" dirty="0" err="1"/>
              <a:t>एतत्</a:t>
            </a:r>
            <a:r>
              <a:rPr lang="en-US" sz="4000" dirty="0"/>
              <a:t> </a:t>
            </a:r>
            <a:r>
              <a:rPr lang="en-US" sz="4000" dirty="0" err="1"/>
              <a:t>भवतः</a:t>
            </a:r>
            <a:r>
              <a:rPr lang="en-US" sz="4000" dirty="0"/>
              <a:t> </a:t>
            </a:r>
            <a:r>
              <a:rPr lang="en-US" sz="4000" dirty="0" err="1"/>
              <a:t>अनुकूलं</a:t>
            </a:r>
            <a:r>
              <a:rPr lang="en-US" sz="4000" dirty="0"/>
              <a:t> न </a:t>
            </a:r>
            <a:r>
              <a:rPr lang="en-US" sz="4000" dirty="0" err="1"/>
              <a:t>भवति</a:t>
            </a:r>
            <a:r>
              <a:rPr lang="en-US" sz="4000" dirty="0"/>
              <a:t>। </a:t>
            </a:r>
            <a:r>
              <a:rPr lang="en-US" sz="4000" dirty="0" err="1"/>
              <a:t>शूराः</a:t>
            </a:r>
            <a:r>
              <a:rPr lang="en-US" sz="4000" dirty="0"/>
              <a:t> </a:t>
            </a:r>
            <a:r>
              <a:rPr lang="en-US" sz="4000" dirty="0" err="1"/>
              <a:t>मृत्युभयं</a:t>
            </a:r>
            <a:r>
              <a:rPr lang="en-US" sz="4000" dirty="0"/>
              <a:t> न </a:t>
            </a:r>
            <a:r>
              <a:rPr lang="en-US" sz="4000" dirty="0" err="1"/>
              <a:t>कुर्वन्ति</a:t>
            </a:r>
            <a:r>
              <a:rPr lang="en-US" sz="4000" dirty="0"/>
              <a:t>।</a:t>
            </a:r>
          </a:p>
        </p:txBody>
      </p:sp>
    </p:spTree>
    <p:extLst>
      <p:ext uri="{BB962C8B-B14F-4D97-AF65-F5344CB8AC3E}">
        <p14:creationId xmlns:p14="http://schemas.microsoft.com/office/powerpoint/2010/main" val="372478037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merser</dc:creator>
  <cp:lastModifiedBy>Alex merser</cp:lastModifiedBy>
  <cp:revision>7</cp:revision>
  <dcterms:created xsi:type="dcterms:W3CDTF">2025-08-01T10:32:47Z</dcterms:created>
  <dcterms:modified xsi:type="dcterms:W3CDTF">2025-08-01T14:41:20Z</dcterms:modified>
</cp:coreProperties>
</file>