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20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22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24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6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41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693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96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00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1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71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51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94317-D8B5-4BF1-8980-C0B30DABCF82}" type="datetimeFigureOut">
              <a:rPr lang="nl-NL" smtClean="0"/>
              <a:t>18-1-2023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8C00-71B7-4C8A-8DE8-DE53D02C97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679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A4F66-3829-F176-BC8C-4EA481093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6C2DCC-3DBD-525F-DEF6-6E6BD01A2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57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0591B-DE30-8F77-6595-B2A17CDD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AB11D3E-A19B-FEC1-0E56-DA8FD3D309F2}"/>
              </a:ext>
            </a:extLst>
          </p:cNvPr>
          <p:cNvSpPr/>
          <p:nvPr/>
        </p:nvSpPr>
        <p:spPr>
          <a:xfrm>
            <a:off x="1304925" y="3212152"/>
            <a:ext cx="2412060" cy="931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leader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A6FB8F0-3C52-5D6F-F97B-5B09A29DCC53}"/>
              </a:ext>
            </a:extLst>
          </p:cNvPr>
          <p:cNvSpPr/>
          <p:nvPr/>
        </p:nvSpPr>
        <p:spPr>
          <a:xfrm>
            <a:off x="6181726" y="4889288"/>
            <a:ext cx="1456459" cy="1767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database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8DEE77E-F4A0-EB42-4B7B-E5DA667A3FED}"/>
              </a:ext>
            </a:extLst>
          </p:cNvPr>
          <p:cNvSpPr/>
          <p:nvPr/>
        </p:nvSpPr>
        <p:spPr>
          <a:xfrm>
            <a:off x="4488231" y="3263672"/>
            <a:ext cx="3149954" cy="8568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message</a:t>
            </a:r>
            <a:r>
              <a:rPr lang="nl-NL" dirty="0"/>
              <a:t> queue</a:t>
            </a:r>
          </a:p>
        </p:txBody>
      </p:sp>
      <p:sp>
        <p:nvSpPr>
          <p:cNvPr id="10" name="Cilinder 9">
            <a:extLst>
              <a:ext uri="{FF2B5EF4-FFF2-40B4-BE49-F238E27FC236}">
                <a16:creationId xmlns:a16="http://schemas.microsoft.com/office/drawing/2014/main" id="{E5CD01B8-14A4-1BEC-5CB1-7EEFFE7EEF7B}"/>
              </a:ext>
            </a:extLst>
          </p:cNvPr>
          <p:cNvSpPr/>
          <p:nvPr/>
        </p:nvSpPr>
        <p:spPr>
          <a:xfrm>
            <a:off x="6428038" y="5349237"/>
            <a:ext cx="976912" cy="1144768"/>
          </a:xfrm>
          <a:prstGeom prst="can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6A638FF8-5748-9C1E-0CCF-72D662030284}"/>
              </a:ext>
            </a:extLst>
          </p:cNvPr>
          <p:cNvGrpSpPr/>
          <p:nvPr/>
        </p:nvGrpSpPr>
        <p:grpSpPr>
          <a:xfrm>
            <a:off x="4758283" y="3677835"/>
            <a:ext cx="2609850" cy="300440"/>
            <a:chOff x="6849886" y="5210176"/>
            <a:chExt cx="3205696" cy="528052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3F457771-D964-315B-AEA1-A3F833E53065}"/>
                </a:ext>
              </a:extLst>
            </p:cNvPr>
            <p:cNvSpPr/>
            <p:nvPr/>
          </p:nvSpPr>
          <p:spPr>
            <a:xfrm>
              <a:off x="6849886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251068B2-A966-53C0-D341-4CB072528170}"/>
                </a:ext>
              </a:extLst>
            </p:cNvPr>
            <p:cNvSpPr/>
            <p:nvPr/>
          </p:nvSpPr>
          <p:spPr>
            <a:xfrm>
              <a:off x="7250465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2AACCF3-7645-2750-16B4-7DEAF42C1284}"/>
                </a:ext>
              </a:extLst>
            </p:cNvPr>
            <p:cNvSpPr/>
            <p:nvPr/>
          </p:nvSpPr>
          <p:spPr>
            <a:xfrm>
              <a:off x="7651576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1BED3D42-3E58-FA20-D446-4FBC68195B99}"/>
                </a:ext>
              </a:extLst>
            </p:cNvPr>
            <p:cNvSpPr/>
            <p:nvPr/>
          </p:nvSpPr>
          <p:spPr>
            <a:xfrm>
              <a:off x="8052155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DAED2EE-66EE-A168-6F15-15C3D464AFA7}"/>
                </a:ext>
              </a:extLst>
            </p:cNvPr>
            <p:cNvSpPr/>
            <p:nvPr/>
          </p:nvSpPr>
          <p:spPr>
            <a:xfrm>
              <a:off x="8452734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56A402E-2696-ABF6-8830-53BB3BE0C7E7}"/>
                </a:ext>
              </a:extLst>
            </p:cNvPr>
            <p:cNvSpPr/>
            <p:nvPr/>
          </p:nvSpPr>
          <p:spPr>
            <a:xfrm>
              <a:off x="8853313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A7DF87D-2C75-BDAE-6054-82F6C4F7EB3B}"/>
                </a:ext>
              </a:extLst>
            </p:cNvPr>
            <p:cNvSpPr/>
            <p:nvPr/>
          </p:nvSpPr>
          <p:spPr>
            <a:xfrm>
              <a:off x="9254424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93F090E-05AE-E85A-C69E-3D353BC9AE4C}"/>
                </a:ext>
              </a:extLst>
            </p:cNvPr>
            <p:cNvSpPr/>
            <p:nvPr/>
          </p:nvSpPr>
          <p:spPr>
            <a:xfrm>
              <a:off x="9655003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</p:grpSp>
      <p:sp>
        <p:nvSpPr>
          <p:cNvPr id="23" name="Rechthoek 22">
            <a:extLst>
              <a:ext uri="{FF2B5EF4-FFF2-40B4-BE49-F238E27FC236}">
                <a16:creationId xmlns:a16="http://schemas.microsoft.com/office/drawing/2014/main" id="{B9B536D6-B640-0202-419A-0194275B9E7C}"/>
              </a:ext>
            </a:extLst>
          </p:cNvPr>
          <p:cNvSpPr/>
          <p:nvPr/>
        </p:nvSpPr>
        <p:spPr>
          <a:xfrm>
            <a:off x="1428181" y="3596481"/>
            <a:ext cx="2119844" cy="423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Defines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items</a:t>
            </a:r>
          </a:p>
        </p:txBody>
      </p: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BB79E9FD-3DE8-7CD5-D485-F8A9A6F0AF5B}"/>
              </a:ext>
            </a:extLst>
          </p:cNvPr>
          <p:cNvCxnSpPr>
            <a:cxnSpLocks/>
          </p:cNvCxnSpPr>
          <p:nvPr/>
        </p:nvCxnSpPr>
        <p:spPr>
          <a:xfrm>
            <a:off x="7766565" y="3822778"/>
            <a:ext cx="748070" cy="666750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ingslijn: gebogen 40">
            <a:extLst>
              <a:ext uri="{FF2B5EF4-FFF2-40B4-BE49-F238E27FC236}">
                <a16:creationId xmlns:a16="http://schemas.microsoft.com/office/drawing/2014/main" id="{CB8B106B-7D44-5830-D1B3-F240D99DE15E}"/>
              </a:ext>
            </a:extLst>
          </p:cNvPr>
          <p:cNvCxnSpPr>
            <a:cxnSpLocks/>
          </p:cNvCxnSpPr>
          <p:nvPr/>
        </p:nvCxnSpPr>
        <p:spPr>
          <a:xfrm flipV="1">
            <a:off x="7762652" y="3021134"/>
            <a:ext cx="748070" cy="678590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ingslijn: gebogen 45">
            <a:extLst>
              <a:ext uri="{FF2B5EF4-FFF2-40B4-BE49-F238E27FC236}">
                <a16:creationId xmlns:a16="http://schemas.microsoft.com/office/drawing/2014/main" id="{0193AFF0-41F2-7603-EA76-152605031654}"/>
              </a:ext>
            </a:extLst>
          </p:cNvPr>
          <p:cNvCxnSpPr>
            <a:cxnSpLocks/>
          </p:cNvCxnSpPr>
          <p:nvPr/>
        </p:nvCxnSpPr>
        <p:spPr>
          <a:xfrm>
            <a:off x="7762652" y="3927970"/>
            <a:ext cx="748070" cy="1333500"/>
          </a:xfrm>
          <a:prstGeom prst="bentConnector3">
            <a:avLst>
              <a:gd name="adj1" fmla="val 36418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ingslijn: gebogen 49">
            <a:extLst>
              <a:ext uri="{FF2B5EF4-FFF2-40B4-BE49-F238E27FC236}">
                <a16:creationId xmlns:a16="http://schemas.microsoft.com/office/drawing/2014/main" id="{AB52F104-AB37-A93C-1BD3-88E3A487E698}"/>
              </a:ext>
            </a:extLst>
          </p:cNvPr>
          <p:cNvCxnSpPr>
            <a:cxnSpLocks/>
          </p:cNvCxnSpPr>
          <p:nvPr/>
        </p:nvCxnSpPr>
        <p:spPr>
          <a:xfrm flipV="1">
            <a:off x="7762652" y="2262981"/>
            <a:ext cx="748070" cy="1333500"/>
          </a:xfrm>
          <a:prstGeom prst="bentConnector3">
            <a:avLst>
              <a:gd name="adj1" fmla="val 37777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ep 54">
            <a:extLst>
              <a:ext uri="{FF2B5EF4-FFF2-40B4-BE49-F238E27FC236}">
                <a16:creationId xmlns:a16="http://schemas.microsoft.com/office/drawing/2014/main" id="{04DC9E36-BC5A-DD3B-B521-8B1D812AEE70}"/>
              </a:ext>
            </a:extLst>
          </p:cNvPr>
          <p:cNvGrpSpPr/>
          <p:nvPr/>
        </p:nvGrpSpPr>
        <p:grpSpPr>
          <a:xfrm>
            <a:off x="8632506" y="1642803"/>
            <a:ext cx="2883802" cy="931365"/>
            <a:chOff x="8621997" y="242628"/>
            <a:chExt cx="2883802" cy="931365"/>
          </a:xfrm>
        </p:grpSpPr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5E2CC9BF-E293-9E63-ABF9-DCA6E01AABCA}"/>
                </a:ext>
              </a:extLst>
            </p:cNvPr>
            <p:cNvSpPr/>
            <p:nvPr/>
          </p:nvSpPr>
          <p:spPr>
            <a:xfrm>
              <a:off x="8621997" y="242628"/>
              <a:ext cx="2883802" cy="9313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NL" dirty="0" err="1"/>
                <a:t>worker</a:t>
              </a:r>
              <a:endParaRPr lang="nl-NL" dirty="0"/>
            </a:p>
          </p:txBody>
        </p:sp>
        <p:sp>
          <p:nvSpPr>
            <p:cNvPr id="54" name="Rechthoek 53">
              <a:extLst>
                <a:ext uri="{FF2B5EF4-FFF2-40B4-BE49-F238E27FC236}">
                  <a16:creationId xmlns:a16="http://schemas.microsoft.com/office/drawing/2014/main" id="{3227FD91-0DE6-B475-2A0C-85861B9D6A66}"/>
                </a:ext>
              </a:extLst>
            </p:cNvPr>
            <p:cNvSpPr/>
            <p:nvPr/>
          </p:nvSpPr>
          <p:spPr>
            <a:xfrm>
              <a:off x="8875514" y="629674"/>
              <a:ext cx="2119844" cy="423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NL" dirty="0" err="1"/>
                <a:t>Performs</a:t>
              </a:r>
              <a:r>
                <a:rPr lang="nl-NL" dirty="0"/>
                <a:t> </a:t>
              </a:r>
              <a:r>
                <a:rPr lang="nl-NL" dirty="0" err="1"/>
                <a:t>work</a:t>
              </a:r>
              <a:endParaRPr lang="nl-NL" dirty="0"/>
            </a:p>
          </p:txBody>
        </p:sp>
      </p:grpSp>
      <p:grpSp>
        <p:nvGrpSpPr>
          <p:cNvPr id="62" name="Groep 61">
            <a:extLst>
              <a:ext uri="{FF2B5EF4-FFF2-40B4-BE49-F238E27FC236}">
                <a16:creationId xmlns:a16="http://schemas.microsoft.com/office/drawing/2014/main" id="{71D59395-4908-C17E-D69C-A787973A1E59}"/>
              </a:ext>
            </a:extLst>
          </p:cNvPr>
          <p:cNvGrpSpPr/>
          <p:nvPr/>
        </p:nvGrpSpPr>
        <p:grpSpPr>
          <a:xfrm>
            <a:off x="8632506" y="4841645"/>
            <a:ext cx="2883802" cy="931365"/>
            <a:chOff x="8621997" y="242628"/>
            <a:chExt cx="2883802" cy="931365"/>
          </a:xfrm>
        </p:grpSpPr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6BF0CBC7-64FF-32BD-E2DB-99C35D7A370C}"/>
                </a:ext>
              </a:extLst>
            </p:cNvPr>
            <p:cNvSpPr/>
            <p:nvPr/>
          </p:nvSpPr>
          <p:spPr>
            <a:xfrm>
              <a:off x="8621997" y="242628"/>
              <a:ext cx="2883802" cy="9313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NL" dirty="0" err="1"/>
                <a:t>worker</a:t>
              </a:r>
              <a:endParaRPr lang="nl-NL" dirty="0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00803772-2648-3F30-BCDB-3044732ECC48}"/>
                </a:ext>
              </a:extLst>
            </p:cNvPr>
            <p:cNvSpPr/>
            <p:nvPr/>
          </p:nvSpPr>
          <p:spPr>
            <a:xfrm>
              <a:off x="8875514" y="629674"/>
              <a:ext cx="2119844" cy="423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NL" dirty="0" err="1"/>
                <a:t>Performs</a:t>
              </a:r>
              <a:r>
                <a:rPr lang="nl-NL" dirty="0"/>
                <a:t> </a:t>
              </a:r>
              <a:r>
                <a:rPr lang="nl-NL" dirty="0" err="1"/>
                <a:t>work</a:t>
              </a:r>
              <a:endParaRPr lang="nl-NL" dirty="0"/>
            </a:p>
          </p:txBody>
        </p:sp>
      </p:grpSp>
      <p:cxnSp>
        <p:nvCxnSpPr>
          <p:cNvPr id="88" name="Rechte verbindingslijn 87">
            <a:extLst>
              <a:ext uri="{FF2B5EF4-FFF2-40B4-BE49-F238E27FC236}">
                <a16:creationId xmlns:a16="http://schemas.microsoft.com/office/drawing/2014/main" id="{ED9119CD-1D1C-4DB3-44D3-C61BF55A21F9}"/>
              </a:ext>
            </a:extLst>
          </p:cNvPr>
          <p:cNvCxnSpPr>
            <a:cxnSpLocks/>
          </p:cNvCxnSpPr>
          <p:nvPr/>
        </p:nvCxnSpPr>
        <p:spPr>
          <a:xfrm>
            <a:off x="11517945" y="1841785"/>
            <a:ext cx="293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74CED4D2-C3C3-9CB6-780F-7580807FF6ED}"/>
              </a:ext>
            </a:extLst>
          </p:cNvPr>
          <p:cNvCxnSpPr>
            <a:cxnSpLocks/>
          </p:cNvCxnSpPr>
          <p:nvPr/>
        </p:nvCxnSpPr>
        <p:spPr>
          <a:xfrm>
            <a:off x="11516308" y="3142752"/>
            <a:ext cx="293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90">
            <a:extLst>
              <a:ext uri="{FF2B5EF4-FFF2-40B4-BE49-F238E27FC236}">
                <a16:creationId xmlns:a16="http://schemas.microsoft.com/office/drawing/2014/main" id="{AD30F6CC-0A2D-2D7B-A129-82AD1ABF692C}"/>
              </a:ext>
            </a:extLst>
          </p:cNvPr>
          <p:cNvCxnSpPr>
            <a:cxnSpLocks/>
          </p:cNvCxnSpPr>
          <p:nvPr/>
        </p:nvCxnSpPr>
        <p:spPr>
          <a:xfrm>
            <a:off x="11516308" y="4090709"/>
            <a:ext cx="293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91">
            <a:extLst>
              <a:ext uri="{FF2B5EF4-FFF2-40B4-BE49-F238E27FC236}">
                <a16:creationId xmlns:a16="http://schemas.microsoft.com/office/drawing/2014/main" id="{76BD1337-5A3B-7B1D-0C3A-823EBFAED4CC}"/>
              </a:ext>
            </a:extLst>
          </p:cNvPr>
          <p:cNvCxnSpPr>
            <a:cxnSpLocks/>
          </p:cNvCxnSpPr>
          <p:nvPr/>
        </p:nvCxnSpPr>
        <p:spPr>
          <a:xfrm>
            <a:off x="11516308" y="5429384"/>
            <a:ext cx="293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hoek 92">
            <a:extLst>
              <a:ext uri="{FF2B5EF4-FFF2-40B4-BE49-F238E27FC236}">
                <a16:creationId xmlns:a16="http://schemas.microsoft.com/office/drawing/2014/main" id="{22FE2733-A66D-16B1-0E8E-A8DDD47DF7CA}"/>
              </a:ext>
            </a:extLst>
          </p:cNvPr>
          <p:cNvSpPr/>
          <p:nvPr/>
        </p:nvSpPr>
        <p:spPr>
          <a:xfrm>
            <a:off x="9927475" y="2654498"/>
            <a:ext cx="354650" cy="206627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b="1" dirty="0"/>
              <a:t>.</a:t>
            </a:r>
          </a:p>
          <a:p>
            <a:r>
              <a:rPr lang="nl-NL" b="1" dirty="0"/>
              <a:t>.</a:t>
            </a:r>
          </a:p>
          <a:p>
            <a:r>
              <a:rPr lang="nl-NL" b="1" dirty="0"/>
              <a:t>.</a:t>
            </a:r>
          </a:p>
          <a:p>
            <a:r>
              <a:rPr lang="nl-NL" b="1" dirty="0"/>
              <a:t>.</a:t>
            </a:r>
          </a:p>
          <a:p>
            <a:r>
              <a:rPr lang="nl-NL" b="1" dirty="0"/>
              <a:t>.</a:t>
            </a:r>
          </a:p>
          <a:p>
            <a:r>
              <a:rPr lang="nl-NL" b="1" dirty="0"/>
              <a:t>.</a:t>
            </a:r>
          </a:p>
          <a:p>
            <a:r>
              <a:rPr lang="nl-NL" b="1" dirty="0"/>
              <a:t>.</a:t>
            </a: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D40A4948-933E-AD75-313B-AD175E3831D8}"/>
              </a:ext>
            </a:extLst>
          </p:cNvPr>
          <p:cNvCxnSpPr>
            <a:cxnSpLocks/>
          </p:cNvCxnSpPr>
          <p:nvPr/>
        </p:nvCxnSpPr>
        <p:spPr>
          <a:xfrm>
            <a:off x="3767328" y="3822778"/>
            <a:ext cx="670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B76158F8-ED7A-B689-2327-6FC9AF2EE242}"/>
              </a:ext>
            </a:extLst>
          </p:cNvPr>
          <p:cNvCxnSpPr>
            <a:cxnSpLocks/>
          </p:cNvCxnSpPr>
          <p:nvPr/>
        </p:nvCxnSpPr>
        <p:spPr>
          <a:xfrm flipH="1">
            <a:off x="7638185" y="6089728"/>
            <a:ext cx="41711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>
            <a:extLst>
              <a:ext uri="{FF2B5EF4-FFF2-40B4-BE49-F238E27FC236}">
                <a16:creationId xmlns:a16="http://schemas.microsoft.com/office/drawing/2014/main" id="{F91C6746-D60F-7BE1-BEE8-CBB77B5CB55A}"/>
              </a:ext>
            </a:extLst>
          </p:cNvPr>
          <p:cNvCxnSpPr>
            <a:cxnSpLocks/>
          </p:cNvCxnSpPr>
          <p:nvPr/>
        </p:nvCxnSpPr>
        <p:spPr>
          <a:xfrm flipV="1">
            <a:off x="11809364" y="1841785"/>
            <a:ext cx="0" cy="4247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30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0591B-DE30-8F77-6595-B2A17CDD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67" y="14212"/>
            <a:ext cx="10515600" cy="937555"/>
          </a:xfrm>
        </p:spPr>
        <p:txBody>
          <a:bodyPr/>
          <a:lstStyle/>
          <a:p>
            <a:r>
              <a:rPr lang="nl-NL" dirty="0" err="1"/>
              <a:t>Process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AB11D3E-A19B-FEC1-0E56-DA8FD3D309F2}"/>
              </a:ext>
            </a:extLst>
          </p:cNvPr>
          <p:cNvSpPr/>
          <p:nvPr/>
        </p:nvSpPr>
        <p:spPr>
          <a:xfrm>
            <a:off x="381000" y="899974"/>
            <a:ext cx="3680534" cy="37952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leader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AF3D828-4121-BDEA-7ED3-E0C2345C1A42}"/>
              </a:ext>
            </a:extLst>
          </p:cNvPr>
          <p:cNvSpPr/>
          <p:nvPr/>
        </p:nvSpPr>
        <p:spPr>
          <a:xfrm>
            <a:off x="8218508" y="1439063"/>
            <a:ext cx="3680534" cy="45426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worker</a:t>
            </a: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C88F39B-2DBD-0FF3-2C5D-47910F7420E6}"/>
              </a:ext>
            </a:extLst>
          </p:cNvPr>
          <p:cNvSpPr/>
          <p:nvPr/>
        </p:nvSpPr>
        <p:spPr>
          <a:xfrm>
            <a:off x="4299754" y="1476375"/>
            <a:ext cx="3680534" cy="15430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message</a:t>
            </a:r>
            <a:r>
              <a:rPr lang="nl-NL" dirty="0"/>
              <a:t> broker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A6FB8F0-3C52-5D6F-F97B-5B09A29DCC53}"/>
              </a:ext>
            </a:extLst>
          </p:cNvPr>
          <p:cNvSpPr/>
          <p:nvPr/>
        </p:nvSpPr>
        <p:spPr>
          <a:xfrm>
            <a:off x="4299753" y="3308286"/>
            <a:ext cx="3680533" cy="34430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database</a:t>
            </a:r>
          </a:p>
        </p:txBody>
      </p:sp>
      <p:sp>
        <p:nvSpPr>
          <p:cNvPr id="10" name="Cilinder 9">
            <a:extLst>
              <a:ext uri="{FF2B5EF4-FFF2-40B4-BE49-F238E27FC236}">
                <a16:creationId xmlns:a16="http://schemas.microsoft.com/office/drawing/2014/main" id="{E5CD01B8-14A4-1BEC-5CB1-7EEFFE7EEF7B}"/>
              </a:ext>
            </a:extLst>
          </p:cNvPr>
          <p:cNvSpPr/>
          <p:nvPr/>
        </p:nvSpPr>
        <p:spPr>
          <a:xfrm>
            <a:off x="5019900" y="3673392"/>
            <a:ext cx="2357437" cy="2940768"/>
          </a:xfrm>
          <a:prstGeom prst="can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A369955-78F8-1B94-5731-5804ED5B493C}"/>
              </a:ext>
            </a:extLst>
          </p:cNvPr>
          <p:cNvSpPr/>
          <p:nvPr/>
        </p:nvSpPr>
        <p:spPr>
          <a:xfrm>
            <a:off x="5354448" y="4702380"/>
            <a:ext cx="1711871" cy="395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TABLE: </a:t>
            </a:r>
            <a:r>
              <a:rPr lang="nl-NL" dirty="0" err="1"/>
              <a:t>process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33EBC01-437E-0AB4-B6EA-5BD12337BC6C}"/>
              </a:ext>
            </a:extLst>
          </p:cNvPr>
          <p:cNvSpPr/>
          <p:nvPr/>
        </p:nvSpPr>
        <p:spPr>
          <a:xfrm>
            <a:off x="5354448" y="5993570"/>
            <a:ext cx="1711871" cy="358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TABLE: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E364948-ACA4-D084-1C1C-E9C86743ACC4}"/>
              </a:ext>
            </a:extLst>
          </p:cNvPr>
          <p:cNvSpPr/>
          <p:nvPr/>
        </p:nvSpPr>
        <p:spPr>
          <a:xfrm>
            <a:off x="459489" y="1310106"/>
            <a:ext cx="1607436" cy="423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topology</a:t>
            </a:r>
            <a:endParaRPr lang="nl-NL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83AEF6A6-B437-0CAD-523A-B1E6CDE7A706}"/>
              </a:ext>
            </a:extLst>
          </p:cNvPr>
          <p:cNvSpPr/>
          <p:nvPr/>
        </p:nvSpPr>
        <p:spPr>
          <a:xfrm>
            <a:off x="5354448" y="5348242"/>
            <a:ext cx="1711871" cy="395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TABLE: </a:t>
            </a:r>
            <a:r>
              <a:rPr lang="nl-NL" dirty="0" err="1"/>
              <a:t>topology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30A6D3E-022A-A27C-9FA6-BC83DFFC7D67}"/>
              </a:ext>
            </a:extLst>
          </p:cNvPr>
          <p:cNvSpPr/>
          <p:nvPr/>
        </p:nvSpPr>
        <p:spPr>
          <a:xfrm>
            <a:off x="459489" y="1839252"/>
            <a:ext cx="3449550" cy="423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load items (</a:t>
            </a:r>
            <a:r>
              <a:rPr lang="nl-NL" dirty="0" err="1"/>
              <a:t>selections</a:t>
            </a:r>
            <a:r>
              <a:rPr lang="nl-NL" dirty="0"/>
              <a:t>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1911C341-F359-ED12-935B-ADD3F7CBAF13}"/>
              </a:ext>
            </a:extLst>
          </p:cNvPr>
          <p:cNvSpPr/>
          <p:nvPr/>
        </p:nvSpPr>
        <p:spPr>
          <a:xfrm>
            <a:off x="459489" y="2348331"/>
            <a:ext cx="2979036" cy="423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Put </a:t>
            </a:r>
            <a:r>
              <a:rPr lang="nl-NL" dirty="0" err="1"/>
              <a:t>work</a:t>
            </a:r>
            <a:r>
              <a:rPr lang="nl-NL" dirty="0"/>
              <a:t> load items on queue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3B982FD9-D5A8-EF73-095B-1CBEF9F9BC95}"/>
              </a:ext>
            </a:extLst>
          </p:cNvPr>
          <p:cNvSpPr/>
          <p:nvPr/>
        </p:nvSpPr>
        <p:spPr>
          <a:xfrm>
            <a:off x="459489" y="2866935"/>
            <a:ext cx="2979036" cy="666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load items in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table</a:t>
            </a:r>
            <a:endParaRPr lang="nl-NL" dirty="0"/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0CA92195-DBBB-E881-E637-84CB49DE2F9E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517014" y="2528292"/>
            <a:ext cx="11851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D5064846-26B9-04ED-FB45-9ECB83AA7D2A}"/>
              </a:ext>
            </a:extLst>
          </p:cNvPr>
          <p:cNvCxnSpPr>
            <a:cxnSpLocks/>
          </p:cNvCxnSpPr>
          <p:nvPr/>
        </p:nvCxnSpPr>
        <p:spPr>
          <a:xfrm>
            <a:off x="87944" y="1546510"/>
            <a:ext cx="293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37A76BEC-1D9D-71F5-57E4-A6014BC849F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6396" y="5546193"/>
            <a:ext cx="52480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6D096F6C-1352-F6F2-E9D1-B8EAFCD8113D}"/>
              </a:ext>
            </a:extLst>
          </p:cNvPr>
          <p:cNvCxnSpPr>
            <a:cxnSpLocks/>
          </p:cNvCxnSpPr>
          <p:nvPr/>
        </p:nvCxnSpPr>
        <p:spPr>
          <a:xfrm flipV="1">
            <a:off x="87944" y="1546510"/>
            <a:ext cx="0" cy="3987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>
            <a:extLst>
              <a:ext uri="{FF2B5EF4-FFF2-40B4-BE49-F238E27FC236}">
                <a16:creationId xmlns:a16="http://schemas.microsoft.com/office/drawing/2014/main" id="{274FBA35-D8D8-03F2-8EE3-31E7C0E3A20B}"/>
              </a:ext>
            </a:extLst>
          </p:cNvPr>
          <p:cNvSpPr/>
          <p:nvPr/>
        </p:nvSpPr>
        <p:spPr>
          <a:xfrm>
            <a:off x="4432150" y="1963909"/>
            <a:ext cx="3149954" cy="8568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message</a:t>
            </a:r>
            <a:r>
              <a:rPr lang="nl-NL" dirty="0"/>
              <a:t> queue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52A00A90-D310-D1B9-2FEB-B1BC256836FE}"/>
              </a:ext>
            </a:extLst>
          </p:cNvPr>
          <p:cNvGrpSpPr/>
          <p:nvPr/>
        </p:nvGrpSpPr>
        <p:grpSpPr>
          <a:xfrm>
            <a:off x="4702202" y="2378072"/>
            <a:ext cx="2609850" cy="300440"/>
            <a:chOff x="6849886" y="5210176"/>
            <a:chExt cx="3205696" cy="528052"/>
          </a:xfrm>
        </p:grpSpPr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A13E5F67-EAF8-F680-12AA-8396AA3A56E9}"/>
                </a:ext>
              </a:extLst>
            </p:cNvPr>
            <p:cNvSpPr/>
            <p:nvPr/>
          </p:nvSpPr>
          <p:spPr>
            <a:xfrm>
              <a:off x="6849886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72782061-B45F-1FBF-8F4B-0C01A55F8E41}"/>
                </a:ext>
              </a:extLst>
            </p:cNvPr>
            <p:cNvSpPr/>
            <p:nvPr/>
          </p:nvSpPr>
          <p:spPr>
            <a:xfrm>
              <a:off x="7250465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F1E341F-E6FA-51EE-252B-69546F9BFD0A}"/>
                </a:ext>
              </a:extLst>
            </p:cNvPr>
            <p:cNvSpPr/>
            <p:nvPr/>
          </p:nvSpPr>
          <p:spPr>
            <a:xfrm>
              <a:off x="7651576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6E1A3686-6CCC-68DF-54D8-F8596B530F83}"/>
                </a:ext>
              </a:extLst>
            </p:cNvPr>
            <p:cNvSpPr/>
            <p:nvPr/>
          </p:nvSpPr>
          <p:spPr>
            <a:xfrm>
              <a:off x="8052155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38426584-60EB-B31D-60BD-7CC9C8776D1C}"/>
                </a:ext>
              </a:extLst>
            </p:cNvPr>
            <p:cNvSpPr/>
            <p:nvPr/>
          </p:nvSpPr>
          <p:spPr>
            <a:xfrm>
              <a:off x="8452734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8DDE1BE-1B74-9705-1F6F-0981D205A94F}"/>
                </a:ext>
              </a:extLst>
            </p:cNvPr>
            <p:cNvSpPr/>
            <p:nvPr/>
          </p:nvSpPr>
          <p:spPr>
            <a:xfrm>
              <a:off x="8853313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CB5BADBA-91E5-FE17-7893-B2A96AD5F840}"/>
                </a:ext>
              </a:extLst>
            </p:cNvPr>
            <p:cNvSpPr/>
            <p:nvPr/>
          </p:nvSpPr>
          <p:spPr>
            <a:xfrm>
              <a:off x="9254424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E1E75881-27B3-F89A-0988-E42CF42AF8D1}"/>
                </a:ext>
              </a:extLst>
            </p:cNvPr>
            <p:cNvSpPr/>
            <p:nvPr/>
          </p:nvSpPr>
          <p:spPr>
            <a:xfrm>
              <a:off x="9655003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</p:grpSp>
      <p:sp>
        <p:nvSpPr>
          <p:cNvPr id="46" name="Rechthoek 45">
            <a:extLst>
              <a:ext uri="{FF2B5EF4-FFF2-40B4-BE49-F238E27FC236}">
                <a16:creationId xmlns:a16="http://schemas.microsoft.com/office/drawing/2014/main" id="{9397B0A9-DE4C-4882-DB4C-E668C2F678F5}"/>
              </a:ext>
            </a:extLst>
          </p:cNvPr>
          <p:cNvSpPr/>
          <p:nvPr/>
        </p:nvSpPr>
        <p:spPr>
          <a:xfrm>
            <a:off x="8489990" y="2307362"/>
            <a:ext cx="2979036" cy="423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Receive</a:t>
            </a:r>
            <a:r>
              <a:rPr lang="nl-NL" dirty="0"/>
              <a:t> items </a:t>
            </a:r>
            <a:r>
              <a:rPr lang="nl-NL" dirty="0" err="1"/>
              <a:t>from</a:t>
            </a:r>
            <a:r>
              <a:rPr lang="nl-NL" dirty="0"/>
              <a:t> queue</a:t>
            </a:r>
          </a:p>
        </p:txBody>
      </p: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68C0126B-814B-FADD-452E-F3D53DC5760A}"/>
              </a:ext>
            </a:extLst>
          </p:cNvPr>
          <p:cNvCxnSpPr>
            <a:cxnSpLocks/>
          </p:cNvCxnSpPr>
          <p:nvPr/>
        </p:nvCxnSpPr>
        <p:spPr>
          <a:xfrm>
            <a:off x="7342466" y="2528292"/>
            <a:ext cx="11131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 47">
            <a:extLst>
              <a:ext uri="{FF2B5EF4-FFF2-40B4-BE49-F238E27FC236}">
                <a16:creationId xmlns:a16="http://schemas.microsoft.com/office/drawing/2014/main" id="{5CD7A40D-76E0-5927-4118-939DA3A407B0}"/>
              </a:ext>
            </a:extLst>
          </p:cNvPr>
          <p:cNvSpPr/>
          <p:nvPr/>
        </p:nvSpPr>
        <p:spPr>
          <a:xfrm>
            <a:off x="8489990" y="3399191"/>
            <a:ext cx="2979036" cy="7142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Retrieve</a:t>
            </a:r>
            <a:r>
              <a:rPr lang="nl-NL" dirty="0"/>
              <a:t> subset of </a:t>
            </a:r>
            <a:r>
              <a:rPr lang="nl-NL" dirty="0" err="1"/>
              <a:t>topology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selection</a:t>
            </a:r>
            <a:endParaRPr lang="nl-NL" dirty="0"/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35AB7C6-5B42-4CCE-8813-D30632F2EF63}"/>
              </a:ext>
            </a:extLst>
          </p:cNvPr>
          <p:cNvSpPr/>
          <p:nvPr/>
        </p:nvSpPr>
        <p:spPr>
          <a:xfrm>
            <a:off x="8489990" y="4229100"/>
            <a:ext cx="2979036" cy="432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endParaRPr lang="nl-NL" dirty="0"/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A2F142DA-005F-21EB-5E64-9A8E839D7CCF}"/>
              </a:ext>
            </a:extLst>
          </p:cNvPr>
          <p:cNvSpPr/>
          <p:nvPr/>
        </p:nvSpPr>
        <p:spPr>
          <a:xfrm>
            <a:off x="8489990" y="4777169"/>
            <a:ext cx="2979036" cy="432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Export </a:t>
            </a:r>
            <a:r>
              <a:rPr lang="nl-NL" dirty="0" err="1"/>
              <a:t>results</a:t>
            </a:r>
            <a:endParaRPr lang="nl-NL" dirty="0"/>
          </a:p>
        </p:txBody>
      </p: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7023ECF3-8618-7A7D-066F-D184028DF7AC}"/>
              </a:ext>
            </a:extLst>
          </p:cNvPr>
          <p:cNvCxnSpPr>
            <a:cxnSpLocks/>
          </p:cNvCxnSpPr>
          <p:nvPr/>
        </p:nvCxnSpPr>
        <p:spPr>
          <a:xfrm>
            <a:off x="238125" y="3241972"/>
            <a:ext cx="2213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hoek 52">
            <a:extLst>
              <a:ext uri="{FF2B5EF4-FFF2-40B4-BE49-F238E27FC236}">
                <a16:creationId xmlns:a16="http://schemas.microsoft.com/office/drawing/2014/main" id="{56480274-06BE-AE22-6415-939D6751E7E0}"/>
              </a:ext>
            </a:extLst>
          </p:cNvPr>
          <p:cNvSpPr/>
          <p:nvPr/>
        </p:nvSpPr>
        <p:spPr>
          <a:xfrm>
            <a:off x="466541" y="3673392"/>
            <a:ext cx="2979036" cy="930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, </a:t>
            </a:r>
            <a:r>
              <a:rPr lang="nl-NL" dirty="0" err="1"/>
              <a:t>declare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run complete/incomplete</a:t>
            </a:r>
          </a:p>
        </p:txBody>
      </p: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16757AE-C929-C851-685E-6E63A1AA902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66319" y="6172820"/>
            <a:ext cx="4578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met pijl 57">
            <a:extLst>
              <a:ext uri="{FF2B5EF4-FFF2-40B4-BE49-F238E27FC236}">
                <a16:creationId xmlns:a16="http://schemas.microsoft.com/office/drawing/2014/main" id="{A53B8554-9602-D954-9F56-D3B1F458E775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 flipV="1">
            <a:off x="7066319" y="3756323"/>
            <a:ext cx="1423671" cy="1789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C6B83D35-6B73-45BF-8139-1294C9D2DA1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7667" y="4877144"/>
            <a:ext cx="5096781" cy="6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65E21DE8-D10E-9A26-B4BB-F0B9C5DFCCD3}"/>
              </a:ext>
            </a:extLst>
          </p:cNvPr>
          <p:cNvCxnSpPr>
            <a:cxnSpLocks/>
            <a:stCxn id="53" idx="3"/>
            <a:endCxn id="9" idx="1"/>
          </p:cNvCxnSpPr>
          <p:nvPr/>
        </p:nvCxnSpPr>
        <p:spPr>
          <a:xfrm>
            <a:off x="3445577" y="4138867"/>
            <a:ext cx="1908871" cy="761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>
            <a:extLst>
              <a:ext uri="{FF2B5EF4-FFF2-40B4-BE49-F238E27FC236}">
                <a16:creationId xmlns:a16="http://schemas.microsoft.com/office/drawing/2014/main" id="{EC182DF8-A5E3-43F5-C160-C1BA305DC91E}"/>
              </a:ext>
            </a:extLst>
          </p:cNvPr>
          <p:cNvCxnSpPr>
            <a:cxnSpLocks/>
          </p:cNvCxnSpPr>
          <p:nvPr/>
        </p:nvCxnSpPr>
        <p:spPr>
          <a:xfrm flipV="1">
            <a:off x="237441" y="3241972"/>
            <a:ext cx="2903" cy="1635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hoek 86">
            <a:extLst>
              <a:ext uri="{FF2B5EF4-FFF2-40B4-BE49-F238E27FC236}">
                <a16:creationId xmlns:a16="http://schemas.microsoft.com/office/drawing/2014/main" id="{087B29C4-10D6-7708-9006-D708A780ED47}"/>
              </a:ext>
            </a:extLst>
          </p:cNvPr>
          <p:cNvSpPr/>
          <p:nvPr/>
        </p:nvSpPr>
        <p:spPr>
          <a:xfrm>
            <a:off x="8489990" y="5317500"/>
            <a:ext cx="2979036" cy="432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Mark </a:t>
            </a:r>
            <a:r>
              <a:rPr lang="nl-NL" dirty="0" err="1"/>
              <a:t>work</a:t>
            </a:r>
            <a:r>
              <a:rPr lang="nl-NL" dirty="0"/>
              <a:t> load complete</a:t>
            </a:r>
          </a:p>
        </p:txBody>
      </p:sp>
      <p:cxnSp>
        <p:nvCxnSpPr>
          <p:cNvPr id="89" name="Rechte verbindingslijn met pijl 88">
            <a:extLst>
              <a:ext uri="{FF2B5EF4-FFF2-40B4-BE49-F238E27FC236}">
                <a16:creationId xmlns:a16="http://schemas.microsoft.com/office/drawing/2014/main" id="{74E1ECA2-5B67-4A57-9D35-B2E28F4B1443}"/>
              </a:ext>
            </a:extLst>
          </p:cNvPr>
          <p:cNvCxnSpPr>
            <a:cxnSpLocks/>
            <a:stCxn id="87" idx="1"/>
            <a:endCxn id="9" idx="3"/>
          </p:cNvCxnSpPr>
          <p:nvPr/>
        </p:nvCxnSpPr>
        <p:spPr>
          <a:xfrm flipH="1" flipV="1">
            <a:off x="7066319" y="4900331"/>
            <a:ext cx="1423671" cy="633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 106">
            <a:extLst>
              <a:ext uri="{FF2B5EF4-FFF2-40B4-BE49-F238E27FC236}">
                <a16:creationId xmlns:a16="http://schemas.microsoft.com/office/drawing/2014/main" id="{5ED9CAC2-C99D-C4B9-E4A0-78DEC572CE60}"/>
              </a:ext>
            </a:extLst>
          </p:cNvPr>
          <p:cNvSpPr/>
          <p:nvPr/>
        </p:nvSpPr>
        <p:spPr>
          <a:xfrm>
            <a:off x="8489990" y="2850547"/>
            <a:ext cx="2979036" cy="432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Mark </a:t>
            </a:r>
            <a:r>
              <a:rPr lang="nl-NL" dirty="0" err="1"/>
              <a:t>work</a:t>
            </a:r>
            <a:r>
              <a:rPr lang="nl-NL" dirty="0"/>
              <a:t> load as </a:t>
            </a:r>
            <a:r>
              <a:rPr lang="nl-NL" dirty="0" err="1"/>
              <a:t>started</a:t>
            </a:r>
            <a:endParaRPr lang="nl-NL" dirty="0"/>
          </a:p>
        </p:txBody>
      </p: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D54307C0-FFDB-776D-2014-7DA990F69158}"/>
              </a:ext>
            </a:extLst>
          </p:cNvPr>
          <p:cNvCxnSpPr>
            <a:cxnSpLocks/>
            <a:stCxn id="107" idx="1"/>
            <a:endCxn id="9" idx="3"/>
          </p:cNvCxnSpPr>
          <p:nvPr/>
        </p:nvCxnSpPr>
        <p:spPr>
          <a:xfrm flipH="1">
            <a:off x="7066319" y="3066759"/>
            <a:ext cx="1423671" cy="1833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hte verbindingslijn 118">
            <a:extLst>
              <a:ext uri="{FF2B5EF4-FFF2-40B4-BE49-F238E27FC236}">
                <a16:creationId xmlns:a16="http://schemas.microsoft.com/office/drawing/2014/main" id="{8E4F7D46-011F-A60F-E481-70113ABD6C9C}"/>
              </a:ext>
            </a:extLst>
          </p:cNvPr>
          <p:cNvCxnSpPr>
            <a:cxnSpLocks/>
          </p:cNvCxnSpPr>
          <p:nvPr/>
        </p:nvCxnSpPr>
        <p:spPr>
          <a:xfrm flipH="1" flipV="1">
            <a:off x="11630025" y="4993381"/>
            <a:ext cx="11744" cy="1188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37CB67E4-00A7-FCCB-DA83-6CAA3545E121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1469026" y="4993381"/>
            <a:ext cx="1727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6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0591B-DE30-8F77-6595-B2A17CDD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67" y="14212"/>
            <a:ext cx="10515600" cy="937555"/>
          </a:xfrm>
        </p:spPr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demo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AB11D3E-A19B-FEC1-0E56-DA8FD3D309F2}"/>
              </a:ext>
            </a:extLst>
          </p:cNvPr>
          <p:cNvSpPr/>
          <p:nvPr/>
        </p:nvSpPr>
        <p:spPr>
          <a:xfrm>
            <a:off x="381000" y="899974"/>
            <a:ext cx="3680534" cy="37952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leader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AF3D828-4121-BDEA-7ED3-E0C2345C1A42}"/>
              </a:ext>
            </a:extLst>
          </p:cNvPr>
          <p:cNvSpPr/>
          <p:nvPr/>
        </p:nvSpPr>
        <p:spPr>
          <a:xfrm>
            <a:off x="8218508" y="1439063"/>
            <a:ext cx="3680534" cy="45426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worker</a:t>
            </a: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C88F39B-2DBD-0FF3-2C5D-47910F7420E6}"/>
              </a:ext>
            </a:extLst>
          </p:cNvPr>
          <p:cNvSpPr/>
          <p:nvPr/>
        </p:nvSpPr>
        <p:spPr>
          <a:xfrm>
            <a:off x="4299754" y="1476375"/>
            <a:ext cx="3680534" cy="15430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message</a:t>
            </a:r>
            <a:r>
              <a:rPr lang="nl-NL" dirty="0"/>
              <a:t> broker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A6FB8F0-3C52-5D6F-F97B-5B09A29DCC53}"/>
              </a:ext>
            </a:extLst>
          </p:cNvPr>
          <p:cNvSpPr/>
          <p:nvPr/>
        </p:nvSpPr>
        <p:spPr>
          <a:xfrm>
            <a:off x="4299753" y="3308286"/>
            <a:ext cx="3680533" cy="34430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database</a:t>
            </a:r>
          </a:p>
        </p:txBody>
      </p:sp>
      <p:sp>
        <p:nvSpPr>
          <p:cNvPr id="10" name="Cilinder 9">
            <a:extLst>
              <a:ext uri="{FF2B5EF4-FFF2-40B4-BE49-F238E27FC236}">
                <a16:creationId xmlns:a16="http://schemas.microsoft.com/office/drawing/2014/main" id="{E5CD01B8-14A4-1BEC-5CB1-7EEFFE7EEF7B}"/>
              </a:ext>
            </a:extLst>
          </p:cNvPr>
          <p:cNvSpPr/>
          <p:nvPr/>
        </p:nvSpPr>
        <p:spPr>
          <a:xfrm>
            <a:off x="5019900" y="3673392"/>
            <a:ext cx="2357437" cy="2940768"/>
          </a:xfrm>
          <a:prstGeom prst="can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A369955-78F8-1B94-5731-5804ED5B493C}"/>
              </a:ext>
            </a:extLst>
          </p:cNvPr>
          <p:cNvSpPr/>
          <p:nvPr/>
        </p:nvSpPr>
        <p:spPr>
          <a:xfrm>
            <a:off x="5354448" y="4702380"/>
            <a:ext cx="1711871" cy="395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TABLE: </a:t>
            </a:r>
            <a:r>
              <a:rPr lang="nl-NL" dirty="0" err="1"/>
              <a:t>process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33EBC01-437E-0AB4-B6EA-5BD12337BC6C}"/>
              </a:ext>
            </a:extLst>
          </p:cNvPr>
          <p:cNvSpPr/>
          <p:nvPr/>
        </p:nvSpPr>
        <p:spPr>
          <a:xfrm>
            <a:off x="5354448" y="5993570"/>
            <a:ext cx="1711871" cy="358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TABLE: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E364948-ACA4-D084-1C1C-E9C86743ACC4}"/>
              </a:ext>
            </a:extLst>
          </p:cNvPr>
          <p:cNvSpPr/>
          <p:nvPr/>
        </p:nvSpPr>
        <p:spPr>
          <a:xfrm>
            <a:off x="459489" y="1310106"/>
            <a:ext cx="1607436" cy="423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topology</a:t>
            </a:r>
            <a:endParaRPr lang="nl-NL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83AEF6A6-B437-0CAD-523A-B1E6CDE7A706}"/>
              </a:ext>
            </a:extLst>
          </p:cNvPr>
          <p:cNvSpPr/>
          <p:nvPr/>
        </p:nvSpPr>
        <p:spPr>
          <a:xfrm>
            <a:off x="5354448" y="5348242"/>
            <a:ext cx="1711871" cy="395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TABLE: </a:t>
            </a:r>
            <a:r>
              <a:rPr lang="nl-NL" dirty="0" err="1"/>
              <a:t>topology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30A6D3E-022A-A27C-9FA6-BC83DFFC7D67}"/>
              </a:ext>
            </a:extLst>
          </p:cNvPr>
          <p:cNvSpPr/>
          <p:nvPr/>
        </p:nvSpPr>
        <p:spPr>
          <a:xfrm>
            <a:off x="459489" y="1839252"/>
            <a:ext cx="3449550" cy="423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load items (</a:t>
            </a:r>
            <a:r>
              <a:rPr lang="nl-NL" dirty="0" err="1"/>
              <a:t>selections</a:t>
            </a:r>
            <a:r>
              <a:rPr lang="nl-NL" dirty="0"/>
              <a:t>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1911C341-F359-ED12-935B-ADD3F7CBAF13}"/>
              </a:ext>
            </a:extLst>
          </p:cNvPr>
          <p:cNvSpPr/>
          <p:nvPr/>
        </p:nvSpPr>
        <p:spPr>
          <a:xfrm>
            <a:off x="459489" y="2348331"/>
            <a:ext cx="2979036" cy="423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Put </a:t>
            </a:r>
            <a:r>
              <a:rPr lang="nl-NL" dirty="0" err="1"/>
              <a:t>work</a:t>
            </a:r>
            <a:r>
              <a:rPr lang="nl-NL" dirty="0"/>
              <a:t> load items on queue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3B982FD9-D5A8-EF73-095B-1CBEF9F9BC95}"/>
              </a:ext>
            </a:extLst>
          </p:cNvPr>
          <p:cNvSpPr/>
          <p:nvPr/>
        </p:nvSpPr>
        <p:spPr>
          <a:xfrm>
            <a:off x="459489" y="2866935"/>
            <a:ext cx="2979036" cy="666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load items in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table</a:t>
            </a:r>
            <a:endParaRPr lang="nl-NL" dirty="0"/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0CA92195-DBBB-E881-E637-84CB49DE2F9E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517014" y="2528292"/>
            <a:ext cx="11851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D5064846-26B9-04ED-FB45-9ECB83AA7D2A}"/>
              </a:ext>
            </a:extLst>
          </p:cNvPr>
          <p:cNvCxnSpPr>
            <a:cxnSpLocks/>
          </p:cNvCxnSpPr>
          <p:nvPr/>
        </p:nvCxnSpPr>
        <p:spPr>
          <a:xfrm>
            <a:off x="87944" y="1546510"/>
            <a:ext cx="293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37A76BEC-1D9D-71F5-57E4-A6014BC849F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6396" y="5546193"/>
            <a:ext cx="52480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6D096F6C-1352-F6F2-E9D1-B8EAFCD8113D}"/>
              </a:ext>
            </a:extLst>
          </p:cNvPr>
          <p:cNvCxnSpPr>
            <a:cxnSpLocks/>
          </p:cNvCxnSpPr>
          <p:nvPr/>
        </p:nvCxnSpPr>
        <p:spPr>
          <a:xfrm flipV="1">
            <a:off x="87944" y="1546510"/>
            <a:ext cx="0" cy="3987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>
            <a:extLst>
              <a:ext uri="{FF2B5EF4-FFF2-40B4-BE49-F238E27FC236}">
                <a16:creationId xmlns:a16="http://schemas.microsoft.com/office/drawing/2014/main" id="{274FBA35-D8D8-03F2-8EE3-31E7C0E3A20B}"/>
              </a:ext>
            </a:extLst>
          </p:cNvPr>
          <p:cNvSpPr/>
          <p:nvPr/>
        </p:nvSpPr>
        <p:spPr>
          <a:xfrm>
            <a:off x="4432150" y="1963909"/>
            <a:ext cx="3149954" cy="8568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message</a:t>
            </a:r>
            <a:r>
              <a:rPr lang="nl-NL" dirty="0"/>
              <a:t> queue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52A00A90-D310-D1B9-2FEB-B1BC256836FE}"/>
              </a:ext>
            </a:extLst>
          </p:cNvPr>
          <p:cNvGrpSpPr/>
          <p:nvPr/>
        </p:nvGrpSpPr>
        <p:grpSpPr>
          <a:xfrm>
            <a:off x="4702202" y="2378072"/>
            <a:ext cx="2609850" cy="300440"/>
            <a:chOff x="6849886" y="5210176"/>
            <a:chExt cx="3205696" cy="528052"/>
          </a:xfrm>
        </p:grpSpPr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A13E5F67-EAF8-F680-12AA-8396AA3A56E9}"/>
                </a:ext>
              </a:extLst>
            </p:cNvPr>
            <p:cNvSpPr/>
            <p:nvPr/>
          </p:nvSpPr>
          <p:spPr>
            <a:xfrm>
              <a:off x="6849886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72782061-B45F-1FBF-8F4B-0C01A55F8E41}"/>
                </a:ext>
              </a:extLst>
            </p:cNvPr>
            <p:cNvSpPr/>
            <p:nvPr/>
          </p:nvSpPr>
          <p:spPr>
            <a:xfrm>
              <a:off x="7250465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F1E341F-E6FA-51EE-252B-69546F9BFD0A}"/>
                </a:ext>
              </a:extLst>
            </p:cNvPr>
            <p:cNvSpPr/>
            <p:nvPr/>
          </p:nvSpPr>
          <p:spPr>
            <a:xfrm>
              <a:off x="7651576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6E1A3686-6CCC-68DF-54D8-F8596B530F83}"/>
                </a:ext>
              </a:extLst>
            </p:cNvPr>
            <p:cNvSpPr/>
            <p:nvPr/>
          </p:nvSpPr>
          <p:spPr>
            <a:xfrm>
              <a:off x="8052155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38426584-60EB-B31D-60BD-7CC9C8776D1C}"/>
                </a:ext>
              </a:extLst>
            </p:cNvPr>
            <p:cNvSpPr/>
            <p:nvPr/>
          </p:nvSpPr>
          <p:spPr>
            <a:xfrm>
              <a:off x="8452734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8DDE1BE-1B74-9705-1F6F-0981D205A94F}"/>
                </a:ext>
              </a:extLst>
            </p:cNvPr>
            <p:cNvSpPr/>
            <p:nvPr/>
          </p:nvSpPr>
          <p:spPr>
            <a:xfrm>
              <a:off x="8853313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CB5BADBA-91E5-FE17-7893-B2A96AD5F840}"/>
                </a:ext>
              </a:extLst>
            </p:cNvPr>
            <p:cNvSpPr/>
            <p:nvPr/>
          </p:nvSpPr>
          <p:spPr>
            <a:xfrm>
              <a:off x="9254424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E1E75881-27B3-F89A-0988-E42CF42AF8D1}"/>
                </a:ext>
              </a:extLst>
            </p:cNvPr>
            <p:cNvSpPr/>
            <p:nvPr/>
          </p:nvSpPr>
          <p:spPr>
            <a:xfrm>
              <a:off x="9655003" y="5210176"/>
              <a:ext cx="400579" cy="5280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nl-NL" dirty="0"/>
            </a:p>
          </p:txBody>
        </p:sp>
      </p:grpSp>
      <p:sp>
        <p:nvSpPr>
          <p:cNvPr id="46" name="Rechthoek 45">
            <a:extLst>
              <a:ext uri="{FF2B5EF4-FFF2-40B4-BE49-F238E27FC236}">
                <a16:creationId xmlns:a16="http://schemas.microsoft.com/office/drawing/2014/main" id="{9397B0A9-DE4C-4882-DB4C-E668C2F678F5}"/>
              </a:ext>
            </a:extLst>
          </p:cNvPr>
          <p:cNvSpPr/>
          <p:nvPr/>
        </p:nvSpPr>
        <p:spPr>
          <a:xfrm>
            <a:off x="8489990" y="2307362"/>
            <a:ext cx="2979036" cy="423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Receive</a:t>
            </a:r>
            <a:r>
              <a:rPr lang="nl-NL" dirty="0"/>
              <a:t> items </a:t>
            </a:r>
            <a:r>
              <a:rPr lang="nl-NL" dirty="0" err="1"/>
              <a:t>from</a:t>
            </a:r>
            <a:r>
              <a:rPr lang="nl-NL" dirty="0"/>
              <a:t> queue</a:t>
            </a:r>
          </a:p>
        </p:txBody>
      </p: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68C0126B-814B-FADD-452E-F3D53DC5760A}"/>
              </a:ext>
            </a:extLst>
          </p:cNvPr>
          <p:cNvCxnSpPr>
            <a:cxnSpLocks/>
          </p:cNvCxnSpPr>
          <p:nvPr/>
        </p:nvCxnSpPr>
        <p:spPr>
          <a:xfrm>
            <a:off x="7342466" y="2528292"/>
            <a:ext cx="11131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 47">
            <a:extLst>
              <a:ext uri="{FF2B5EF4-FFF2-40B4-BE49-F238E27FC236}">
                <a16:creationId xmlns:a16="http://schemas.microsoft.com/office/drawing/2014/main" id="{5CD7A40D-76E0-5927-4118-939DA3A407B0}"/>
              </a:ext>
            </a:extLst>
          </p:cNvPr>
          <p:cNvSpPr/>
          <p:nvPr/>
        </p:nvSpPr>
        <p:spPr>
          <a:xfrm>
            <a:off x="8489990" y="3399191"/>
            <a:ext cx="2979036" cy="7142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Retrieve</a:t>
            </a:r>
            <a:r>
              <a:rPr lang="nl-NL" dirty="0"/>
              <a:t> subset of </a:t>
            </a:r>
            <a:r>
              <a:rPr lang="nl-NL" dirty="0" err="1"/>
              <a:t>topology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selection</a:t>
            </a:r>
            <a:endParaRPr lang="nl-NL" dirty="0"/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35AB7C6-5B42-4CCE-8813-D30632F2EF63}"/>
              </a:ext>
            </a:extLst>
          </p:cNvPr>
          <p:cNvSpPr/>
          <p:nvPr/>
        </p:nvSpPr>
        <p:spPr>
          <a:xfrm>
            <a:off x="8489990" y="4229100"/>
            <a:ext cx="2979036" cy="432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endParaRPr lang="nl-NL" dirty="0"/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A2F142DA-005F-21EB-5E64-9A8E839D7CCF}"/>
              </a:ext>
            </a:extLst>
          </p:cNvPr>
          <p:cNvSpPr/>
          <p:nvPr/>
        </p:nvSpPr>
        <p:spPr>
          <a:xfrm>
            <a:off x="8489990" y="4777169"/>
            <a:ext cx="2979036" cy="432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Export </a:t>
            </a:r>
            <a:r>
              <a:rPr lang="nl-NL" dirty="0" err="1"/>
              <a:t>results</a:t>
            </a:r>
            <a:endParaRPr lang="nl-NL" dirty="0"/>
          </a:p>
        </p:txBody>
      </p: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7023ECF3-8618-7A7D-066F-D184028DF7AC}"/>
              </a:ext>
            </a:extLst>
          </p:cNvPr>
          <p:cNvCxnSpPr>
            <a:cxnSpLocks/>
          </p:cNvCxnSpPr>
          <p:nvPr/>
        </p:nvCxnSpPr>
        <p:spPr>
          <a:xfrm>
            <a:off x="238125" y="3241972"/>
            <a:ext cx="2213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hoek 52">
            <a:extLst>
              <a:ext uri="{FF2B5EF4-FFF2-40B4-BE49-F238E27FC236}">
                <a16:creationId xmlns:a16="http://schemas.microsoft.com/office/drawing/2014/main" id="{56480274-06BE-AE22-6415-939D6751E7E0}"/>
              </a:ext>
            </a:extLst>
          </p:cNvPr>
          <p:cNvSpPr/>
          <p:nvPr/>
        </p:nvSpPr>
        <p:spPr>
          <a:xfrm>
            <a:off x="590014" y="3770757"/>
            <a:ext cx="2979036" cy="930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, </a:t>
            </a:r>
            <a:r>
              <a:rPr lang="nl-NL" dirty="0" err="1"/>
              <a:t>declare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run complete/incomplete</a:t>
            </a:r>
          </a:p>
        </p:txBody>
      </p: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16757AE-C929-C851-685E-6E63A1AA902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66319" y="6172820"/>
            <a:ext cx="4578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met pijl 57">
            <a:extLst>
              <a:ext uri="{FF2B5EF4-FFF2-40B4-BE49-F238E27FC236}">
                <a16:creationId xmlns:a16="http://schemas.microsoft.com/office/drawing/2014/main" id="{A53B8554-9602-D954-9F56-D3B1F458E775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 flipV="1">
            <a:off x="7066319" y="3756323"/>
            <a:ext cx="1423671" cy="1789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C6B83D35-6B73-45BF-8139-1294C9D2DA1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7667" y="4877144"/>
            <a:ext cx="5096781" cy="6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65E21DE8-D10E-9A26-B4BB-F0B9C5DFCCD3}"/>
              </a:ext>
            </a:extLst>
          </p:cNvPr>
          <p:cNvCxnSpPr>
            <a:cxnSpLocks/>
            <a:stCxn id="53" idx="3"/>
            <a:endCxn id="9" idx="1"/>
          </p:cNvCxnSpPr>
          <p:nvPr/>
        </p:nvCxnSpPr>
        <p:spPr>
          <a:xfrm>
            <a:off x="3569050" y="4236232"/>
            <a:ext cx="1785398" cy="664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>
            <a:extLst>
              <a:ext uri="{FF2B5EF4-FFF2-40B4-BE49-F238E27FC236}">
                <a16:creationId xmlns:a16="http://schemas.microsoft.com/office/drawing/2014/main" id="{EC182DF8-A5E3-43F5-C160-C1BA305DC91E}"/>
              </a:ext>
            </a:extLst>
          </p:cNvPr>
          <p:cNvCxnSpPr>
            <a:cxnSpLocks/>
          </p:cNvCxnSpPr>
          <p:nvPr/>
        </p:nvCxnSpPr>
        <p:spPr>
          <a:xfrm flipV="1">
            <a:off x="237441" y="3241972"/>
            <a:ext cx="2903" cy="1635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hoek 86">
            <a:extLst>
              <a:ext uri="{FF2B5EF4-FFF2-40B4-BE49-F238E27FC236}">
                <a16:creationId xmlns:a16="http://schemas.microsoft.com/office/drawing/2014/main" id="{087B29C4-10D6-7708-9006-D708A780ED47}"/>
              </a:ext>
            </a:extLst>
          </p:cNvPr>
          <p:cNvSpPr/>
          <p:nvPr/>
        </p:nvSpPr>
        <p:spPr>
          <a:xfrm>
            <a:off x="8489990" y="5317500"/>
            <a:ext cx="2979036" cy="432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Mark </a:t>
            </a:r>
            <a:r>
              <a:rPr lang="nl-NL" dirty="0" err="1"/>
              <a:t>work</a:t>
            </a:r>
            <a:r>
              <a:rPr lang="nl-NL" dirty="0"/>
              <a:t> load complete</a:t>
            </a:r>
          </a:p>
        </p:txBody>
      </p:sp>
      <p:cxnSp>
        <p:nvCxnSpPr>
          <p:cNvPr id="89" name="Rechte verbindingslijn met pijl 88">
            <a:extLst>
              <a:ext uri="{FF2B5EF4-FFF2-40B4-BE49-F238E27FC236}">
                <a16:creationId xmlns:a16="http://schemas.microsoft.com/office/drawing/2014/main" id="{74E1ECA2-5B67-4A57-9D35-B2E28F4B1443}"/>
              </a:ext>
            </a:extLst>
          </p:cNvPr>
          <p:cNvCxnSpPr>
            <a:cxnSpLocks/>
            <a:stCxn id="87" idx="1"/>
            <a:endCxn id="9" idx="3"/>
          </p:cNvCxnSpPr>
          <p:nvPr/>
        </p:nvCxnSpPr>
        <p:spPr>
          <a:xfrm flipH="1" flipV="1">
            <a:off x="7066319" y="4900331"/>
            <a:ext cx="1423671" cy="633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 106">
            <a:extLst>
              <a:ext uri="{FF2B5EF4-FFF2-40B4-BE49-F238E27FC236}">
                <a16:creationId xmlns:a16="http://schemas.microsoft.com/office/drawing/2014/main" id="{5ED9CAC2-C99D-C4B9-E4A0-78DEC572CE60}"/>
              </a:ext>
            </a:extLst>
          </p:cNvPr>
          <p:cNvSpPr/>
          <p:nvPr/>
        </p:nvSpPr>
        <p:spPr>
          <a:xfrm>
            <a:off x="8489990" y="2850547"/>
            <a:ext cx="2979036" cy="432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/>
              <a:t>Mark </a:t>
            </a:r>
            <a:r>
              <a:rPr lang="nl-NL" dirty="0" err="1"/>
              <a:t>work</a:t>
            </a:r>
            <a:r>
              <a:rPr lang="nl-NL" dirty="0"/>
              <a:t> load as </a:t>
            </a:r>
            <a:r>
              <a:rPr lang="nl-NL" dirty="0" err="1"/>
              <a:t>started</a:t>
            </a:r>
            <a:endParaRPr lang="nl-NL" dirty="0"/>
          </a:p>
        </p:txBody>
      </p: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D54307C0-FFDB-776D-2014-7DA990F69158}"/>
              </a:ext>
            </a:extLst>
          </p:cNvPr>
          <p:cNvCxnSpPr>
            <a:cxnSpLocks/>
            <a:stCxn id="107" idx="1"/>
            <a:endCxn id="9" idx="3"/>
          </p:cNvCxnSpPr>
          <p:nvPr/>
        </p:nvCxnSpPr>
        <p:spPr>
          <a:xfrm flipH="1">
            <a:off x="7066319" y="3066759"/>
            <a:ext cx="1423671" cy="1833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hte verbindingslijn 118">
            <a:extLst>
              <a:ext uri="{FF2B5EF4-FFF2-40B4-BE49-F238E27FC236}">
                <a16:creationId xmlns:a16="http://schemas.microsoft.com/office/drawing/2014/main" id="{8E4F7D46-011F-A60F-E481-70113ABD6C9C}"/>
              </a:ext>
            </a:extLst>
          </p:cNvPr>
          <p:cNvCxnSpPr>
            <a:cxnSpLocks/>
          </p:cNvCxnSpPr>
          <p:nvPr/>
        </p:nvCxnSpPr>
        <p:spPr>
          <a:xfrm flipH="1" flipV="1">
            <a:off x="11630025" y="4993381"/>
            <a:ext cx="11744" cy="1188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37CB67E4-00A7-FCCB-DA83-6CAA3545E121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1469026" y="4993381"/>
            <a:ext cx="1727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Vermenigvuldigingsteken 13">
            <a:extLst>
              <a:ext uri="{FF2B5EF4-FFF2-40B4-BE49-F238E27FC236}">
                <a16:creationId xmlns:a16="http://schemas.microsoft.com/office/drawing/2014/main" id="{A6B3331A-6AF0-C7B0-5B21-DFBFC3A5315B}"/>
              </a:ext>
            </a:extLst>
          </p:cNvPr>
          <p:cNvSpPr/>
          <p:nvPr/>
        </p:nvSpPr>
        <p:spPr>
          <a:xfrm>
            <a:off x="5169454" y="5142377"/>
            <a:ext cx="2207883" cy="776446"/>
          </a:xfrm>
          <a:prstGeom prst="mathMultiply">
            <a:avLst>
              <a:gd name="adj1" fmla="val 8402"/>
            </a:avLst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Vermenigvuldigingsteken 14">
            <a:extLst>
              <a:ext uri="{FF2B5EF4-FFF2-40B4-BE49-F238E27FC236}">
                <a16:creationId xmlns:a16="http://schemas.microsoft.com/office/drawing/2014/main" id="{A09E2E9C-1942-A71B-AF69-117AC51466B2}"/>
              </a:ext>
            </a:extLst>
          </p:cNvPr>
          <p:cNvSpPr/>
          <p:nvPr/>
        </p:nvSpPr>
        <p:spPr>
          <a:xfrm>
            <a:off x="5191386" y="5798882"/>
            <a:ext cx="2207883" cy="776446"/>
          </a:xfrm>
          <a:prstGeom prst="mathMultiply">
            <a:avLst>
              <a:gd name="adj1" fmla="val 8402"/>
            </a:avLst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Vermenigvuldigingsteken 15">
            <a:extLst>
              <a:ext uri="{FF2B5EF4-FFF2-40B4-BE49-F238E27FC236}">
                <a16:creationId xmlns:a16="http://schemas.microsoft.com/office/drawing/2014/main" id="{AE6D9CCE-6A6C-4019-D96A-66D95C779C00}"/>
              </a:ext>
            </a:extLst>
          </p:cNvPr>
          <p:cNvSpPr/>
          <p:nvPr/>
        </p:nvSpPr>
        <p:spPr>
          <a:xfrm>
            <a:off x="7934736" y="4066062"/>
            <a:ext cx="3123789" cy="776446"/>
          </a:xfrm>
          <a:prstGeom prst="mathMultiply">
            <a:avLst>
              <a:gd name="adj1" fmla="val 8402"/>
            </a:avLst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ermenigvuldigingsteken 16">
            <a:extLst>
              <a:ext uri="{FF2B5EF4-FFF2-40B4-BE49-F238E27FC236}">
                <a16:creationId xmlns:a16="http://schemas.microsoft.com/office/drawing/2014/main" id="{E5EC680E-9C4F-D501-0D4B-032A94D2E297}"/>
              </a:ext>
            </a:extLst>
          </p:cNvPr>
          <p:cNvSpPr/>
          <p:nvPr/>
        </p:nvSpPr>
        <p:spPr>
          <a:xfrm>
            <a:off x="8020174" y="3322159"/>
            <a:ext cx="2998551" cy="776446"/>
          </a:xfrm>
          <a:prstGeom prst="mathMultiply">
            <a:avLst>
              <a:gd name="adj1" fmla="val 8402"/>
            </a:avLst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Vermenigvuldigingsteken 17">
            <a:extLst>
              <a:ext uri="{FF2B5EF4-FFF2-40B4-BE49-F238E27FC236}">
                <a16:creationId xmlns:a16="http://schemas.microsoft.com/office/drawing/2014/main" id="{8433150D-5D7D-8628-6A04-FC0CBA680CB9}"/>
              </a:ext>
            </a:extLst>
          </p:cNvPr>
          <p:cNvSpPr/>
          <p:nvPr/>
        </p:nvSpPr>
        <p:spPr>
          <a:xfrm>
            <a:off x="8121014" y="4627997"/>
            <a:ext cx="2864057" cy="776446"/>
          </a:xfrm>
          <a:prstGeom prst="mathMultiply">
            <a:avLst>
              <a:gd name="adj1" fmla="val 8402"/>
            </a:avLst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Vermenigvuldigingsteken 18">
            <a:extLst>
              <a:ext uri="{FF2B5EF4-FFF2-40B4-BE49-F238E27FC236}">
                <a16:creationId xmlns:a16="http://schemas.microsoft.com/office/drawing/2014/main" id="{C3C5457D-1572-906E-28B9-C1EC130E3F82}"/>
              </a:ext>
            </a:extLst>
          </p:cNvPr>
          <p:cNvSpPr/>
          <p:nvPr/>
        </p:nvSpPr>
        <p:spPr>
          <a:xfrm>
            <a:off x="0" y="3690792"/>
            <a:ext cx="3396307" cy="1110151"/>
          </a:xfrm>
          <a:prstGeom prst="mathMultiply">
            <a:avLst>
              <a:gd name="adj1" fmla="val 8402"/>
            </a:avLst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Vermenigvuldigingsteken 19">
            <a:extLst>
              <a:ext uri="{FF2B5EF4-FFF2-40B4-BE49-F238E27FC236}">
                <a16:creationId xmlns:a16="http://schemas.microsoft.com/office/drawing/2014/main" id="{A36FD820-5303-71F5-010E-EE69D47A59F9}"/>
              </a:ext>
            </a:extLst>
          </p:cNvPr>
          <p:cNvSpPr/>
          <p:nvPr/>
        </p:nvSpPr>
        <p:spPr>
          <a:xfrm>
            <a:off x="-268129" y="1123066"/>
            <a:ext cx="2998551" cy="776446"/>
          </a:xfrm>
          <a:prstGeom prst="mathMultiply">
            <a:avLst>
              <a:gd name="adj1" fmla="val 8402"/>
            </a:avLst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8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134C6-3622-5713-249F-5BDFCC83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080"/>
          </a:xfrm>
        </p:spPr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structure</a:t>
            </a:r>
            <a:endParaRPr lang="nl-NL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612796D-DE98-1911-C24F-88C23EC45C88}"/>
              </a:ext>
            </a:extLst>
          </p:cNvPr>
          <p:cNvSpPr/>
          <p:nvPr/>
        </p:nvSpPr>
        <p:spPr>
          <a:xfrm>
            <a:off x="838200" y="1173882"/>
            <a:ext cx="4045260" cy="53189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>
                <a:solidFill>
                  <a:schemeClr val="tx1"/>
                </a:solidFill>
              </a:rPr>
              <a:t>leader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5D54726B-6193-5656-F891-E160374E41E1}"/>
              </a:ext>
            </a:extLst>
          </p:cNvPr>
          <p:cNvSpPr/>
          <p:nvPr/>
        </p:nvSpPr>
        <p:spPr>
          <a:xfrm>
            <a:off x="1130747" y="2565827"/>
            <a:ext cx="2352582" cy="7020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 err="1">
                <a:solidFill>
                  <a:schemeClr val="tx1"/>
                </a:solidFill>
              </a:rPr>
              <a:t>Retrieve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network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indexes</a:t>
            </a:r>
            <a:endParaRPr lang="nl-NL" dirty="0">
              <a:solidFill>
                <a:schemeClr val="tx1"/>
              </a:solidFill>
            </a:endParaRP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3607069F-8A09-8463-D09A-74C6E0B324EC}"/>
              </a:ext>
            </a:extLst>
          </p:cNvPr>
          <p:cNvSpPr/>
          <p:nvPr/>
        </p:nvSpPr>
        <p:spPr>
          <a:xfrm>
            <a:off x="1130748" y="1730956"/>
            <a:ext cx="2352581" cy="7020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 err="1">
                <a:solidFill>
                  <a:schemeClr val="tx1"/>
                </a:solidFill>
              </a:rPr>
              <a:t>Scheduled</a:t>
            </a:r>
            <a:endParaRPr lang="nl-NL" dirty="0">
              <a:solidFill>
                <a:schemeClr val="tx1"/>
              </a:solidFill>
            </a:endParaRP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11171914-6A2C-FAF3-2927-92C8FEC5389E}"/>
              </a:ext>
            </a:extLst>
          </p:cNvPr>
          <p:cNvSpPr/>
          <p:nvPr/>
        </p:nvSpPr>
        <p:spPr>
          <a:xfrm>
            <a:off x="1130747" y="3400698"/>
            <a:ext cx="2352582" cy="7020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 err="1">
                <a:solidFill>
                  <a:schemeClr val="tx1"/>
                </a:solidFill>
              </a:rPr>
              <a:t>Insert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into</a:t>
            </a:r>
            <a:r>
              <a:rPr lang="nl-NL" dirty="0">
                <a:solidFill>
                  <a:schemeClr val="tx1"/>
                </a:solidFill>
              </a:rPr>
              <a:t> run </a:t>
            </a:r>
            <a:r>
              <a:rPr lang="nl-NL" dirty="0" err="1">
                <a:solidFill>
                  <a:schemeClr val="tx1"/>
                </a:solidFill>
              </a:rPr>
              <a:t>process</a:t>
            </a:r>
            <a:r>
              <a:rPr lang="nl-NL" dirty="0">
                <a:solidFill>
                  <a:schemeClr val="tx1"/>
                </a:solidFill>
              </a:rPr>
              <a:t> tabel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ABB2292-4602-9E71-97BB-E541C58AD78D}"/>
              </a:ext>
            </a:extLst>
          </p:cNvPr>
          <p:cNvSpPr/>
          <p:nvPr/>
        </p:nvSpPr>
        <p:spPr>
          <a:xfrm>
            <a:off x="1130747" y="4235569"/>
            <a:ext cx="2352582" cy="9810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 err="1">
                <a:solidFill>
                  <a:schemeClr val="tx1"/>
                </a:solidFill>
              </a:rPr>
              <a:t>Send</a:t>
            </a:r>
            <a:r>
              <a:rPr lang="nl-NL" dirty="0">
                <a:solidFill>
                  <a:schemeClr val="tx1"/>
                </a:solidFill>
              </a:rPr>
              <a:t> out </a:t>
            </a:r>
            <a:r>
              <a:rPr lang="nl-NL" dirty="0" err="1">
                <a:solidFill>
                  <a:schemeClr val="tx1"/>
                </a:solidFill>
              </a:rPr>
              <a:t>work</a:t>
            </a:r>
            <a:r>
              <a:rPr lang="nl-NL" dirty="0">
                <a:solidFill>
                  <a:schemeClr val="tx1"/>
                </a:solidFill>
              </a:rPr>
              <a:t> items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processed</a:t>
            </a:r>
            <a:endParaRPr lang="nl-NL" dirty="0">
              <a:solidFill>
                <a:schemeClr val="tx1"/>
              </a:solidFill>
            </a:endParaRP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3F2DD049-9C73-D59E-8236-6EF582F739D0}"/>
              </a:ext>
            </a:extLst>
          </p:cNvPr>
          <p:cNvSpPr/>
          <p:nvPr/>
        </p:nvSpPr>
        <p:spPr>
          <a:xfrm>
            <a:off x="5178641" y="1171988"/>
            <a:ext cx="3805561" cy="53189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 err="1">
                <a:solidFill>
                  <a:schemeClr val="tx1"/>
                </a:solidFill>
              </a:rPr>
              <a:t>worker</a:t>
            </a:r>
            <a:endParaRPr lang="nl-NL" dirty="0">
              <a:solidFill>
                <a:schemeClr val="tx1"/>
              </a:solidFill>
            </a:endParaRP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5D45E9C5-8EC0-FD95-7AB6-15FD5DC36FE1}"/>
              </a:ext>
            </a:extLst>
          </p:cNvPr>
          <p:cNvSpPr/>
          <p:nvPr/>
        </p:nvSpPr>
        <p:spPr>
          <a:xfrm>
            <a:off x="6629953" y="1804479"/>
            <a:ext cx="2075895" cy="7020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 err="1">
                <a:solidFill>
                  <a:schemeClr val="tx1"/>
                </a:solidFill>
              </a:rPr>
              <a:t>Receive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work</a:t>
            </a:r>
            <a:r>
              <a:rPr lang="nl-NL" dirty="0">
                <a:solidFill>
                  <a:schemeClr val="tx1"/>
                </a:solidFill>
              </a:rPr>
              <a:t> items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F8B768E-990A-E887-09F8-9E7814C8FE3F}"/>
              </a:ext>
            </a:extLst>
          </p:cNvPr>
          <p:cNvSpPr/>
          <p:nvPr/>
        </p:nvSpPr>
        <p:spPr>
          <a:xfrm>
            <a:off x="6629953" y="4398579"/>
            <a:ext cx="2075895" cy="7020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 err="1">
                <a:solidFill>
                  <a:schemeClr val="tx1"/>
                </a:solidFill>
              </a:rPr>
              <a:t>Perform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calculations</a:t>
            </a:r>
            <a:endParaRPr lang="nl-NL" dirty="0">
              <a:solidFill>
                <a:schemeClr val="tx1"/>
              </a:solidFill>
            </a:endParaRP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4B2E0D27-AB4D-D28A-B737-8DF9E7BC8BD0}"/>
              </a:ext>
            </a:extLst>
          </p:cNvPr>
          <p:cNvSpPr/>
          <p:nvPr/>
        </p:nvSpPr>
        <p:spPr>
          <a:xfrm>
            <a:off x="6629953" y="2669179"/>
            <a:ext cx="2075895" cy="7020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 err="1">
                <a:solidFill>
                  <a:schemeClr val="tx1"/>
                </a:solidFill>
              </a:rPr>
              <a:t>Retrieve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topology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given</a:t>
            </a:r>
            <a:r>
              <a:rPr lang="nl-NL" dirty="0">
                <a:solidFill>
                  <a:schemeClr val="tx1"/>
                </a:solidFill>
              </a:rPr>
              <a:t> index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D3C5837-87A0-C522-8A92-0802AA3FDDF9}"/>
              </a:ext>
            </a:extLst>
          </p:cNvPr>
          <p:cNvSpPr/>
          <p:nvPr/>
        </p:nvSpPr>
        <p:spPr>
          <a:xfrm>
            <a:off x="6629953" y="3533879"/>
            <a:ext cx="2075895" cy="7020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 err="1">
                <a:solidFill>
                  <a:schemeClr val="tx1"/>
                </a:solidFill>
              </a:rPr>
              <a:t>Retrieve</a:t>
            </a:r>
            <a:r>
              <a:rPr lang="nl-NL" dirty="0">
                <a:solidFill>
                  <a:schemeClr val="tx1"/>
                </a:solidFill>
              </a:rPr>
              <a:t> loads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given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topology</a:t>
            </a:r>
            <a:endParaRPr lang="nl-NL" dirty="0">
              <a:solidFill>
                <a:schemeClr val="tx1"/>
              </a:solidFill>
            </a:endParaRP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405A7F35-A279-D232-9EF3-A180B2166864}"/>
              </a:ext>
            </a:extLst>
          </p:cNvPr>
          <p:cNvSpPr/>
          <p:nvPr/>
        </p:nvSpPr>
        <p:spPr>
          <a:xfrm>
            <a:off x="3821744" y="2364507"/>
            <a:ext cx="2352582" cy="333009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>
                <a:solidFill>
                  <a:schemeClr val="tx1"/>
                </a:solidFill>
              </a:rPr>
              <a:t>common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36CBBB72-FB41-8BED-244B-CD8C6F1D676A}"/>
              </a:ext>
            </a:extLst>
          </p:cNvPr>
          <p:cNvSpPr/>
          <p:nvPr/>
        </p:nvSpPr>
        <p:spPr>
          <a:xfrm>
            <a:off x="3960088" y="2818747"/>
            <a:ext cx="2075895" cy="7020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>
                <a:solidFill>
                  <a:schemeClr val="tx1"/>
                </a:solidFill>
              </a:rPr>
              <a:t>Data Access </a:t>
            </a:r>
            <a:r>
              <a:rPr lang="nl-NL" dirty="0" err="1">
                <a:solidFill>
                  <a:schemeClr val="tx1"/>
                </a:solidFill>
              </a:rPr>
              <a:t>Layer</a:t>
            </a:r>
            <a:endParaRPr lang="nl-NL" dirty="0">
              <a:solidFill>
                <a:schemeClr val="tx1"/>
              </a:solidFill>
            </a:endParaRP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F269828F-32C6-AA4A-A82F-800F283A528E}"/>
              </a:ext>
            </a:extLst>
          </p:cNvPr>
          <p:cNvSpPr/>
          <p:nvPr/>
        </p:nvSpPr>
        <p:spPr>
          <a:xfrm>
            <a:off x="3960088" y="3610245"/>
            <a:ext cx="2075895" cy="7020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 err="1">
                <a:solidFill>
                  <a:schemeClr val="tx1"/>
                </a:solidFill>
              </a:rPr>
              <a:t>Logging</a:t>
            </a:r>
            <a:endParaRPr lang="nl-NL" dirty="0">
              <a:solidFill>
                <a:schemeClr val="tx1"/>
              </a:solidFill>
            </a:endParaRP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8FFD9E12-A1CD-E596-FA53-3F2EF172ABB2}"/>
              </a:ext>
            </a:extLst>
          </p:cNvPr>
          <p:cNvSpPr/>
          <p:nvPr/>
        </p:nvSpPr>
        <p:spPr>
          <a:xfrm>
            <a:off x="3958422" y="4414829"/>
            <a:ext cx="2075895" cy="10522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>
                <a:solidFill>
                  <a:schemeClr val="tx1"/>
                </a:solidFill>
              </a:rPr>
              <a:t>Data </a:t>
            </a:r>
            <a:r>
              <a:rPr lang="nl-NL" dirty="0" err="1">
                <a:solidFill>
                  <a:schemeClr val="tx1"/>
                </a:solidFill>
              </a:rPr>
              <a:t>Models</a:t>
            </a:r>
            <a:r>
              <a:rPr lang="nl-NL" dirty="0">
                <a:solidFill>
                  <a:schemeClr val="tx1"/>
                </a:solidFill>
              </a:rPr>
              <a:t> (</a:t>
            </a:r>
            <a:r>
              <a:rPr lang="nl-NL" dirty="0" err="1">
                <a:solidFill>
                  <a:schemeClr val="tx1"/>
                </a:solidFill>
              </a:rPr>
              <a:t>Settings</a:t>
            </a:r>
            <a:r>
              <a:rPr lang="nl-NL" dirty="0">
                <a:solidFill>
                  <a:schemeClr val="tx1"/>
                </a:solidFill>
              </a:rPr>
              <a:t>, </a:t>
            </a:r>
            <a:r>
              <a:rPr lang="nl-NL" dirty="0" err="1">
                <a:solidFill>
                  <a:schemeClr val="tx1"/>
                </a:solidFill>
              </a:rPr>
              <a:t>Work</a:t>
            </a:r>
            <a:r>
              <a:rPr lang="nl-NL" dirty="0">
                <a:solidFill>
                  <a:schemeClr val="tx1"/>
                </a:solidFill>
              </a:rPr>
              <a:t> Item, </a:t>
            </a:r>
            <a:r>
              <a:rPr lang="nl-NL" dirty="0" err="1">
                <a:solidFill>
                  <a:schemeClr val="tx1"/>
                </a:solidFill>
              </a:rPr>
              <a:t>Enums</a:t>
            </a:r>
            <a:r>
              <a:rPr lang="nl-NL" dirty="0">
                <a:solidFill>
                  <a:schemeClr val="tx1"/>
                </a:solidFill>
              </a:rPr>
              <a:t>, etc.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4EE8AC97-8C4D-1819-1A62-F579FD1A7F65}"/>
              </a:ext>
            </a:extLst>
          </p:cNvPr>
          <p:cNvSpPr/>
          <p:nvPr/>
        </p:nvSpPr>
        <p:spPr>
          <a:xfrm>
            <a:off x="6629953" y="5263280"/>
            <a:ext cx="2075895" cy="92755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>
                <a:solidFill>
                  <a:schemeClr val="tx1"/>
                </a:solidFill>
              </a:rPr>
              <a:t>Export data </a:t>
            </a:r>
            <a:r>
              <a:rPr lang="nl-NL" dirty="0" err="1">
                <a:solidFill>
                  <a:schemeClr val="tx1"/>
                </a:solidFill>
              </a:rPr>
              <a:t>and</a:t>
            </a:r>
            <a:r>
              <a:rPr lang="nl-NL" dirty="0">
                <a:solidFill>
                  <a:schemeClr val="tx1"/>
                </a:solidFill>
              </a:rPr>
              <a:t> update </a:t>
            </a:r>
            <a:r>
              <a:rPr lang="nl-NL" dirty="0" err="1">
                <a:solidFill>
                  <a:schemeClr val="tx1"/>
                </a:solidFill>
              </a:rPr>
              <a:t>process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table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41447CD0-6C35-7EC5-7CF8-C4D9CE758D44}"/>
              </a:ext>
            </a:extLst>
          </p:cNvPr>
          <p:cNvSpPr/>
          <p:nvPr/>
        </p:nvSpPr>
        <p:spPr>
          <a:xfrm>
            <a:off x="1130747" y="5349437"/>
            <a:ext cx="2352582" cy="9810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l-NL" dirty="0">
                <a:solidFill>
                  <a:schemeClr val="tx1"/>
                </a:solidFill>
              </a:rPr>
              <a:t>Poll </a:t>
            </a:r>
            <a:r>
              <a:rPr lang="nl-NL" dirty="0" err="1">
                <a:solidFill>
                  <a:schemeClr val="tx1"/>
                </a:solidFill>
              </a:rPr>
              <a:t>process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table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and</a:t>
            </a:r>
            <a:r>
              <a:rPr lang="nl-NL" dirty="0">
                <a:solidFill>
                  <a:schemeClr val="tx1"/>
                </a:solidFill>
              </a:rPr>
              <a:t> mark run complete/incomplete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2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F4E09-FBD2-A8C7-0E3A-14DA43F3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Message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56ACEF-8F53-D19E-C875-7649C953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30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239</Words>
  <Application>Microsoft Office PowerPoint</Application>
  <PresentationFormat>Breedbeeld</PresentationFormat>
  <Paragraphs>74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PowerPoint-presentatie</vt:lpstr>
      <vt:lpstr>Architecture</vt:lpstr>
      <vt:lpstr>Process</vt:lpstr>
      <vt:lpstr>In this demo</vt:lpstr>
      <vt:lpstr>Code structure</vt:lpstr>
      <vt:lpstr>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Yorick van Boheemen</dc:creator>
  <cp:lastModifiedBy>Yorick van Boheemen</cp:lastModifiedBy>
  <cp:revision>5</cp:revision>
  <dcterms:created xsi:type="dcterms:W3CDTF">2023-01-18T09:12:01Z</dcterms:created>
  <dcterms:modified xsi:type="dcterms:W3CDTF">2023-01-18T13:03:52Z</dcterms:modified>
</cp:coreProperties>
</file>