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97" r:id="rId3"/>
    <p:sldId id="282" r:id="rId4"/>
    <p:sldId id="299" r:id="rId5"/>
    <p:sldId id="306" r:id="rId6"/>
    <p:sldId id="303" r:id="rId7"/>
    <p:sldId id="304" r:id="rId8"/>
    <p:sldId id="307" r:id="rId9"/>
    <p:sldId id="308" r:id="rId10"/>
    <p:sldId id="309" r:id="rId11"/>
    <p:sldId id="310" r:id="rId12"/>
    <p:sldId id="311" r:id="rId13"/>
    <p:sldId id="30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77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59CCF4-2109-4E33-8D0E-8359EB6EC432}" v="14" dt="2025-09-03T08:00:30.8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76" autoAdjust="0"/>
    <p:restoredTop sz="94660" autoAdjust="0"/>
  </p:normalViewPr>
  <p:slideViewPr>
    <p:cSldViewPr>
      <p:cViewPr varScale="1">
        <p:scale>
          <a:sx n="78" d="100"/>
          <a:sy n="78" d="100"/>
        </p:scale>
        <p:origin x="180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2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182"/>
    </p:cViewPr>
  </p:sorterViewPr>
  <p:notesViewPr>
    <p:cSldViewPr>
      <p:cViewPr varScale="1">
        <p:scale>
          <a:sx n="50" d="100"/>
          <a:sy n="50" d="100"/>
        </p:scale>
        <p:origin x="288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sarga M" userId="9af17af72cf55be8" providerId="LiveId" clId="{C159CCF4-2109-4E33-8D0E-8359EB6EC432}"/>
    <pc:docChg chg="undo custSel delSld modSld sldOrd">
      <pc:chgData name="Nisarga M" userId="9af17af72cf55be8" providerId="LiveId" clId="{C159CCF4-2109-4E33-8D0E-8359EB6EC432}" dt="2025-09-03T08:04:23.267" v="249" actId="2711"/>
      <pc:docMkLst>
        <pc:docMk/>
      </pc:docMkLst>
      <pc:sldChg chg="del">
        <pc:chgData name="Nisarga M" userId="9af17af72cf55be8" providerId="LiveId" clId="{C159CCF4-2109-4E33-8D0E-8359EB6EC432}" dt="2025-09-03T07:40:32.827" v="41" actId="2696"/>
        <pc:sldMkLst>
          <pc:docMk/>
          <pc:sldMk cId="1619861845" sldId="260"/>
        </pc:sldMkLst>
      </pc:sldChg>
      <pc:sldChg chg="addSp delSp modSp mod">
        <pc:chgData name="Nisarga M" userId="9af17af72cf55be8" providerId="LiveId" clId="{C159CCF4-2109-4E33-8D0E-8359EB6EC432}" dt="2025-09-03T07:38:48.788" v="15" actId="255"/>
        <pc:sldMkLst>
          <pc:docMk/>
          <pc:sldMk cId="2648729119" sldId="282"/>
        </pc:sldMkLst>
        <pc:spChg chg="mod">
          <ac:chgData name="Nisarga M" userId="9af17af72cf55be8" providerId="LiveId" clId="{C159CCF4-2109-4E33-8D0E-8359EB6EC432}" dt="2025-09-03T07:38:48.788" v="15" actId="255"/>
          <ac:spMkLst>
            <pc:docMk/>
            <pc:sldMk cId="2648729119" sldId="282"/>
            <ac:spMk id="3" creationId="{D451BBD2-850D-9DE0-3D3E-AB1E011BFC51}"/>
          </ac:spMkLst>
        </pc:spChg>
        <pc:spChg chg="add del mod">
          <ac:chgData name="Nisarga M" userId="9af17af72cf55be8" providerId="LiveId" clId="{C159CCF4-2109-4E33-8D0E-8359EB6EC432}" dt="2025-09-03T07:38:23.783" v="11" actId="478"/>
          <ac:spMkLst>
            <pc:docMk/>
            <pc:sldMk cId="2648729119" sldId="282"/>
            <ac:spMk id="5" creationId="{24FDC8D9-AFEC-9B0B-FE64-BBFE89FF6B79}"/>
          </ac:spMkLst>
        </pc:spChg>
        <pc:picChg chg="del">
          <ac:chgData name="Nisarga M" userId="9af17af72cf55be8" providerId="LiveId" clId="{C159CCF4-2109-4E33-8D0E-8359EB6EC432}" dt="2025-09-03T07:38:15.202" v="9" actId="478"/>
          <ac:picMkLst>
            <pc:docMk/>
            <pc:sldMk cId="2648729119" sldId="282"/>
            <ac:picMk id="6" creationId="{81B62A46-17D7-2D31-857D-FC415474CCBD}"/>
          </ac:picMkLst>
        </pc:picChg>
      </pc:sldChg>
      <pc:sldChg chg="del">
        <pc:chgData name="Nisarga M" userId="9af17af72cf55be8" providerId="LiveId" clId="{C159CCF4-2109-4E33-8D0E-8359EB6EC432}" dt="2025-09-03T08:03:59.626" v="248" actId="2696"/>
        <pc:sldMkLst>
          <pc:docMk/>
          <pc:sldMk cId="50348908" sldId="296"/>
        </pc:sldMkLst>
      </pc:sldChg>
      <pc:sldChg chg="modSp mod">
        <pc:chgData name="Nisarga M" userId="9af17af72cf55be8" providerId="LiveId" clId="{C159CCF4-2109-4E33-8D0E-8359EB6EC432}" dt="2025-09-03T07:37:45.096" v="7" actId="255"/>
        <pc:sldMkLst>
          <pc:docMk/>
          <pc:sldMk cId="0" sldId="297"/>
        </pc:sldMkLst>
        <pc:spChg chg="mod">
          <ac:chgData name="Nisarga M" userId="9af17af72cf55be8" providerId="LiveId" clId="{C159CCF4-2109-4E33-8D0E-8359EB6EC432}" dt="2025-09-03T07:37:45.096" v="7" actId="255"/>
          <ac:spMkLst>
            <pc:docMk/>
            <pc:sldMk cId="0" sldId="297"/>
            <ac:spMk id="3" creationId="{7A3CF2A8-1972-17BB-A6A5-E2592686F57D}"/>
          </ac:spMkLst>
        </pc:spChg>
      </pc:sldChg>
      <pc:sldChg chg="del">
        <pc:chgData name="Nisarga M" userId="9af17af72cf55be8" providerId="LiveId" clId="{C159CCF4-2109-4E33-8D0E-8359EB6EC432}" dt="2025-09-03T07:39:00.880" v="16" actId="2696"/>
        <pc:sldMkLst>
          <pc:docMk/>
          <pc:sldMk cId="0" sldId="298"/>
        </pc:sldMkLst>
      </pc:sldChg>
      <pc:sldChg chg="modSp mod">
        <pc:chgData name="Nisarga M" userId="9af17af72cf55be8" providerId="LiveId" clId="{C159CCF4-2109-4E33-8D0E-8359EB6EC432}" dt="2025-09-03T07:40:18.666" v="39" actId="20577"/>
        <pc:sldMkLst>
          <pc:docMk/>
          <pc:sldMk cId="0" sldId="299"/>
        </pc:sldMkLst>
        <pc:spChg chg="mod">
          <ac:chgData name="Nisarga M" userId="9af17af72cf55be8" providerId="LiveId" clId="{C159CCF4-2109-4E33-8D0E-8359EB6EC432}" dt="2025-09-03T07:40:18.666" v="39" actId="20577"/>
          <ac:spMkLst>
            <pc:docMk/>
            <pc:sldMk cId="0" sldId="299"/>
            <ac:spMk id="3" creationId="{F53AA40F-3E24-9371-D93E-9CF413E2E2E0}"/>
          </ac:spMkLst>
        </pc:spChg>
      </pc:sldChg>
      <pc:sldChg chg="del">
        <pc:chgData name="Nisarga M" userId="9af17af72cf55be8" providerId="LiveId" clId="{C159CCF4-2109-4E33-8D0E-8359EB6EC432}" dt="2025-09-03T07:40:29.830" v="40" actId="2696"/>
        <pc:sldMkLst>
          <pc:docMk/>
          <pc:sldMk cId="0" sldId="300"/>
        </pc:sldMkLst>
      </pc:sldChg>
      <pc:sldChg chg="modSp mod">
        <pc:chgData name="Nisarga M" userId="9af17af72cf55be8" providerId="LiveId" clId="{C159CCF4-2109-4E33-8D0E-8359EB6EC432}" dt="2025-09-03T08:04:23.267" v="249" actId="2711"/>
        <pc:sldMkLst>
          <pc:docMk/>
          <pc:sldMk cId="0" sldId="301"/>
        </pc:sldMkLst>
        <pc:spChg chg="mod">
          <ac:chgData name="Nisarga M" userId="9af17af72cf55be8" providerId="LiveId" clId="{C159CCF4-2109-4E33-8D0E-8359EB6EC432}" dt="2025-09-03T08:04:23.267" v="249" actId="2711"/>
          <ac:spMkLst>
            <pc:docMk/>
            <pc:sldMk cId="0" sldId="301"/>
            <ac:spMk id="3" creationId="{8EDED7BC-6A0E-BC81-505B-5800A60EE608}"/>
          </ac:spMkLst>
        </pc:spChg>
      </pc:sldChg>
      <pc:sldChg chg="addSp delSp modSp mod ord">
        <pc:chgData name="Nisarga M" userId="9af17af72cf55be8" providerId="LiveId" clId="{C159CCF4-2109-4E33-8D0E-8359EB6EC432}" dt="2025-09-03T07:42:54.630" v="60" actId="255"/>
        <pc:sldMkLst>
          <pc:docMk/>
          <pc:sldMk cId="0" sldId="303"/>
        </pc:sldMkLst>
        <pc:spChg chg="mod">
          <ac:chgData name="Nisarga M" userId="9af17af72cf55be8" providerId="LiveId" clId="{C159CCF4-2109-4E33-8D0E-8359EB6EC432}" dt="2025-09-03T07:42:54.630" v="60" actId="255"/>
          <ac:spMkLst>
            <pc:docMk/>
            <pc:sldMk cId="0" sldId="303"/>
            <ac:spMk id="3" creationId="{9119C9CE-AD52-2C9B-6A8A-DF1962D17EDD}"/>
          </ac:spMkLst>
        </pc:spChg>
        <pc:graphicFrameChg chg="add del mod modGraphic">
          <ac:chgData name="Nisarga M" userId="9af17af72cf55be8" providerId="LiveId" clId="{C159CCF4-2109-4E33-8D0E-8359EB6EC432}" dt="2025-09-03T07:41:59.978" v="55" actId="27309"/>
          <ac:graphicFrameMkLst>
            <pc:docMk/>
            <pc:sldMk cId="0" sldId="303"/>
            <ac:graphicFrameMk id="5" creationId="{8399B52D-0C3D-89B4-71CB-B2220C0C7419}"/>
          </ac:graphicFrameMkLst>
        </pc:graphicFrameChg>
      </pc:sldChg>
      <pc:sldChg chg="modSp mod">
        <pc:chgData name="Nisarga M" userId="9af17af72cf55be8" providerId="LiveId" clId="{C159CCF4-2109-4E33-8D0E-8359EB6EC432}" dt="2025-09-03T07:46:36.085" v="197" actId="20577"/>
        <pc:sldMkLst>
          <pc:docMk/>
          <pc:sldMk cId="0" sldId="304"/>
        </pc:sldMkLst>
        <pc:spChg chg="mod">
          <ac:chgData name="Nisarga M" userId="9af17af72cf55be8" providerId="LiveId" clId="{C159CCF4-2109-4E33-8D0E-8359EB6EC432}" dt="2025-09-03T07:46:36.085" v="197" actId="20577"/>
          <ac:spMkLst>
            <pc:docMk/>
            <pc:sldMk cId="0" sldId="304"/>
            <ac:spMk id="3" creationId="{295A382C-ED7B-8CE5-4AF4-696BB404616A}"/>
          </ac:spMkLst>
        </pc:spChg>
      </pc:sldChg>
      <pc:sldChg chg="modSp mod">
        <pc:chgData name="Nisarga M" userId="9af17af72cf55be8" providerId="LiveId" clId="{C159CCF4-2109-4E33-8D0E-8359EB6EC432}" dt="2025-09-03T07:41:42.003" v="51" actId="255"/>
        <pc:sldMkLst>
          <pc:docMk/>
          <pc:sldMk cId="0" sldId="306"/>
        </pc:sldMkLst>
        <pc:spChg chg="mod">
          <ac:chgData name="Nisarga M" userId="9af17af72cf55be8" providerId="LiveId" clId="{C159CCF4-2109-4E33-8D0E-8359EB6EC432}" dt="2025-09-03T07:41:42.003" v="51" actId="255"/>
          <ac:spMkLst>
            <pc:docMk/>
            <pc:sldMk cId="0" sldId="306"/>
            <ac:spMk id="3" creationId="{00000000-0000-0000-0000-000000000000}"/>
          </ac:spMkLst>
        </pc:spChg>
      </pc:sldChg>
      <pc:sldChg chg="addSp delSp modSp mod">
        <pc:chgData name="Nisarga M" userId="9af17af72cf55be8" providerId="LiveId" clId="{C159CCF4-2109-4E33-8D0E-8359EB6EC432}" dt="2025-09-03T07:53:56.816" v="208" actId="14100"/>
        <pc:sldMkLst>
          <pc:docMk/>
          <pc:sldMk cId="0" sldId="307"/>
        </pc:sldMkLst>
        <pc:spChg chg="add del mod">
          <ac:chgData name="Nisarga M" userId="9af17af72cf55be8" providerId="LiveId" clId="{C159CCF4-2109-4E33-8D0E-8359EB6EC432}" dt="2025-09-03T07:53:32.010" v="203"/>
          <ac:spMkLst>
            <pc:docMk/>
            <pc:sldMk cId="0" sldId="307"/>
            <ac:spMk id="9" creationId="{77CC8FE2-30FA-B8E4-6CE1-B360A9ED9B96}"/>
          </ac:spMkLst>
        </pc:spChg>
        <pc:picChg chg="add del mod">
          <ac:chgData name="Nisarga M" userId="9af17af72cf55be8" providerId="LiveId" clId="{C159CCF4-2109-4E33-8D0E-8359EB6EC432}" dt="2025-09-03T07:53:18.591" v="199" actId="478"/>
          <ac:picMkLst>
            <pc:docMk/>
            <pc:sldMk cId="0" sldId="307"/>
            <ac:picMk id="4" creationId="{0E8198C2-0053-37E5-2E4F-B1E6D38C1B1B}"/>
          </ac:picMkLst>
        </pc:picChg>
        <pc:picChg chg="del">
          <ac:chgData name="Nisarga M" userId="9af17af72cf55be8" providerId="LiveId" clId="{C159CCF4-2109-4E33-8D0E-8359EB6EC432}" dt="2025-09-03T07:53:25.738" v="202" actId="478"/>
          <ac:picMkLst>
            <pc:docMk/>
            <pc:sldMk cId="0" sldId="307"/>
            <ac:picMk id="5" creationId="{00000000-0000-0000-0000-000000000000}"/>
          </ac:picMkLst>
        </pc:picChg>
        <pc:picChg chg="add del mod">
          <ac:chgData name="Nisarga M" userId="9af17af72cf55be8" providerId="LiveId" clId="{C159CCF4-2109-4E33-8D0E-8359EB6EC432}" dt="2025-09-03T07:53:23.782" v="201" actId="478"/>
          <ac:picMkLst>
            <pc:docMk/>
            <pc:sldMk cId="0" sldId="307"/>
            <ac:picMk id="7" creationId="{8C8F0F7A-1E63-6B30-52E6-65E5502842F9}"/>
          </ac:picMkLst>
        </pc:picChg>
        <pc:picChg chg="add mod">
          <ac:chgData name="Nisarga M" userId="9af17af72cf55be8" providerId="LiveId" clId="{C159CCF4-2109-4E33-8D0E-8359EB6EC432}" dt="2025-09-03T07:53:56.816" v="208" actId="14100"/>
          <ac:picMkLst>
            <pc:docMk/>
            <pc:sldMk cId="0" sldId="307"/>
            <ac:picMk id="11" creationId="{49B78EC7-B12B-CB0D-E232-10722FE86298}"/>
          </ac:picMkLst>
        </pc:picChg>
      </pc:sldChg>
      <pc:sldChg chg="addSp delSp modSp mod">
        <pc:chgData name="Nisarga M" userId="9af17af72cf55be8" providerId="LiveId" clId="{C159CCF4-2109-4E33-8D0E-8359EB6EC432}" dt="2025-09-03T07:55:53.584" v="226" actId="1076"/>
        <pc:sldMkLst>
          <pc:docMk/>
          <pc:sldMk cId="0" sldId="308"/>
        </pc:sldMkLst>
        <pc:picChg chg="del">
          <ac:chgData name="Nisarga M" userId="9af17af72cf55be8" providerId="LiveId" clId="{C159CCF4-2109-4E33-8D0E-8359EB6EC432}" dt="2025-09-03T07:54:09.420" v="209" actId="478"/>
          <ac:picMkLst>
            <pc:docMk/>
            <pc:sldMk cId="0" sldId="308"/>
            <ac:picMk id="2" creationId="{00000000-0000-0000-0000-000000000000}"/>
          </ac:picMkLst>
        </pc:picChg>
        <pc:picChg chg="add mod">
          <ac:chgData name="Nisarga M" userId="9af17af72cf55be8" providerId="LiveId" clId="{C159CCF4-2109-4E33-8D0E-8359EB6EC432}" dt="2025-09-03T07:54:39.374" v="211" actId="14100"/>
          <ac:picMkLst>
            <pc:docMk/>
            <pc:sldMk cId="0" sldId="308"/>
            <ac:picMk id="4" creationId="{812D792D-3463-8439-8094-60F31002301B}"/>
          </ac:picMkLst>
        </pc:picChg>
        <pc:picChg chg="add mod">
          <ac:chgData name="Nisarga M" userId="9af17af72cf55be8" providerId="LiveId" clId="{C159CCF4-2109-4E33-8D0E-8359EB6EC432}" dt="2025-09-03T07:55:41.579" v="222" actId="14100"/>
          <ac:picMkLst>
            <pc:docMk/>
            <pc:sldMk cId="0" sldId="308"/>
            <ac:picMk id="6" creationId="{FF59CCE5-1D13-9FF5-4535-D212E1AE270C}"/>
          </ac:picMkLst>
        </pc:picChg>
        <pc:picChg chg="add mod">
          <ac:chgData name="Nisarga M" userId="9af17af72cf55be8" providerId="LiveId" clId="{C159CCF4-2109-4E33-8D0E-8359EB6EC432}" dt="2025-09-03T07:55:53.584" v="226" actId="1076"/>
          <ac:picMkLst>
            <pc:docMk/>
            <pc:sldMk cId="0" sldId="308"/>
            <ac:picMk id="8" creationId="{B18A2C6C-AC37-14FE-9295-E1075DE4451F}"/>
          </ac:picMkLst>
        </pc:picChg>
        <pc:picChg chg="add mod">
          <ac:chgData name="Nisarga M" userId="9af17af72cf55be8" providerId="LiveId" clId="{C159CCF4-2109-4E33-8D0E-8359EB6EC432}" dt="2025-09-03T07:55:45.489" v="223" actId="1076"/>
          <ac:picMkLst>
            <pc:docMk/>
            <pc:sldMk cId="0" sldId="308"/>
            <ac:picMk id="10" creationId="{7C237C23-C4D4-03D0-F538-D10C2D264F4D}"/>
          </ac:picMkLst>
        </pc:picChg>
      </pc:sldChg>
      <pc:sldChg chg="addSp delSp modSp mod">
        <pc:chgData name="Nisarga M" userId="9af17af72cf55be8" providerId="LiveId" clId="{C159CCF4-2109-4E33-8D0E-8359EB6EC432}" dt="2025-09-03T07:57:33.581" v="235" actId="14100"/>
        <pc:sldMkLst>
          <pc:docMk/>
          <pc:sldMk cId="0" sldId="309"/>
        </pc:sldMkLst>
        <pc:picChg chg="del">
          <ac:chgData name="Nisarga M" userId="9af17af72cf55be8" providerId="LiveId" clId="{C159CCF4-2109-4E33-8D0E-8359EB6EC432}" dt="2025-09-03T07:56:46.725" v="227" actId="478"/>
          <ac:picMkLst>
            <pc:docMk/>
            <pc:sldMk cId="0" sldId="309"/>
            <ac:picMk id="2" creationId="{00000000-0000-0000-0000-000000000000}"/>
          </ac:picMkLst>
        </pc:picChg>
        <pc:picChg chg="add mod">
          <ac:chgData name="Nisarga M" userId="9af17af72cf55be8" providerId="LiveId" clId="{C159CCF4-2109-4E33-8D0E-8359EB6EC432}" dt="2025-09-03T07:57:24.196" v="232" actId="14100"/>
          <ac:picMkLst>
            <pc:docMk/>
            <pc:sldMk cId="0" sldId="309"/>
            <ac:picMk id="4" creationId="{83DEAC55-DF3A-DB1E-F397-77B229FBB9CD}"/>
          </ac:picMkLst>
        </pc:picChg>
        <pc:picChg chg="add mod">
          <ac:chgData name="Nisarga M" userId="9af17af72cf55be8" providerId="LiveId" clId="{C159CCF4-2109-4E33-8D0E-8359EB6EC432}" dt="2025-09-03T07:57:33.581" v="235" actId="14100"/>
          <ac:picMkLst>
            <pc:docMk/>
            <pc:sldMk cId="0" sldId="309"/>
            <ac:picMk id="6" creationId="{545C80D7-50FB-8BB1-F7B1-980744CD6453}"/>
          </ac:picMkLst>
        </pc:picChg>
        <pc:picChg chg="add mod">
          <ac:chgData name="Nisarga M" userId="9af17af72cf55be8" providerId="LiveId" clId="{C159CCF4-2109-4E33-8D0E-8359EB6EC432}" dt="2025-09-03T07:57:10.013" v="230" actId="14100"/>
          <ac:picMkLst>
            <pc:docMk/>
            <pc:sldMk cId="0" sldId="309"/>
            <ac:picMk id="8" creationId="{FB6725AE-B6BE-4B96-E97E-D0D6D2927512}"/>
          </ac:picMkLst>
        </pc:picChg>
        <pc:picChg chg="add mod">
          <ac:chgData name="Nisarga M" userId="9af17af72cf55be8" providerId="LiveId" clId="{C159CCF4-2109-4E33-8D0E-8359EB6EC432}" dt="2025-09-03T07:56:59.129" v="229" actId="14100"/>
          <ac:picMkLst>
            <pc:docMk/>
            <pc:sldMk cId="0" sldId="309"/>
            <ac:picMk id="10" creationId="{45A32C9D-1402-86E0-387C-D2B0785B6EDD}"/>
          </ac:picMkLst>
        </pc:picChg>
      </pc:sldChg>
      <pc:sldChg chg="addSp delSp modSp mod">
        <pc:chgData name="Nisarga M" userId="9af17af72cf55be8" providerId="LiveId" clId="{C159CCF4-2109-4E33-8D0E-8359EB6EC432}" dt="2025-09-03T08:00:43.293" v="246" actId="1076"/>
        <pc:sldMkLst>
          <pc:docMk/>
          <pc:sldMk cId="0" sldId="310"/>
        </pc:sldMkLst>
        <pc:picChg chg="del">
          <ac:chgData name="Nisarga M" userId="9af17af72cf55be8" providerId="LiveId" clId="{C159CCF4-2109-4E33-8D0E-8359EB6EC432}" dt="2025-09-03T08:00:07.189" v="236" actId="478"/>
          <ac:picMkLst>
            <pc:docMk/>
            <pc:sldMk cId="0" sldId="310"/>
            <ac:picMk id="2" creationId="{00000000-0000-0000-0000-000000000000}"/>
          </ac:picMkLst>
        </pc:picChg>
        <pc:picChg chg="add mod">
          <ac:chgData name="Nisarga M" userId="9af17af72cf55be8" providerId="LiveId" clId="{C159CCF4-2109-4E33-8D0E-8359EB6EC432}" dt="2025-09-03T08:00:43.293" v="246" actId="1076"/>
          <ac:picMkLst>
            <pc:docMk/>
            <pc:sldMk cId="0" sldId="310"/>
            <ac:picMk id="4" creationId="{4201CB00-1518-3AA1-83C9-936C7FA9EA9D}"/>
          </ac:picMkLst>
        </pc:picChg>
        <pc:picChg chg="add del mod">
          <ac:chgData name="Nisarga M" userId="9af17af72cf55be8" providerId="LiveId" clId="{C159CCF4-2109-4E33-8D0E-8359EB6EC432}" dt="2025-09-03T08:00:24.654" v="240" actId="21"/>
          <ac:picMkLst>
            <pc:docMk/>
            <pc:sldMk cId="0" sldId="310"/>
            <ac:picMk id="6" creationId="{600980B4-F927-FA5C-BE62-C615E7910D7B}"/>
          </ac:picMkLst>
        </pc:picChg>
      </pc:sldChg>
      <pc:sldChg chg="addSp delSp modSp mod">
        <pc:chgData name="Nisarga M" userId="9af17af72cf55be8" providerId="LiveId" clId="{C159CCF4-2109-4E33-8D0E-8359EB6EC432}" dt="2025-09-03T08:00:35.005" v="244" actId="1076"/>
        <pc:sldMkLst>
          <pc:docMk/>
          <pc:sldMk cId="0" sldId="311"/>
        </pc:sldMkLst>
        <pc:picChg chg="del">
          <ac:chgData name="Nisarga M" userId="9af17af72cf55be8" providerId="LiveId" clId="{C159CCF4-2109-4E33-8D0E-8359EB6EC432}" dt="2025-09-03T08:00:29.978" v="241" actId="478"/>
          <ac:picMkLst>
            <pc:docMk/>
            <pc:sldMk cId="0" sldId="311"/>
            <ac:picMk id="3" creationId="{00000000-0000-0000-0000-000000000000}"/>
          </ac:picMkLst>
        </pc:picChg>
        <pc:picChg chg="add mod">
          <ac:chgData name="Nisarga M" userId="9af17af72cf55be8" providerId="LiveId" clId="{C159CCF4-2109-4E33-8D0E-8359EB6EC432}" dt="2025-09-03T08:00:35.005" v="244" actId="1076"/>
          <ac:picMkLst>
            <pc:docMk/>
            <pc:sldMk cId="0" sldId="311"/>
            <ac:picMk id="6" creationId="{600980B4-F927-FA5C-BE62-C615E7910D7B}"/>
          </ac:picMkLst>
        </pc:picChg>
      </pc:sldChg>
      <pc:sldChg chg="del">
        <pc:chgData name="Nisarga M" userId="9af17af72cf55be8" providerId="LiveId" clId="{C159CCF4-2109-4E33-8D0E-8359EB6EC432}" dt="2025-09-03T08:00:18.610" v="238" actId="2696"/>
        <pc:sldMkLst>
          <pc:docMk/>
          <pc:sldMk cId="0" sldId="312"/>
        </pc:sldMkLst>
      </pc:sldChg>
      <pc:sldChg chg="del">
        <pc:chgData name="Nisarga M" userId="9af17af72cf55be8" providerId="LiveId" clId="{C159CCF4-2109-4E33-8D0E-8359EB6EC432}" dt="2025-09-03T08:03:41.705" v="247" actId="2696"/>
        <pc:sldMkLst>
          <pc:docMk/>
          <pc:sldMk cId="0" sldId="31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6DF25-4070-4522-817A-C4A37BB39EE7}" type="datetimeFigureOut">
              <a:rPr lang="en-US" smtClean="0"/>
              <a:pPr/>
              <a:t>9/3/2025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268241-3CA5-400F-AE8E-7CEDA8D314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051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268241-3CA5-400F-AE8E-7CEDA8D314F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6CE1-65B1-4E05-BE0D-4C329DAF77EF}" type="datetimeFigureOut">
              <a:rPr lang="en-US" smtClean="0"/>
              <a:pPr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BF42-B7BE-4F48-8926-B6C821BB3FE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400" y="196056"/>
            <a:ext cx="762000" cy="762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950" y="122362"/>
            <a:ext cx="917450" cy="9174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6CE1-65B1-4E05-BE0D-4C329DAF77EF}" type="datetimeFigureOut">
              <a:rPr lang="en-US" smtClean="0"/>
              <a:pPr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BF42-B7BE-4F48-8926-B6C821BB3FE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6CE1-65B1-4E05-BE0D-4C329DAF77EF}" type="datetimeFigureOut">
              <a:rPr lang="en-US" smtClean="0"/>
              <a:pPr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BF42-B7BE-4F48-8926-B6C821BB3FE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6CE1-65B1-4E05-BE0D-4C329DAF77EF}" type="datetimeFigureOut">
              <a:rPr lang="en-US" smtClean="0"/>
              <a:pPr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BF42-B7BE-4F48-8926-B6C821BB3FE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57226"/>
            <a:ext cx="762000" cy="76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350" y="83532"/>
            <a:ext cx="917450" cy="9174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6CE1-65B1-4E05-BE0D-4C329DAF77EF}" type="datetimeFigureOut">
              <a:rPr lang="en-US" smtClean="0"/>
              <a:pPr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BF42-B7BE-4F48-8926-B6C821BB3FE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6CE1-65B1-4E05-BE0D-4C329DAF77EF}" type="datetimeFigureOut">
              <a:rPr lang="en-US" smtClean="0"/>
              <a:pPr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BF42-B7BE-4F48-8926-B6C821BB3FE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6CE1-65B1-4E05-BE0D-4C329DAF77EF}" type="datetimeFigureOut">
              <a:rPr lang="en-US" smtClean="0"/>
              <a:pPr/>
              <a:t>9/3/2025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BF42-B7BE-4F48-8926-B6C821BB3FE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6CE1-65B1-4E05-BE0D-4C329DAF77EF}" type="datetimeFigureOut">
              <a:rPr lang="en-US" smtClean="0"/>
              <a:pPr/>
              <a:t>9/3/2025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BF42-B7BE-4F48-8926-B6C821BB3FE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6CE1-65B1-4E05-BE0D-4C329DAF77EF}" type="datetimeFigureOut">
              <a:rPr lang="en-US" smtClean="0"/>
              <a:pPr/>
              <a:t>9/3/2025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BF42-B7BE-4F48-8926-B6C821BB3FE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6CE1-65B1-4E05-BE0D-4C329DAF77EF}" type="datetimeFigureOut">
              <a:rPr lang="en-US" smtClean="0"/>
              <a:pPr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BF42-B7BE-4F48-8926-B6C821BB3FE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6CE1-65B1-4E05-BE0D-4C329DAF77EF}" type="datetimeFigureOut">
              <a:rPr lang="en-US" smtClean="0"/>
              <a:pPr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BF42-B7BE-4F48-8926-B6C821BB3FE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76CE1-65B1-4E05-BE0D-4C329DAF77EF}" type="datetimeFigureOut">
              <a:rPr lang="en-US" smtClean="0"/>
              <a:pPr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6BF42-B7BE-4F48-8926-B6C821BB3FE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" y="764705"/>
            <a:ext cx="8929254" cy="3672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ATME COLLEGE OF ENGINEERING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DEPARTMENT OF COMPUTER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SCIENCE &amp; DESIGN ENGINEERING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400" b="1" baseline="0" dirty="0">
              <a:solidFill>
                <a:srgbClr val="FF0066"/>
              </a:solidFill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pPr algn="ctr">
              <a:spcBef>
                <a:spcPct val="20000"/>
              </a:spcBef>
              <a:defRPr/>
            </a:pPr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“AI POWERED PHARMACEUTICAL INVENTORY MANAGEMENT SYSTEM”</a:t>
            </a:r>
            <a:endParaRPr lang="en-IN" sz="3200" b="1" dirty="0">
              <a:solidFill>
                <a:srgbClr val="002060"/>
              </a:solidFill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800" b="1" i="1" dirty="0">
              <a:solidFill>
                <a:srgbClr val="002060"/>
              </a:solidFill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200" b="1" baseline="0" dirty="0">
              <a:solidFill>
                <a:srgbClr val="002060"/>
              </a:solidFill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600" baseline="0" dirty="0">
              <a:solidFill>
                <a:srgbClr val="002060"/>
              </a:solidFill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1" i="1" u="none" strike="noStrike" kern="1200" cap="none" spc="0" normalizeH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800" b="1" i="1" baseline="0" dirty="0">
              <a:solidFill>
                <a:srgbClr val="002060"/>
              </a:solidFill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1" i="1" u="none" strike="noStrike" kern="1200" cap="none" spc="0" normalizeH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800" b="1" i="1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14745" y="4569022"/>
            <a:ext cx="4357255" cy="155427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Submitted By</a:t>
            </a:r>
            <a:endParaRPr kumimoji="0" lang="en-US" sz="1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JEEVAN S HEGDE 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(4AD22CG017)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9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KUSHAL P</a:t>
            </a:r>
            <a:r>
              <a:rPr kumimoji="0" lang="en-US" sz="19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(4AD22CG019)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9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NAGARJUN M 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(4AD22CG033)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900" b="1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SANJEEV KULKARNI</a:t>
            </a:r>
            <a:r>
              <a:rPr kumimoji="0" lang="en-US" sz="19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(4AD22CG041)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48064" y="4587696"/>
            <a:ext cx="399593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</a:p>
          <a:p>
            <a:r>
              <a:rPr lang="en-US" sz="19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Pavithra A C</a:t>
            </a:r>
          </a:p>
          <a:p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  </a:t>
            </a:r>
          </a:p>
          <a:p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Design </a:t>
            </a:r>
          </a:p>
          <a:p>
            <a:r>
              <a:rPr lang="en-US" sz="1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ATME College of Engineering</a:t>
            </a:r>
          </a:p>
          <a:p>
            <a:endParaRPr lang="en-IN" sz="19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DEAC55-DF3A-DB1E-F397-77B229FBB9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461797"/>
            <a:ext cx="4499992" cy="20496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5C80D7-50FB-8BB1-F7B1-980744CD64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3615098"/>
            <a:ext cx="4499992" cy="19217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6725AE-B6BE-4B96-E97E-D0D6D292751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366" y="1350169"/>
            <a:ext cx="4413633" cy="20068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A32C9D-1402-86E0-387C-D2B0785B6ED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3741"/>
            <a:ext cx="4572000" cy="20752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01CB00-1518-3AA1-83C9-936C7FA9E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52" y="1413904"/>
            <a:ext cx="8833295" cy="403019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00980B4-F927-FA5C-BE62-C615E7910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28" y="1628800"/>
            <a:ext cx="8639944" cy="39284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ED7BC-6A0E-BC81-505B-5800A60EE608}"/>
              </a:ext>
            </a:extLst>
          </p:cNvPr>
          <p:cNvSpPr txBox="1">
            <a:spLocks/>
          </p:cNvSpPr>
          <p:nvPr/>
        </p:nvSpPr>
        <p:spPr>
          <a:xfrm>
            <a:off x="457200" y="908720"/>
            <a:ext cx="8229600" cy="521744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8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itka Small Semibold" pitchFamily="2" charset="0"/>
                <a:cs typeface="Times New Roman" panose="02020603050405020304" pitchFamily="18" charset="0"/>
              </a:rPr>
              <a:t>THANK YOU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>
            <a:extLst>
              <a:ext uri="{FF2B5EF4-FFF2-40B4-BE49-F238E27FC236}">
                <a16:creationId xmlns:a16="http://schemas.microsoft.com/office/drawing/2014/main" id="{70970AE8-684A-E50A-B49B-5DD221E070D2}"/>
              </a:ext>
            </a:extLst>
          </p:cNvPr>
          <p:cNvSpPr txBox="1">
            <a:spLocks/>
          </p:cNvSpPr>
          <p:nvPr/>
        </p:nvSpPr>
        <p:spPr>
          <a:xfrm>
            <a:off x="457200" y="884844"/>
            <a:ext cx="8229600" cy="720080"/>
          </a:xfrm>
          <a:prstGeom prst="rect">
            <a:avLst/>
          </a:prstGeom>
        </p:spPr>
        <p:txBody>
          <a:bodyPr anchor="t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ABSTRACT</a:t>
            </a:r>
            <a:endParaRPr kumimoji="0" lang="en-US" sz="4400" b="0" i="0" u="sng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10">
            <a:extLst>
              <a:ext uri="{FF2B5EF4-FFF2-40B4-BE49-F238E27FC236}">
                <a16:creationId xmlns:a16="http://schemas.microsoft.com/office/drawing/2014/main" id="{7A3CF2A8-1972-17BB-A6A5-E2592686F57D}"/>
              </a:ext>
            </a:extLst>
          </p:cNvPr>
          <p:cNvSpPr txBox="1">
            <a:spLocks/>
          </p:cNvSpPr>
          <p:nvPr/>
        </p:nvSpPr>
        <p:spPr>
          <a:xfrm>
            <a:off x="457200" y="1772816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000" dirty="0"/>
              <a:t>The system uses AI and machine learning to address common pharmacy issues like unpredictable demand, medication expiration, and human error.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000" dirty="0"/>
              <a:t>It provides demand forecasting, automated reordering, expiry prediction, and drug interaction checking to enhance efficiency and patient safety.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000" dirty="0"/>
              <a:t>Built with Python, </a:t>
            </a:r>
            <a:r>
              <a:rPr lang="en-IN" sz="2000" dirty="0" err="1"/>
              <a:t>Streamlit</a:t>
            </a:r>
            <a:r>
              <a:rPr lang="en-IN" sz="2000" dirty="0"/>
              <a:t>, and SQL, the system offers a web interface with analytics and intelligent automation.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000" dirty="0"/>
              <a:t>The goal is to reduce stockouts, minimize waste, and improve overall inventory management for healthcare facilities.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7EB64-0137-F420-263F-1520AC301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08720"/>
            <a:ext cx="8229600" cy="508918"/>
          </a:xfrm>
        </p:spPr>
        <p:txBody>
          <a:bodyPr>
            <a:normAutofit fontScale="90000"/>
          </a:bodyPr>
          <a:lstStyle/>
          <a:p>
            <a:r>
              <a:rPr lang="en-IN" sz="4000" b="1" u="sng" dirty="0">
                <a:solidFill>
                  <a:srgbClr val="FF0066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INTRODUCTION</a:t>
            </a:r>
            <a:endParaRPr lang="en-US" sz="4000" b="1" u="sng" dirty="0">
              <a:solidFill>
                <a:srgbClr val="FF0066"/>
              </a:solidFill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1BBD2-850D-9DE0-3D3E-AB1E011BFC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092" y="1484784"/>
            <a:ext cx="8892480" cy="4371398"/>
          </a:xfrm>
        </p:spPr>
        <p:txBody>
          <a:bodyPr>
            <a:noAutofit/>
          </a:bodyPr>
          <a:lstStyle/>
          <a:p>
            <a:pPr lvl="0"/>
            <a:r>
              <a:rPr lang="en-IN" sz="2400" dirty="0"/>
              <a:t>Traditional inventory management in the pharmaceutical sector is inefficient and prone to errors, leading to drug shortages, overstocking, and financial losses from expired stock.</a:t>
            </a:r>
          </a:p>
          <a:p>
            <a:pPr lvl="0"/>
            <a:r>
              <a:rPr lang="en-IN" sz="2400" dirty="0"/>
              <a:t>This project introduces a modern, AI-driven solution to these problems by leveraging machine learning and predictive analytics.</a:t>
            </a:r>
          </a:p>
          <a:p>
            <a:pPr lvl="0"/>
            <a:r>
              <a:rPr lang="en-IN" sz="2400" dirty="0"/>
              <a:t>By automating key inventory tasks and providing data-driven insights, the system aims to improve efficiency, accuracy, and patient safety.</a:t>
            </a:r>
          </a:p>
          <a:p>
            <a:pPr lvl="0"/>
            <a:r>
              <a:rPr lang="en-IN" sz="2400" dirty="0"/>
              <a:t>This allows pharmacists and administrators to focus more on patient care, while the system handles the complexities of inventory management.</a:t>
            </a:r>
          </a:p>
        </p:txBody>
      </p:sp>
    </p:spTree>
    <p:extLst>
      <p:ext uri="{BB962C8B-B14F-4D97-AF65-F5344CB8AC3E}">
        <p14:creationId xmlns:p14="http://schemas.microsoft.com/office/powerpoint/2010/main" val="2648729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7130F-0EDE-50CB-41D9-4C149FD1B320}"/>
              </a:ext>
            </a:extLst>
          </p:cNvPr>
          <p:cNvSpPr txBox="1">
            <a:spLocks/>
          </p:cNvSpPr>
          <p:nvPr/>
        </p:nvSpPr>
        <p:spPr>
          <a:xfrm>
            <a:off x="457200" y="1124744"/>
            <a:ext cx="8229600" cy="441991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AA40F-3E24-9371-D93E-9CF413E2E2E0}"/>
              </a:ext>
            </a:extLst>
          </p:cNvPr>
          <p:cNvSpPr txBox="1">
            <a:spLocks/>
          </p:cNvSpPr>
          <p:nvPr/>
        </p:nvSpPr>
        <p:spPr>
          <a:xfrm>
            <a:off x="461525" y="2060848"/>
            <a:ext cx="8229600" cy="39399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000" dirty="0"/>
              <a:t>To develop a Python based web application for pharmaceutical inventory management.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000" dirty="0"/>
              <a:t>To implement AI-powered demand forecasting and smart reordering to optimize stock levels and reduce waste.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000" dirty="0"/>
              <a:t>To create a predictive system for managing drug expiration dates and a tool for checking drug interactions to enhance patient safety.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000" dirty="0"/>
              <a:t>To provide a user-friendly dashboard with real-time analytics for comprehensive oversight and better decision-making.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785794"/>
            <a:ext cx="8229600" cy="500066"/>
          </a:xfrm>
        </p:spPr>
        <p:txBody>
          <a:bodyPr>
            <a:normAutofit fontScale="90000"/>
          </a:bodyPr>
          <a:lstStyle/>
          <a:p>
            <a:r>
              <a:rPr lang="en-US" sz="3100" b="1" u="sng" dirty="0">
                <a:solidFill>
                  <a:srgbClr val="FF0066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7158" y="1428736"/>
            <a:ext cx="8572560" cy="4857784"/>
          </a:xfrm>
        </p:spPr>
        <p:txBody>
          <a:bodyPr>
            <a:noAutofit/>
          </a:bodyPr>
          <a:lstStyle/>
          <a:p>
            <a:pPr lvl="0"/>
            <a:r>
              <a:rPr lang="en-IN" sz="2000" dirty="0"/>
              <a:t>The system uses a modular, Python-based core architecture with separate components for each AI function.</a:t>
            </a:r>
          </a:p>
          <a:p>
            <a:pPr lvl="0"/>
            <a:endParaRPr lang="en-IN" sz="2000" dirty="0"/>
          </a:p>
          <a:p>
            <a:pPr lvl="0"/>
            <a:r>
              <a:rPr lang="en-IN" sz="2000" dirty="0"/>
              <a:t>A SQL database is used for data storage, capturing inventory details, transactions, and consumption patterns.</a:t>
            </a:r>
          </a:p>
          <a:p>
            <a:pPr lvl="0"/>
            <a:endParaRPr lang="en-IN" sz="2000" dirty="0"/>
          </a:p>
          <a:p>
            <a:pPr lvl="0"/>
            <a:r>
              <a:rPr lang="en-IN" sz="2000" dirty="0"/>
              <a:t>The frontend is developed using the </a:t>
            </a:r>
            <a:r>
              <a:rPr lang="en-IN" sz="2000" dirty="0" err="1"/>
              <a:t>Streamlit</a:t>
            </a:r>
            <a:r>
              <a:rPr lang="en-IN" sz="2000" dirty="0"/>
              <a:t> framework to create a responsive web interface with interactive data visualizations powered by </a:t>
            </a:r>
            <a:r>
              <a:rPr lang="en-IN" sz="2000" dirty="0" err="1"/>
              <a:t>Plotly</a:t>
            </a:r>
            <a:r>
              <a:rPr lang="en-IN" sz="2000" dirty="0"/>
              <a:t>.</a:t>
            </a:r>
          </a:p>
          <a:p>
            <a:pPr lvl="0"/>
            <a:endParaRPr lang="en-IN" sz="2000" dirty="0"/>
          </a:p>
          <a:p>
            <a:pPr lvl="0"/>
            <a:r>
              <a:rPr lang="en-IN" sz="2000" dirty="0"/>
              <a:t>Machine learning models like Linear Regression , Random Forest and ARIMA are used for demand forecasting, while a knowledge-based system handles drug interaction checks.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44768-A8C7-2A84-D9D8-4583353A3538}"/>
              </a:ext>
            </a:extLst>
          </p:cNvPr>
          <p:cNvSpPr txBox="1">
            <a:spLocks/>
          </p:cNvSpPr>
          <p:nvPr/>
        </p:nvSpPr>
        <p:spPr>
          <a:xfrm>
            <a:off x="428596" y="1214422"/>
            <a:ext cx="8229600" cy="504056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sng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SOFTWARE REQUIRMENTS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9C9CE-AD52-2C9B-6A8A-DF1962D17EDD}"/>
              </a:ext>
            </a:extLst>
          </p:cNvPr>
          <p:cNvSpPr txBox="1">
            <a:spLocks/>
          </p:cNvSpPr>
          <p:nvPr/>
        </p:nvSpPr>
        <p:spPr>
          <a:xfrm>
            <a:off x="457200" y="2071678"/>
            <a:ext cx="8229600" cy="42862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400" dirty="0"/>
              <a:t>The system requires Python 3.7+, and core libraries including </a:t>
            </a:r>
            <a:r>
              <a:rPr lang="en-IN" sz="2400" dirty="0" err="1"/>
              <a:t>streamlit</a:t>
            </a:r>
            <a:r>
              <a:rPr lang="en-IN" sz="2400" dirty="0"/>
              <a:t>, pandas, </a:t>
            </a:r>
            <a:r>
              <a:rPr lang="en-IN" sz="2400" dirty="0" err="1"/>
              <a:t>numpy</a:t>
            </a:r>
            <a:r>
              <a:rPr lang="en-IN" sz="2400" dirty="0"/>
              <a:t>, </a:t>
            </a:r>
            <a:r>
              <a:rPr lang="en-IN" sz="2400" dirty="0" err="1"/>
              <a:t>plotly</a:t>
            </a:r>
            <a:r>
              <a:rPr lang="en-IN" sz="2400" dirty="0"/>
              <a:t>, scikit-learn, pillow, </a:t>
            </a:r>
            <a:r>
              <a:rPr lang="en-IN" sz="2400" dirty="0" err="1"/>
              <a:t>pytesseract</a:t>
            </a:r>
            <a:r>
              <a:rPr lang="en-IN" sz="2400" dirty="0"/>
              <a:t>, </a:t>
            </a:r>
            <a:r>
              <a:rPr lang="en-IN" sz="2400" dirty="0" err="1"/>
              <a:t>openai</a:t>
            </a:r>
            <a:r>
              <a:rPr lang="en-IN" sz="2400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400" dirty="0"/>
              <a:t>Development Environment: VS Code or Cursor IDE is recommended for development.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Database: A built-in SQLite database is used for data persistence.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C829E-91A1-C442-345F-4E4D35A80547}"/>
              </a:ext>
            </a:extLst>
          </p:cNvPr>
          <p:cNvSpPr txBox="1">
            <a:spLocks/>
          </p:cNvSpPr>
          <p:nvPr/>
        </p:nvSpPr>
        <p:spPr>
          <a:xfrm>
            <a:off x="457200" y="1196752"/>
            <a:ext cx="8229600" cy="5760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HARDWARE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A382C-ED7B-8CE5-4AF4-696BB404616A}"/>
              </a:ext>
            </a:extLst>
          </p:cNvPr>
          <p:cNvSpPr txBox="1">
            <a:spLocks/>
          </p:cNvSpPr>
          <p:nvPr/>
        </p:nvSpPr>
        <p:spPr>
          <a:xfrm>
            <a:off x="457200" y="1988840"/>
            <a:ext cx="8229600" cy="324036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0325" lvl="1" algn="ctr">
              <a:lnSpc>
                <a:spcPct val="90000"/>
              </a:lnSpc>
              <a:spcBef>
                <a:spcPts val="500"/>
              </a:spcBef>
            </a:pP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Desktop : </a:t>
            </a:r>
          </a:p>
          <a:p>
            <a:pPr marL="60325" lvl="1" algn="ctr">
              <a:lnSpc>
                <a:spcPct val="90000"/>
              </a:lnSpc>
              <a:spcBef>
                <a:spcPts val="500"/>
              </a:spcBef>
            </a:pPr>
            <a:endParaRPr lang="en-US" sz="2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325" lvl="1" algn="ctr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i3 12</a:t>
            </a:r>
            <a:r>
              <a:rPr lang="en-US" sz="27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 or more</a:t>
            </a:r>
          </a:p>
          <a:p>
            <a:pPr marL="60325" lvl="1" algn="ctr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 : 8GB or more</a:t>
            </a:r>
          </a:p>
          <a:p>
            <a:pPr marL="60325" lvl="1" algn="ctr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ROM : 256GB or more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5794"/>
            <a:ext cx="8229600" cy="631844"/>
          </a:xfrm>
        </p:spPr>
        <p:txBody>
          <a:bodyPr>
            <a:normAutofit/>
          </a:bodyPr>
          <a:lstStyle/>
          <a:p>
            <a:r>
              <a:rPr lang="en-US" sz="2800" b="1" u="sng" dirty="0">
                <a:solidFill>
                  <a:srgbClr val="FF0066"/>
                </a:solidFill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IMPLEMENTATION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9B78EC7-B12B-CB0D-E232-10722FE862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17638"/>
            <a:ext cx="8075240" cy="4387626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2D792D-3463-8439-8094-60F3100230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3025"/>
            <a:ext cx="4355976" cy="19874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59CCE5-1D13-9FF5-4535-D212E1AE27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57313"/>
            <a:ext cx="4572000" cy="20716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8A2C6C-AC37-14FE-9295-E1075DE445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5" y="3846472"/>
            <a:ext cx="4301061" cy="1952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237C23-C4D4-03D0-F538-D10C2D264F4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542" y="3861048"/>
            <a:ext cx="4139952" cy="189532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2510</TotalTime>
  <Words>468</Words>
  <Application>Microsoft Office PowerPoint</Application>
  <PresentationFormat>On-screen Show (4:3)</PresentationFormat>
  <Paragraphs>63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Sitka Small Semibold</vt:lpstr>
      <vt:lpstr>Times New Roman</vt:lpstr>
      <vt:lpstr>Theme1</vt:lpstr>
      <vt:lpstr>Submitted By JEEVAN S HEGDE (4AD22CG017)  KUSHAL P (4AD22CG019)  NAGARJUN M (4AD22CG033) SANJEEV KULKARNI (4AD22CG041) </vt:lpstr>
      <vt:lpstr>PowerPoint Presentation</vt:lpstr>
      <vt:lpstr>INTRODUCTION</vt:lpstr>
      <vt:lpstr>PowerPoint Presentation</vt:lpstr>
      <vt:lpstr>METHODOLOGY</vt:lpstr>
      <vt:lpstr>PowerPoint Presentation</vt:lpstr>
      <vt:lpstr>PowerPoint Presentation</vt:lpstr>
      <vt:lpstr>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ATME</dc:creator>
  <cp:lastModifiedBy>Jeevan S Hegde</cp:lastModifiedBy>
  <cp:revision>74</cp:revision>
  <dcterms:created xsi:type="dcterms:W3CDTF">2022-10-01T04:28:59Z</dcterms:created>
  <dcterms:modified xsi:type="dcterms:W3CDTF">2025-09-03T09:37:14Z</dcterms:modified>
</cp:coreProperties>
</file>