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597" autoAdjust="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outlineViewPr>
    <p:cViewPr>
      <p:scale>
        <a:sx n="33" d="100"/>
        <a:sy n="33" d="100"/>
      </p:scale>
      <p:origin x="0" y="-386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BAA9-4F04-49D1-BBE0-8245F5B93512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C61-8FCD-468F-81B6-2DB4865643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243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BAA9-4F04-49D1-BBE0-8245F5B93512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C61-8FCD-468F-81B6-2DB4865643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97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BAA9-4F04-49D1-BBE0-8245F5B93512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C61-8FCD-468F-81B6-2DB4865643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920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BAA9-4F04-49D1-BBE0-8245F5B93512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C61-8FCD-468F-81B6-2DB4865643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6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BAA9-4F04-49D1-BBE0-8245F5B93512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C61-8FCD-468F-81B6-2DB4865643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51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BAA9-4F04-49D1-BBE0-8245F5B93512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C61-8FCD-468F-81B6-2DB4865643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4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BAA9-4F04-49D1-BBE0-8245F5B93512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C61-8FCD-468F-81B6-2DB48656433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1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BAA9-4F04-49D1-BBE0-8245F5B93512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C61-8FCD-468F-81B6-2DB4865643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16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BAA9-4F04-49D1-BBE0-8245F5B93512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C61-8FCD-468F-81B6-2DB4865643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365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BAA9-4F04-49D1-BBE0-8245F5B93512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C61-8FCD-468F-81B6-2DB4865643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794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01CBAA9-4F04-49D1-BBE0-8245F5B93512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81C61-8FCD-468F-81B6-2DB4865643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53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01CBAA9-4F04-49D1-BBE0-8245F5B93512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AD81C61-8FCD-468F-81B6-2DB48656433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03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по модулю </a:t>
            </a:r>
            <a:r>
              <a:rPr lang="en-US" dirty="0" smtClean="0"/>
              <a:t>web</a:t>
            </a:r>
            <a:br>
              <a:rPr lang="en-US" dirty="0" smtClean="0"/>
            </a:br>
            <a:r>
              <a:rPr lang="ru-RU" dirty="0" smtClean="0"/>
              <a:t>«Мессенджер»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90761" y="4706770"/>
            <a:ext cx="3870363" cy="1479845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Выполнил: Михайлов Александр Николаевич</a:t>
            </a:r>
          </a:p>
          <a:p>
            <a:pPr algn="l"/>
            <a:r>
              <a:rPr lang="ru-RU" dirty="0" smtClean="0"/>
              <a:t>Преподаватель: </a:t>
            </a:r>
            <a:r>
              <a:rPr lang="ru-RU" dirty="0">
                <a:cs typeface="Calibri" panose="020F0502020204030204"/>
              </a:rPr>
              <a:t>Корнилов Игорь </a:t>
            </a:r>
            <a:r>
              <a:rPr lang="ru-RU" dirty="0"/>
              <a:t>Геннадьевич</a:t>
            </a:r>
            <a:endParaRPr lang="ru-RU" dirty="0">
              <a:cs typeface="Calibri" panose="020F0502020204030204"/>
            </a:endParaRPr>
          </a:p>
          <a:p>
            <a:pPr algn="l"/>
            <a:endParaRPr lang="ru-RU" dirty="0" smtClean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18661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Ижевск 2024г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0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этого проекта были использованы следующие технологии:</a:t>
            </a:r>
          </a:p>
          <a:p>
            <a:r>
              <a:rPr lang="en-US" dirty="0" smtClean="0"/>
              <a:t>Flask</a:t>
            </a:r>
            <a:r>
              <a:rPr lang="ru-RU" dirty="0" smtClean="0"/>
              <a:t> и его подмодули</a:t>
            </a:r>
          </a:p>
          <a:p>
            <a:r>
              <a:rPr lang="en-US" dirty="0" err="1" smtClean="0"/>
              <a:t>Wtforms</a:t>
            </a:r>
            <a:endParaRPr lang="ru-RU" dirty="0" smtClean="0"/>
          </a:p>
          <a:p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Io</a:t>
            </a:r>
          </a:p>
          <a:p>
            <a:r>
              <a:rPr lang="en-US" dirty="0" smtClean="0"/>
              <a:t>Sys</a:t>
            </a:r>
          </a:p>
          <a:p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Signal</a:t>
            </a:r>
          </a:p>
          <a:p>
            <a:r>
              <a:rPr lang="en-US" dirty="0" smtClean="0"/>
              <a:t>Pillow</a:t>
            </a:r>
          </a:p>
          <a:p>
            <a:r>
              <a:rPr lang="en-US" dirty="0" err="1" smtClean="0"/>
              <a:t>Sqlalchemy</a:t>
            </a:r>
            <a:endParaRPr lang="en-US" dirty="0" smtClean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2290876" y="10361391"/>
            <a:ext cx="1069297" cy="91246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8" name="Picture 4" descr="https://www.kindpng.com/picc/m/188-1882416_flask-python-logo-hd-png-downloa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83" y="3703148"/>
            <a:ext cx="3406727" cy="269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600200" y="810882"/>
            <a:ext cx="8991600" cy="1516549"/>
          </a:xfrm>
        </p:spPr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2695194" y="2891491"/>
            <a:ext cx="6801612" cy="315562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Для себя я выполнил следующие цели: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 smtClean="0"/>
              <a:t>Научился работать с новыми библиотеками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 smtClean="0"/>
              <a:t>Попробовал себя в новой роли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 smtClean="0"/>
              <a:t>Научился лучше разрабатывать проект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 smtClean="0"/>
              <a:t>Создал новый проект для портфолио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 smtClean="0"/>
              <a:t>Немного подкачал знания английского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03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60000"/>
                <a:lumOff val="40000"/>
              </a:schemeClr>
            </a:gs>
            <a:gs pos="5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avatars.dzeninfra.ru/get-zen_doc/4756594/pub_605666d1b1c77423c5bbe960_6056673e277cb60abfd29e59/scale_12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0" t="-1729" r="7210" b="8167"/>
          <a:stretch/>
        </p:blipFill>
        <p:spPr bwMode="auto">
          <a:xfrm>
            <a:off x="3019247" y="1431850"/>
            <a:ext cx="5702060" cy="420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Создать сайт-мессенджер, который так же может являться социальной сетью</a:t>
            </a:r>
          </a:p>
          <a:p>
            <a:pPr marL="0" indent="0">
              <a:buNone/>
            </a:pPr>
            <a:r>
              <a:rPr lang="ru-RU" dirty="0" smtClean="0"/>
              <a:t>Задачи:</a:t>
            </a:r>
            <a:endParaRPr lang="ru-RU" dirty="0"/>
          </a:p>
          <a:p>
            <a:r>
              <a:rPr lang="ru-RU" dirty="0" smtClean="0"/>
              <a:t>Создать основу сайта с входом</a:t>
            </a:r>
          </a:p>
          <a:p>
            <a:r>
              <a:rPr lang="ru-RU" dirty="0" smtClean="0"/>
              <a:t>Добавить чаты (в чем и заключается суть) и возможность приглашения в них</a:t>
            </a:r>
          </a:p>
          <a:p>
            <a:r>
              <a:rPr lang="ru-RU" dirty="0" smtClean="0"/>
              <a:t>Добавить уведомления</a:t>
            </a:r>
          </a:p>
          <a:p>
            <a:r>
              <a:rPr lang="ru-RU" dirty="0" smtClean="0"/>
              <a:t>Сделать возможность просмотра профиля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397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Мои цели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Т.к. это является учебным проектом, он должен принести пользу мне, как программисту</a:t>
            </a:r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i="1" dirty="0" smtClean="0"/>
              <a:t>меня</a:t>
            </a:r>
            <a:r>
              <a:rPr lang="ru-RU" dirty="0" smtClean="0"/>
              <a:t> проект должен выполнить такие роли:</a:t>
            </a:r>
          </a:p>
          <a:p>
            <a:r>
              <a:rPr lang="ru-RU" dirty="0" smtClean="0"/>
              <a:t>Стать возможностью попробовать себя в роли </a:t>
            </a:r>
            <a:r>
              <a:rPr lang="en-US" dirty="0" smtClean="0"/>
              <a:t>full-stack</a:t>
            </a:r>
            <a:r>
              <a:rPr lang="ru-RU" dirty="0" smtClean="0"/>
              <a:t> разработчика</a:t>
            </a:r>
          </a:p>
          <a:p>
            <a:r>
              <a:rPr lang="ru-RU" dirty="0" smtClean="0"/>
              <a:t>Отточить знания, которыми я уже обладаю</a:t>
            </a:r>
          </a:p>
          <a:p>
            <a:r>
              <a:rPr lang="ru-RU" dirty="0" smtClean="0"/>
              <a:t>Научить работать в скором темпе</a:t>
            </a:r>
          </a:p>
          <a:p>
            <a:r>
              <a:rPr lang="ru-RU" dirty="0" smtClean="0"/>
              <a:t>Искать новую информацию</a:t>
            </a:r>
          </a:p>
        </p:txBody>
      </p:sp>
    </p:spTree>
    <p:extLst>
      <p:ext uri="{BB962C8B-B14F-4D97-AF65-F5344CB8AC3E}">
        <p14:creationId xmlns:p14="http://schemas.microsoft.com/office/powerpoint/2010/main" val="162404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ru-RU" dirty="0" smtClean="0"/>
              <a:t>На главной странице должны быть расположены все основные элементы управления: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Список чатов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Панель навигации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Непосредственно чат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12590"/>
          <a:stretch/>
        </p:blipFill>
        <p:spPr>
          <a:xfrm>
            <a:off x="6307561" y="1990709"/>
            <a:ext cx="5672877" cy="2789231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877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3850" y="3539128"/>
            <a:ext cx="5404305" cy="110780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40" y="2206628"/>
            <a:ext cx="2706462" cy="1111844"/>
          </a:xfrm>
          <a:prstGeom prst="rect">
            <a:avLst/>
          </a:prstGeom>
        </p:spPr>
      </p:pic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ru-RU" dirty="0" smtClean="0"/>
              <a:t>В панели навигации расположены: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Кнопке перехода на главную страницу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Кнопка показа уведомлений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Кнопка выхода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dirty="0" smtClean="0"/>
              <a:t>Профиль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507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1689" y="761187"/>
            <a:ext cx="3309381" cy="5248275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ru-RU" dirty="0" smtClean="0"/>
              <a:t>Отображения чатов реализовано в виде списка, где показываются </a:t>
            </a:r>
            <a:r>
              <a:rPr lang="ru-RU" dirty="0" err="1" smtClean="0"/>
              <a:t>ники</a:t>
            </a:r>
            <a:r>
              <a:rPr lang="ru-RU" dirty="0" smtClean="0"/>
              <a:t> пользователей, их </a:t>
            </a:r>
            <a:r>
              <a:rPr lang="ru-RU" dirty="0" err="1" smtClean="0"/>
              <a:t>аватар</a:t>
            </a:r>
            <a:r>
              <a:rPr lang="ru-RU" dirty="0" smtClean="0"/>
              <a:t>, последнее сообщение</a:t>
            </a:r>
          </a:p>
          <a:p>
            <a:pPr algn="l"/>
            <a:r>
              <a:rPr lang="ru-RU" dirty="0" smtClean="0"/>
              <a:t>Ниже расположена кнопка добавления в чат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77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Уведомления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5677" y="2100388"/>
            <a:ext cx="5493096" cy="3081211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ru-RU" dirty="0" smtClean="0"/>
              <a:t>Окно уведомлений представляет собой список уведомлений данному пользователю</a:t>
            </a:r>
          </a:p>
          <a:p>
            <a:pPr algn="l"/>
            <a:r>
              <a:rPr lang="ru-RU" dirty="0" smtClean="0"/>
              <a:t>Для каждого уведомления есть кнопки</a:t>
            </a:r>
            <a:r>
              <a:rPr lang="en-US" dirty="0" smtClean="0"/>
              <a:t> accept, reject,</a:t>
            </a:r>
            <a:r>
              <a:rPr lang="ru-RU" dirty="0" smtClean="0"/>
              <a:t> или </a:t>
            </a:r>
            <a:r>
              <a:rPr lang="en-US" dirty="0" smtClean="0"/>
              <a:t>ok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4425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Профиль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5959" y="804863"/>
            <a:ext cx="4696082" cy="5248275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ru-RU" dirty="0" smtClean="0"/>
              <a:t>Здесь можно просмотреть (пока что) только свой профиль и, при надобности изменить его, установить </a:t>
            </a:r>
            <a:r>
              <a:rPr lang="ru-RU" dirty="0" err="1" smtClean="0"/>
              <a:t>автар</a:t>
            </a:r>
            <a:r>
              <a:rPr lang="ru-RU" dirty="0"/>
              <a:t> </a:t>
            </a:r>
            <a:r>
              <a:rPr lang="ru-RU" dirty="0" smtClean="0"/>
              <a:t>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672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 и регистрация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0607" y="609043"/>
            <a:ext cx="4220562" cy="3758269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Формы входа и регистрации для доступа к основному функционалу сайта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607" y="4490878"/>
            <a:ext cx="4220562" cy="17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279</Words>
  <Application>Microsoft Office PowerPoint</Application>
  <PresentationFormat>Широкоэкранный</PresentationFormat>
  <Paragraphs>57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Gill Sans MT</vt:lpstr>
      <vt:lpstr>Parcel</vt:lpstr>
      <vt:lpstr>Проект по модулю web «Мессенджер»</vt:lpstr>
      <vt:lpstr>Идея и задачи</vt:lpstr>
      <vt:lpstr>Мои цели</vt:lpstr>
      <vt:lpstr>Главная страница</vt:lpstr>
      <vt:lpstr>Главная страница</vt:lpstr>
      <vt:lpstr>Главная страница</vt:lpstr>
      <vt:lpstr>Уведомления</vt:lpstr>
      <vt:lpstr>Профиль</vt:lpstr>
      <vt:lpstr>Вход и регистрация</vt:lpstr>
      <vt:lpstr>Технологии</vt:lpstr>
      <vt:lpstr>Результат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модулю web «Мессенджер»</dc:title>
  <dc:creator>User</dc:creator>
  <cp:lastModifiedBy>User</cp:lastModifiedBy>
  <cp:revision>7</cp:revision>
  <dcterms:created xsi:type="dcterms:W3CDTF">2024-04-25T10:57:13Z</dcterms:created>
  <dcterms:modified xsi:type="dcterms:W3CDTF">2024-04-25T11:52:34Z</dcterms:modified>
</cp:coreProperties>
</file>