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8" r:id="rId4"/>
    <p:sldId id="273" r:id="rId5"/>
    <p:sldId id="274" r:id="rId6"/>
    <p:sldId id="260" r:id="rId7"/>
    <p:sldId id="259" r:id="rId8"/>
    <p:sldId id="261" r:id="rId9"/>
    <p:sldId id="264" r:id="rId10"/>
    <p:sldId id="262" r:id="rId11"/>
    <p:sldId id="263" r:id="rId12"/>
    <p:sldId id="265" r:id="rId13"/>
    <p:sldId id="266" r:id="rId14"/>
    <p:sldId id="270" r:id="rId15"/>
    <p:sldId id="268" r:id="rId16"/>
    <p:sldId id="269" r:id="rId17"/>
    <p:sldId id="271" r:id="rId1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63" d="100"/>
          <a:sy n="63" d="100"/>
        </p:scale>
        <p:origin x="52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mberto YORIO" userId="f2a187ce32a90a55" providerId="LiveId" clId="{450EB1D3-2B11-449D-BF20-0F301527BEAF}"/>
    <pc:docChg chg="modSld">
      <pc:chgData name="Humberto YORIO" userId="f2a187ce32a90a55" providerId="LiveId" clId="{450EB1D3-2B11-449D-BF20-0F301527BEAF}" dt="2024-03-27T06:52:17.350" v="1" actId="20577"/>
      <pc:docMkLst>
        <pc:docMk/>
      </pc:docMkLst>
      <pc:sldChg chg="modSp mod">
        <pc:chgData name="Humberto YORIO" userId="f2a187ce32a90a55" providerId="LiveId" clId="{450EB1D3-2B11-449D-BF20-0F301527BEAF}" dt="2024-03-27T06:52:17.350" v="1" actId="20577"/>
        <pc:sldMkLst>
          <pc:docMk/>
          <pc:sldMk cId="537752885" sldId="271"/>
        </pc:sldMkLst>
        <pc:spChg chg="mod">
          <ac:chgData name="Humberto YORIO" userId="f2a187ce32a90a55" providerId="LiveId" clId="{450EB1D3-2B11-449D-BF20-0F301527BEAF}" dt="2024-03-27T06:52:17.350" v="1" actId="20577"/>
          <ac:spMkLst>
            <pc:docMk/>
            <pc:sldMk cId="537752885" sldId="271"/>
            <ac:spMk id="3" creationId="{9C6248E9-C7B7-4D7A-B1C4-84BCE20AAFA4}"/>
          </ac:spMkLst>
        </pc:spChg>
      </pc:sldChg>
    </pc:docChg>
  </pc:docChgLst>
  <pc:docChgLst>
    <pc:chgData name="Humberto YORIO" userId="f2a187ce32a90a55" providerId="LiveId" clId="{79D69C80-A827-4AF2-808A-A0F88B51133A}"/>
    <pc:docChg chg="undo redo custSel addSld modSld sldOrd modMainMaster">
      <pc:chgData name="Humberto YORIO" userId="f2a187ce32a90a55" providerId="LiveId" clId="{79D69C80-A827-4AF2-808A-A0F88B51133A}" dt="2024-01-10T18:18:39.081" v="681" actId="14100"/>
      <pc:docMkLst>
        <pc:docMk/>
      </pc:docMkLst>
      <pc:sldChg chg="addSp delSp modSp mod modMedia setBg delAnim setClrOvrMap delDesignElem">
        <pc:chgData name="Humberto YORIO" userId="f2a187ce32a90a55" providerId="LiveId" clId="{79D69C80-A827-4AF2-808A-A0F88B51133A}" dt="2024-01-10T15:17:39.011" v="281"/>
        <pc:sldMkLst>
          <pc:docMk/>
          <pc:sldMk cId="3054895194" sldId="256"/>
        </pc:sldMkLst>
        <pc:spChg chg="mod">
          <ac:chgData name="Humberto YORIO" userId="f2a187ce32a90a55" providerId="LiveId" clId="{79D69C80-A827-4AF2-808A-A0F88B51133A}" dt="2024-01-10T15:14:57.128" v="258" actId="26606"/>
          <ac:spMkLst>
            <pc:docMk/>
            <pc:sldMk cId="3054895194" sldId="256"/>
            <ac:spMk id="2" creationId="{456CE893-D6D8-4DAC-AEDA-9F9AB6512170}"/>
          </ac:spMkLst>
        </pc:spChg>
        <pc:spChg chg="add del">
          <ac:chgData name="Humberto YORIO" userId="f2a187ce32a90a55" providerId="LiveId" clId="{79D69C80-A827-4AF2-808A-A0F88B51133A}" dt="2024-01-10T15:14:34.442" v="255"/>
          <ac:spMkLst>
            <pc:docMk/>
            <pc:sldMk cId="3054895194" sldId="256"/>
            <ac:spMk id="8" creationId="{C1DD1A8A-57D5-4A81-AD04-532B043C5611}"/>
          </ac:spMkLst>
        </pc:spChg>
        <pc:spChg chg="add del">
          <ac:chgData name="Humberto YORIO" userId="f2a187ce32a90a55" providerId="LiveId" clId="{79D69C80-A827-4AF2-808A-A0F88B51133A}" dt="2024-01-10T15:14:57.128" v="258" actId="26606"/>
          <ac:spMkLst>
            <pc:docMk/>
            <pc:sldMk cId="3054895194" sldId="256"/>
            <ac:spMk id="9" creationId="{A8384FB5-9ADC-4DDC-881B-597D56F5B15D}"/>
          </ac:spMkLst>
        </pc:spChg>
        <pc:spChg chg="add del">
          <ac:chgData name="Humberto YORIO" userId="f2a187ce32a90a55" providerId="LiveId" clId="{79D69C80-A827-4AF2-808A-A0F88B51133A}" dt="2024-01-10T15:14:34.442" v="255"/>
          <ac:spMkLst>
            <pc:docMk/>
            <pc:sldMk cId="3054895194" sldId="256"/>
            <ac:spMk id="10" creationId="{007891EC-4501-44ED-A8C8-B11B6DB767AB}"/>
          </ac:spMkLst>
        </pc:spChg>
        <pc:spChg chg="add del">
          <ac:chgData name="Humberto YORIO" userId="f2a187ce32a90a55" providerId="LiveId" clId="{79D69C80-A827-4AF2-808A-A0F88B51133A}" dt="2024-01-10T15:14:57.128" v="258" actId="26606"/>
          <ac:spMkLst>
            <pc:docMk/>
            <pc:sldMk cId="3054895194" sldId="256"/>
            <ac:spMk id="11" creationId="{1199E1B1-A8C0-4FE8-A5A8-1CB41D69F857}"/>
          </ac:spMkLst>
        </pc:spChg>
        <pc:spChg chg="add del">
          <ac:chgData name="Humberto YORIO" userId="f2a187ce32a90a55" providerId="LiveId" clId="{79D69C80-A827-4AF2-808A-A0F88B51133A}" dt="2024-01-10T15:14:57.128" v="258" actId="26606"/>
          <ac:spMkLst>
            <pc:docMk/>
            <pc:sldMk cId="3054895194" sldId="256"/>
            <ac:spMk id="13" creationId="{84A8DE83-DE75-4B41-9DB4-A7EC0B0DEC0B}"/>
          </ac:spMkLst>
        </pc:spChg>
        <pc:spChg chg="add del">
          <ac:chgData name="Humberto YORIO" userId="f2a187ce32a90a55" providerId="LiveId" clId="{79D69C80-A827-4AF2-808A-A0F88B51133A}" dt="2024-01-10T15:14:57.128" v="258" actId="26606"/>
          <ac:spMkLst>
            <pc:docMk/>
            <pc:sldMk cId="3054895194" sldId="256"/>
            <ac:spMk id="15" creationId="{A7009A0A-BEF5-4EAC-AF15-E4F9F002E239}"/>
          </ac:spMkLst>
        </pc:spChg>
        <pc:spChg chg="add">
          <ac:chgData name="Humberto YORIO" userId="f2a187ce32a90a55" providerId="LiveId" clId="{79D69C80-A827-4AF2-808A-A0F88B51133A}" dt="2024-01-10T15:14:57.128" v="258" actId="26606"/>
          <ac:spMkLst>
            <pc:docMk/>
            <pc:sldMk cId="3054895194" sldId="256"/>
            <ac:spMk id="20" creationId="{577D6B2E-37A3-429E-A37C-F30ED6487282}"/>
          </ac:spMkLst>
        </pc:spChg>
        <pc:spChg chg="add">
          <ac:chgData name="Humberto YORIO" userId="f2a187ce32a90a55" providerId="LiveId" clId="{79D69C80-A827-4AF2-808A-A0F88B51133A}" dt="2024-01-10T15:14:57.128" v="258" actId="26606"/>
          <ac:spMkLst>
            <pc:docMk/>
            <pc:sldMk cId="3054895194" sldId="256"/>
            <ac:spMk id="22" creationId="{5CEAD642-85CF-4750-8432-7C80C901F001}"/>
          </ac:spMkLst>
        </pc:spChg>
        <pc:spChg chg="add">
          <ac:chgData name="Humberto YORIO" userId="f2a187ce32a90a55" providerId="LiveId" clId="{79D69C80-A827-4AF2-808A-A0F88B51133A}" dt="2024-01-10T15:14:57.128" v="258" actId="26606"/>
          <ac:spMkLst>
            <pc:docMk/>
            <pc:sldMk cId="3054895194" sldId="256"/>
            <ac:spMk id="24" creationId="{FA33EEAE-15D5-4119-8C1E-89D943F911EF}"/>
          </ac:spMkLst>
        </pc:spChg>
        <pc:spChg chg="add">
          <ac:chgData name="Humberto YORIO" userId="f2a187ce32a90a55" providerId="LiveId" clId="{79D69C80-A827-4AF2-808A-A0F88B51133A}" dt="2024-01-10T15:14:57.128" v="258" actId="26606"/>
          <ac:spMkLst>
            <pc:docMk/>
            <pc:sldMk cId="3054895194" sldId="256"/>
            <ac:spMk id="26" creationId="{730D8B3B-9B80-4025-B934-26DC7D7CD231}"/>
          </ac:spMkLst>
        </pc:spChg>
        <pc:spChg chg="add">
          <ac:chgData name="Humberto YORIO" userId="f2a187ce32a90a55" providerId="LiveId" clId="{79D69C80-A827-4AF2-808A-A0F88B51133A}" dt="2024-01-10T15:14:57.128" v="258" actId="26606"/>
          <ac:spMkLst>
            <pc:docMk/>
            <pc:sldMk cId="3054895194" sldId="256"/>
            <ac:spMk id="28" creationId="{1064D5D5-227B-4F66-9AEA-46F570E793BD}"/>
          </ac:spMkLst>
        </pc:spChg>
        <pc:spChg chg="add">
          <ac:chgData name="Humberto YORIO" userId="f2a187ce32a90a55" providerId="LiveId" clId="{79D69C80-A827-4AF2-808A-A0F88B51133A}" dt="2024-01-10T15:14:57.128" v="258" actId="26606"/>
          <ac:spMkLst>
            <pc:docMk/>
            <pc:sldMk cId="3054895194" sldId="256"/>
            <ac:spMk id="30" creationId="{646B67A4-D328-4747-A82B-65E84FA46368}"/>
          </ac:spMkLst>
        </pc:spChg>
        <pc:spChg chg="add">
          <ac:chgData name="Humberto YORIO" userId="f2a187ce32a90a55" providerId="LiveId" clId="{79D69C80-A827-4AF2-808A-A0F88B51133A}" dt="2024-01-10T15:14:57.128" v="258" actId="26606"/>
          <ac:spMkLst>
            <pc:docMk/>
            <pc:sldMk cId="3054895194" sldId="256"/>
            <ac:spMk id="32" creationId="{B5A1B09C-1565-46F8-B70F-621C5EB48A09}"/>
          </ac:spMkLst>
        </pc:spChg>
        <pc:spChg chg="add">
          <ac:chgData name="Humberto YORIO" userId="f2a187ce32a90a55" providerId="LiveId" clId="{79D69C80-A827-4AF2-808A-A0F88B51133A}" dt="2024-01-10T15:14:57.128" v="258" actId="26606"/>
          <ac:spMkLst>
            <pc:docMk/>
            <pc:sldMk cId="3054895194" sldId="256"/>
            <ac:spMk id="34" creationId="{8C516CC8-80AC-446C-A56E-9F54B7210402}"/>
          </ac:spMkLst>
        </pc:spChg>
        <pc:picChg chg="add del mod ord">
          <ac:chgData name="Humberto YORIO" userId="f2a187ce32a90a55" providerId="LiveId" clId="{79D69C80-A827-4AF2-808A-A0F88B51133A}" dt="2024-01-10T15:14:51.027" v="257" actId="478"/>
          <ac:picMkLst>
            <pc:docMk/>
            <pc:sldMk cId="3054895194" sldId="256"/>
            <ac:picMk id="4" creationId="{1B884A40-0807-534D-AB67-96AC2EA7377C}"/>
          </ac:picMkLst>
        </pc:picChg>
      </pc:sldChg>
      <pc:sldChg chg="addSp delSp modSp mod setBg setClrOvrMap delDesignElem">
        <pc:chgData name="Humberto YORIO" userId="f2a187ce32a90a55" providerId="LiveId" clId="{79D69C80-A827-4AF2-808A-A0F88B51133A}" dt="2024-01-10T15:22:00.268" v="299" actId="26606"/>
        <pc:sldMkLst>
          <pc:docMk/>
          <pc:sldMk cId="1457056445" sldId="258"/>
        </pc:sldMkLst>
        <pc:spChg chg="mod">
          <ac:chgData name="Humberto YORIO" userId="f2a187ce32a90a55" providerId="LiveId" clId="{79D69C80-A827-4AF2-808A-A0F88B51133A}" dt="2024-01-10T15:21:40.704" v="298" actId="26606"/>
          <ac:spMkLst>
            <pc:docMk/>
            <pc:sldMk cId="1457056445" sldId="258"/>
            <ac:spMk id="2" creationId="{67035B3C-A32C-4513-8DE4-820070563150}"/>
          </ac:spMkLst>
        </pc:spChg>
        <pc:spChg chg="del mod">
          <ac:chgData name="Humberto YORIO" userId="f2a187ce32a90a55" providerId="LiveId" clId="{79D69C80-A827-4AF2-808A-A0F88B51133A}" dt="2024-01-10T15:21:40.704" v="298" actId="26606"/>
          <ac:spMkLst>
            <pc:docMk/>
            <pc:sldMk cId="1457056445" sldId="258"/>
            <ac:spMk id="3" creationId="{9C6248E9-C7B7-4D7A-B1C4-84BCE20AAFA4}"/>
          </ac:spMkLst>
        </pc:spChg>
        <pc:spChg chg="add del">
          <ac:chgData name="Humberto YORIO" userId="f2a187ce32a90a55" providerId="LiveId" clId="{79D69C80-A827-4AF2-808A-A0F88B51133A}" dt="2024-01-10T15:22:00.268" v="299" actId="26606"/>
          <ac:spMkLst>
            <pc:docMk/>
            <pc:sldMk cId="1457056445" sldId="258"/>
            <ac:spMk id="6" creationId="{BACC6370-2D7E-4714-9D71-7542949D7D5D}"/>
          </ac:spMkLst>
        </pc:spChg>
        <pc:spChg chg="add del">
          <ac:chgData name="Humberto YORIO" userId="f2a187ce32a90a55" providerId="LiveId" clId="{79D69C80-A827-4AF2-808A-A0F88B51133A}" dt="2024-01-10T15:22:00.268" v="299" actId="26606"/>
          <ac:spMkLst>
            <pc:docMk/>
            <pc:sldMk cId="1457056445" sldId="258"/>
            <ac:spMk id="7" creationId="{F68B3F68-107C-434F-AA38-110D5EA91B85}"/>
          </ac:spMkLst>
        </pc:spChg>
        <pc:spChg chg="add del">
          <ac:chgData name="Humberto YORIO" userId="f2a187ce32a90a55" providerId="LiveId" clId="{79D69C80-A827-4AF2-808A-A0F88B51133A}" dt="2024-01-10T15:22:00.268" v="299" actId="26606"/>
          <ac:spMkLst>
            <pc:docMk/>
            <pc:sldMk cId="1457056445" sldId="258"/>
            <ac:spMk id="8" creationId="{AAD0DBB9-1A4B-4391-81D4-CB19F9AB918A}"/>
          </ac:spMkLst>
        </pc:spChg>
        <pc:spChg chg="add del">
          <ac:chgData name="Humberto YORIO" userId="f2a187ce32a90a55" providerId="LiveId" clId="{79D69C80-A827-4AF2-808A-A0F88B51133A}" dt="2024-01-10T15:05:56.042" v="9" actId="26606"/>
          <ac:spMkLst>
            <pc:docMk/>
            <pc:sldMk cId="1457056445" sldId="258"/>
            <ac:spMk id="9" creationId="{9F7D5CDA-D291-4307-BF55-1381FED29634}"/>
          </ac:spMkLst>
        </pc:spChg>
        <pc:spChg chg="add del">
          <ac:chgData name="Humberto YORIO" userId="f2a187ce32a90a55" providerId="LiveId" clId="{79D69C80-A827-4AF2-808A-A0F88B51133A}" dt="2024-01-10T15:05:56.042" v="9" actId="26606"/>
          <ac:spMkLst>
            <pc:docMk/>
            <pc:sldMk cId="1457056445" sldId="258"/>
            <ac:spMk id="11" creationId="{59B296B9-C5A5-4E4F-9B60-C907B5F1466C}"/>
          </ac:spMkLst>
        </pc:spChg>
        <pc:spChg chg="add del">
          <ac:chgData name="Humberto YORIO" userId="f2a187ce32a90a55" providerId="LiveId" clId="{79D69C80-A827-4AF2-808A-A0F88B51133A}" dt="2024-01-10T15:05:56.042" v="9" actId="26606"/>
          <ac:spMkLst>
            <pc:docMk/>
            <pc:sldMk cId="1457056445" sldId="258"/>
            <ac:spMk id="13" creationId="{D0300FD3-5AF1-6305-15FA-9078072672E2}"/>
          </ac:spMkLst>
        </pc:spChg>
        <pc:spChg chg="add del">
          <ac:chgData name="Humberto YORIO" userId="f2a187ce32a90a55" providerId="LiveId" clId="{79D69C80-A827-4AF2-808A-A0F88B51133A}" dt="2024-01-10T15:22:00.268" v="299" actId="26606"/>
          <ac:spMkLst>
            <pc:docMk/>
            <pc:sldMk cId="1457056445" sldId="258"/>
            <ac:spMk id="15" creationId="{063BBA22-50EA-4C4D-BE05-F1CE4E63AA56}"/>
          </ac:spMkLst>
        </pc:spChg>
        <pc:spChg chg="add">
          <ac:chgData name="Humberto YORIO" userId="f2a187ce32a90a55" providerId="LiveId" clId="{79D69C80-A827-4AF2-808A-A0F88B51133A}" dt="2024-01-10T15:22:00.268" v="299" actId="26606"/>
          <ac:spMkLst>
            <pc:docMk/>
            <pc:sldMk cId="1457056445" sldId="258"/>
            <ac:spMk id="17" creationId="{BACC6370-2D7E-4714-9D71-7542949D7D5D}"/>
          </ac:spMkLst>
        </pc:spChg>
        <pc:spChg chg="add del">
          <ac:chgData name="Humberto YORIO" userId="f2a187ce32a90a55" providerId="LiveId" clId="{79D69C80-A827-4AF2-808A-A0F88B51133A}" dt="2024-01-10T15:05:56.038" v="8" actId="26606"/>
          <ac:spMkLst>
            <pc:docMk/>
            <pc:sldMk cId="1457056445" sldId="258"/>
            <ac:spMk id="18" creationId="{D009D6D5-DAC2-4A8B-A17A-E206B9012D09}"/>
          </ac:spMkLst>
        </pc:spChg>
        <pc:spChg chg="add">
          <ac:chgData name="Humberto YORIO" userId="f2a187ce32a90a55" providerId="LiveId" clId="{79D69C80-A827-4AF2-808A-A0F88B51133A}" dt="2024-01-10T15:22:00.268" v="299" actId="26606"/>
          <ac:spMkLst>
            <pc:docMk/>
            <pc:sldMk cId="1457056445" sldId="258"/>
            <ac:spMk id="22" creationId="{F68B3F68-107C-434F-AA38-110D5EA91B85}"/>
          </ac:spMkLst>
        </pc:spChg>
        <pc:spChg chg="add">
          <ac:chgData name="Humberto YORIO" userId="f2a187ce32a90a55" providerId="LiveId" clId="{79D69C80-A827-4AF2-808A-A0F88B51133A}" dt="2024-01-10T15:22:00.268" v="299" actId="26606"/>
          <ac:spMkLst>
            <pc:docMk/>
            <pc:sldMk cId="1457056445" sldId="258"/>
            <ac:spMk id="24" creationId="{AAD0DBB9-1A4B-4391-81D4-CB19F9AB918A}"/>
          </ac:spMkLst>
        </pc:spChg>
        <pc:spChg chg="add">
          <ac:chgData name="Humberto YORIO" userId="f2a187ce32a90a55" providerId="LiveId" clId="{79D69C80-A827-4AF2-808A-A0F88B51133A}" dt="2024-01-10T15:22:00.268" v="299" actId="26606"/>
          <ac:spMkLst>
            <pc:docMk/>
            <pc:sldMk cId="1457056445" sldId="258"/>
            <ac:spMk id="26" creationId="{063BBA22-50EA-4C4D-BE05-F1CE4E63AA56}"/>
          </ac:spMkLst>
        </pc:spChg>
        <pc:graphicFrameChg chg="add mod modGraphic">
          <ac:chgData name="Humberto YORIO" userId="f2a187ce32a90a55" providerId="LiveId" clId="{79D69C80-A827-4AF2-808A-A0F88B51133A}" dt="2024-01-10T15:22:00.268" v="299" actId="26606"/>
          <ac:graphicFrameMkLst>
            <pc:docMk/>
            <pc:sldMk cId="1457056445" sldId="258"/>
            <ac:graphicFrameMk id="10" creationId="{AA15FFAF-2505-61B7-384C-6B2DDC58DBA0}"/>
          </ac:graphicFrameMkLst>
        </pc:graphicFrameChg>
        <pc:picChg chg="add del mod ord">
          <ac:chgData name="Humberto YORIO" userId="f2a187ce32a90a55" providerId="LiveId" clId="{79D69C80-A827-4AF2-808A-A0F88B51133A}" dt="2024-01-10T15:21:34.112" v="297" actId="478"/>
          <ac:picMkLst>
            <pc:docMk/>
            <pc:sldMk cId="1457056445" sldId="258"/>
            <ac:picMk id="5" creationId="{E02839E7-A370-68EC-A093-C0230F86D16E}"/>
          </ac:picMkLst>
        </pc:picChg>
        <pc:cxnChg chg="add del">
          <ac:chgData name="Humberto YORIO" userId="f2a187ce32a90a55" providerId="LiveId" clId="{79D69C80-A827-4AF2-808A-A0F88B51133A}" dt="2024-01-10T15:16:42.969" v="267"/>
          <ac:cxnSpMkLst>
            <pc:docMk/>
            <pc:sldMk cId="1457056445" sldId="258"/>
            <ac:cxnSpMk id="20" creationId="{1503BFE4-729B-D9D0-C17B-501E6AF1127A}"/>
          </ac:cxnSpMkLst>
        </pc:cxnChg>
      </pc:sldChg>
      <pc:sldChg chg="addSp delSp modSp mod setBg setClrOvrMap delDesignElem">
        <pc:chgData name="Humberto YORIO" userId="f2a187ce32a90a55" providerId="LiveId" clId="{79D69C80-A827-4AF2-808A-A0F88B51133A}" dt="2024-01-10T18:13:31.572" v="638" actId="14100"/>
        <pc:sldMkLst>
          <pc:docMk/>
          <pc:sldMk cId="1219679529" sldId="259"/>
        </pc:sldMkLst>
        <pc:spChg chg="mod">
          <ac:chgData name="Humberto YORIO" userId="f2a187ce32a90a55" providerId="LiveId" clId="{79D69C80-A827-4AF2-808A-A0F88B51133A}" dt="2024-01-10T15:34:41.725" v="440" actId="26606"/>
          <ac:spMkLst>
            <pc:docMk/>
            <pc:sldMk cId="1219679529" sldId="259"/>
            <ac:spMk id="2" creationId="{67035B3C-A32C-4513-8DE4-820070563150}"/>
          </ac:spMkLst>
        </pc:spChg>
        <pc:spChg chg="del mod">
          <ac:chgData name="Humberto YORIO" userId="f2a187ce32a90a55" providerId="LiveId" clId="{79D69C80-A827-4AF2-808A-A0F88B51133A}" dt="2024-01-10T15:31:56.523" v="433" actId="478"/>
          <ac:spMkLst>
            <pc:docMk/>
            <pc:sldMk cId="1219679529" sldId="259"/>
            <ac:spMk id="3" creationId="{9C6248E9-C7B7-4D7A-B1C4-84BCE20AAFA4}"/>
          </ac:spMkLst>
        </pc:spChg>
        <pc:spChg chg="add del">
          <ac:chgData name="Humberto YORIO" userId="f2a187ce32a90a55" providerId="LiveId" clId="{79D69C80-A827-4AF2-808A-A0F88B51133A}" dt="2024-01-10T15:34:41.725" v="440" actId="26606"/>
          <ac:spMkLst>
            <pc:docMk/>
            <pc:sldMk cId="1219679529" sldId="259"/>
            <ac:spMk id="6" creationId="{1B15ED52-F352-441B-82BF-E0EA34836D08}"/>
          </ac:spMkLst>
        </pc:spChg>
        <pc:spChg chg="add del">
          <ac:chgData name="Humberto YORIO" userId="f2a187ce32a90a55" providerId="LiveId" clId="{79D69C80-A827-4AF2-808A-A0F88B51133A}" dt="2024-01-10T15:34:41.725" v="440" actId="26606"/>
          <ac:spMkLst>
            <pc:docMk/>
            <pc:sldMk cId="1219679529" sldId="259"/>
            <ac:spMk id="7" creationId="{3B2E3793-BFE6-45A2-9B7B-E18844431C99}"/>
          </ac:spMkLst>
        </pc:spChg>
        <pc:spChg chg="add del">
          <ac:chgData name="Humberto YORIO" userId="f2a187ce32a90a55" providerId="LiveId" clId="{79D69C80-A827-4AF2-808A-A0F88B51133A}" dt="2024-01-10T15:16:50.242" v="270"/>
          <ac:spMkLst>
            <pc:docMk/>
            <pc:sldMk cId="1219679529" sldId="259"/>
            <ac:spMk id="8" creationId="{540CF837-40E9-46D4-AC1B-0750F339B5E7}"/>
          </ac:spMkLst>
        </pc:spChg>
        <pc:spChg chg="add del">
          <ac:chgData name="Humberto YORIO" userId="f2a187ce32a90a55" providerId="LiveId" clId="{79D69C80-A827-4AF2-808A-A0F88B51133A}" dt="2024-01-10T15:05:47.046" v="5" actId="26606"/>
          <ac:spMkLst>
            <pc:docMk/>
            <pc:sldMk cId="1219679529" sldId="259"/>
            <ac:spMk id="9" creationId="{B210AC1D-4063-4C6E-9528-FA9C4C0C18E6}"/>
          </ac:spMkLst>
        </pc:spChg>
        <pc:spChg chg="add del">
          <ac:chgData name="Humberto YORIO" userId="f2a187ce32a90a55" providerId="LiveId" clId="{79D69C80-A827-4AF2-808A-A0F88B51133A}" dt="2024-01-10T15:16:50.242" v="270"/>
          <ac:spMkLst>
            <pc:docMk/>
            <pc:sldMk cId="1219679529" sldId="259"/>
            <ac:spMk id="10" creationId="{7E9A2B51-223D-1BB8-5890-C33214DDAC1F}"/>
          </ac:spMkLst>
        </pc:spChg>
        <pc:spChg chg="add del">
          <ac:chgData name="Humberto YORIO" userId="f2a187ce32a90a55" providerId="LiveId" clId="{79D69C80-A827-4AF2-808A-A0F88B51133A}" dt="2024-01-10T15:05:47.046" v="5" actId="26606"/>
          <ac:spMkLst>
            <pc:docMk/>
            <pc:sldMk cId="1219679529" sldId="259"/>
            <ac:spMk id="11" creationId="{02F8C595-E68C-4306-AED8-DC7826A0A506}"/>
          </ac:spMkLst>
        </pc:spChg>
        <pc:spChg chg="add del">
          <ac:chgData name="Humberto YORIO" userId="f2a187ce32a90a55" providerId="LiveId" clId="{79D69C80-A827-4AF2-808A-A0F88B51133A}" dt="2024-01-10T15:34:41.725" v="440" actId="26606"/>
          <ac:spMkLst>
            <pc:docMk/>
            <pc:sldMk cId="1219679529" sldId="259"/>
            <ac:spMk id="12" creationId="{BC4C4868-CB8F-4AF9-9CDB-8108F2C19B67}"/>
          </ac:spMkLst>
        </pc:spChg>
        <pc:spChg chg="add del mod">
          <ac:chgData name="Humberto YORIO" userId="f2a187ce32a90a55" providerId="LiveId" clId="{79D69C80-A827-4AF2-808A-A0F88B51133A}" dt="2024-01-10T15:33:03.766" v="437" actId="478"/>
          <ac:spMkLst>
            <pc:docMk/>
            <pc:sldMk cId="1219679529" sldId="259"/>
            <ac:spMk id="13" creationId="{6C984A83-E00C-4444-92C7-3B174E0C9241}"/>
          </ac:spMkLst>
        </pc:spChg>
        <pc:spChg chg="add del">
          <ac:chgData name="Humberto YORIO" userId="f2a187ce32a90a55" providerId="LiveId" clId="{79D69C80-A827-4AF2-808A-A0F88B51133A}" dt="2024-01-10T15:34:41.725" v="440" actId="26606"/>
          <ac:spMkLst>
            <pc:docMk/>
            <pc:sldMk cId="1219679529" sldId="259"/>
            <ac:spMk id="14" creationId="{375E0459-6403-40CD-989D-56A4407CA12E}"/>
          </ac:spMkLst>
        </pc:spChg>
        <pc:spChg chg="add mod">
          <ac:chgData name="Humberto YORIO" userId="f2a187ce32a90a55" providerId="LiveId" clId="{79D69C80-A827-4AF2-808A-A0F88B51133A}" dt="2024-01-10T18:13:31.572" v="638" actId="14100"/>
          <ac:spMkLst>
            <pc:docMk/>
            <pc:sldMk cId="1219679529" sldId="259"/>
            <ac:spMk id="15" creationId="{18C9DF84-47C2-4D03-BFB7-D5EE447CC1DD}"/>
          </ac:spMkLst>
        </pc:spChg>
        <pc:spChg chg="add del">
          <ac:chgData name="Humberto YORIO" userId="f2a187ce32a90a55" providerId="LiveId" clId="{79D69C80-A827-4AF2-808A-A0F88B51133A}" dt="2024-01-10T15:34:41.725" v="440" actId="26606"/>
          <ac:spMkLst>
            <pc:docMk/>
            <pc:sldMk cId="1219679529" sldId="259"/>
            <ac:spMk id="16" creationId="{53E5B1A8-3AC9-4BD1-9BBC-78CA94F2D1BA}"/>
          </ac:spMkLst>
        </pc:spChg>
        <pc:spChg chg="add">
          <ac:chgData name="Humberto YORIO" userId="f2a187ce32a90a55" providerId="LiveId" clId="{79D69C80-A827-4AF2-808A-A0F88B51133A}" dt="2024-01-10T15:34:41.725" v="440" actId="26606"/>
          <ac:spMkLst>
            <pc:docMk/>
            <pc:sldMk cId="1219679529" sldId="259"/>
            <ac:spMk id="21" creationId="{1B15ED52-F352-441B-82BF-E0EA34836D08}"/>
          </ac:spMkLst>
        </pc:spChg>
        <pc:spChg chg="add">
          <ac:chgData name="Humberto YORIO" userId="f2a187ce32a90a55" providerId="LiveId" clId="{79D69C80-A827-4AF2-808A-A0F88B51133A}" dt="2024-01-10T15:34:41.725" v="440" actId="26606"/>
          <ac:spMkLst>
            <pc:docMk/>
            <pc:sldMk cId="1219679529" sldId="259"/>
            <ac:spMk id="23" creationId="{3B2E3793-BFE6-45A2-9B7B-E18844431C99}"/>
          </ac:spMkLst>
        </pc:spChg>
        <pc:spChg chg="add">
          <ac:chgData name="Humberto YORIO" userId="f2a187ce32a90a55" providerId="LiveId" clId="{79D69C80-A827-4AF2-808A-A0F88B51133A}" dt="2024-01-10T15:34:41.725" v="440" actId="26606"/>
          <ac:spMkLst>
            <pc:docMk/>
            <pc:sldMk cId="1219679529" sldId="259"/>
            <ac:spMk id="25" creationId="{BC4C4868-CB8F-4AF9-9CDB-8108F2C19B67}"/>
          </ac:spMkLst>
        </pc:spChg>
        <pc:spChg chg="add">
          <ac:chgData name="Humberto YORIO" userId="f2a187ce32a90a55" providerId="LiveId" clId="{79D69C80-A827-4AF2-808A-A0F88B51133A}" dt="2024-01-10T15:34:41.725" v="440" actId="26606"/>
          <ac:spMkLst>
            <pc:docMk/>
            <pc:sldMk cId="1219679529" sldId="259"/>
            <ac:spMk id="27" creationId="{375E0459-6403-40CD-989D-56A4407CA12E}"/>
          </ac:spMkLst>
        </pc:spChg>
        <pc:spChg chg="add">
          <ac:chgData name="Humberto YORIO" userId="f2a187ce32a90a55" providerId="LiveId" clId="{79D69C80-A827-4AF2-808A-A0F88B51133A}" dt="2024-01-10T15:34:41.725" v="440" actId="26606"/>
          <ac:spMkLst>
            <pc:docMk/>
            <pc:sldMk cId="1219679529" sldId="259"/>
            <ac:spMk id="29" creationId="{53E5B1A8-3AC9-4BD1-9BBC-78CA94F2D1BA}"/>
          </ac:spMkLst>
        </pc:spChg>
        <pc:picChg chg="add del">
          <ac:chgData name="Humberto YORIO" userId="f2a187ce32a90a55" providerId="LiveId" clId="{79D69C80-A827-4AF2-808A-A0F88B51133A}" dt="2024-01-10T15:05:47.046" v="5" actId="26606"/>
          <ac:picMkLst>
            <pc:docMk/>
            <pc:sldMk cId="1219679529" sldId="259"/>
            <ac:picMk id="5" creationId="{624F6B7C-1532-A544-EAD0-58352D4B5446}"/>
          </ac:picMkLst>
        </pc:picChg>
      </pc:sldChg>
      <pc:sldChg chg="addSp delSp modSp mod ord setBg setClrOvrMap delDesignElem">
        <pc:chgData name="Humberto YORIO" userId="f2a187ce32a90a55" providerId="LiveId" clId="{79D69C80-A827-4AF2-808A-A0F88B51133A}" dt="2024-01-10T15:28:33.083" v="402" actId="20577"/>
        <pc:sldMkLst>
          <pc:docMk/>
          <pc:sldMk cId="4152558662" sldId="260"/>
        </pc:sldMkLst>
        <pc:spChg chg="mod">
          <ac:chgData name="Humberto YORIO" userId="f2a187ce32a90a55" providerId="LiveId" clId="{79D69C80-A827-4AF2-808A-A0F88B51133A}" dt="2024-01-10T15:28:33.083" v="402" actId="20577"/>
          <ac:spMkLst>
            <pc:docMk/>
            <pc:sldMk cId="4152558662" sldId="260"/>
            <ac:spMk id="2" creationId="{67035B3C-A32C-4513-8DE4-820070563150}"/>
          </ac:spMkLst>
        </pc:spChg>
        <pc:spChg chg="add del mod">
          <ac:chgData name="Humberto YORIO" userId="f2a187ce32a90a55" providerId="LiveId" clId="{79D69C80-A827-4AF2-808A-A0F88B51133A}" dt="2024-01-10T15:20:49.720" v="293" actId="26606"/>
          <ac:spMkLst>
            <pc:docMk/>
            <pc:sldMk cId="4152558662" sldId="260"/>
            <ac:spMk id="3" creationId="{9C6248E9-C7B7-4D7A-B1C4-84BCE20AAFA4}"/>
          </ac:spMkLst>
        </pc:spChg>
        <pc:spChg chg="add del">
          <ac:chgData name="Humberto YORIO" userId="f2a187ce32a90a55" providerId="LiveId" clId="{79D69C80-A827-4AF2-808A-A0F88B51133A}" dt="2024-01-10T15:20:49.710" v="292" actId="26606"/>
          <ac:spMkLst>
            <pc:docMk/>
            <pc:sldMk cId="4152558662" sldId="260"/>
            <ac:spMk id="7" creationId="{B50AB553-2A96-4A92-96F2-93548E096954}"/>
          </ac:spMkLst>
        </pc:spChg>
        <pc:spChg chg="add del">
          <ac:chgData name="Humberto YORIO" userId="f2a187ce32a90a55" providerId="LiveId" clId="{79D69C80-A827-4AF2-808A-A0F88B51133A}" dt="2024-01-10T15:16:51.775" v="272"/>
          <ac:spMkLst>
            <pc:docMk/>
            <pc:sldMk cId="4152558662" sldId="260"/>
            <ac:spMk id="8" creationId="{09588DA8-065E-4F6F-8EFD-43104AB2E0CF}"/>
          </ac:spMkLst>
        </pc:spChg>
        <pc:spChg chg="add del">
          <ac:chgData name="Humberto YORIO" userId="f2a187ce32a90a55" providerId="LiveId" clId="{79D69C80-A827-4AF2-808A-A0F88B51133A}" dt="2024-01-10T15:16:51.775" v="272"/>
          <ac:spMkLst>
            <pc:docMk/>
            <pc:sldMk cId="4152558662" sldId="260"/>
            <ac:spMk id="10" creationId="{C4285719-470E-454C-AF62-8323075F1F5B}"/>
          </ac:spMkLst>
        </pc:spChg>
        <pc:spChg chg="add del">
          <ac:chgData name="Humberto YORIO" userId="f2a187ce32a90a55" providerId="LiveId" clId="{79D69C80-A827-4AF2-808A-A0F88B51133A}" dt="2024-01-10T15:06:13.558" v="13" actId="26606"/>
          <ac:spMkLst>
            <pc:docMk/>
            <pc:sldMk cId="4152558662" sldId="260"/>
            <ac:spMk id="11" creationId="{E81BF4F6-F2CF-4984-9D14-D6966D92F99F}"/>
          </ac:spMkLst>
        </pc:spChg>
        <pc:spChg chg="add del">
          <ac:chgData name="Humberto YORIO" userId="f2a187ce32a90a55" providerId="LiveId" clId="{79D69C80-A827-4AF2-808A-A0F88B51133A}" dt="2024-01-10T15:06:13.558" v="13" actId="26606"/>
          <ac:spMkLst>
            <pc:docMk/>
            <pc:sldMk cId="4152558662" sldId="260"/>
            <ac:spMk id="12" creationId="{C0763A76-9F1C-4FC5-82B7-DD475DA461B2}"/>
          </ac:spMkLst>
        </pc:spChg>
        <pc:spChg chg="add del">
          <ac:chgData name="Humberto YORIO" userId="f2a187ce32a90a55" providerId="LiveId" clId="{79D69C80-A827-4AF2-808A-A0F88B51133A}" dt="2024-01-10T15:16:51.775" v="272"/>
          <ac:spMkLst>
            <pc:docMk/>
            <pc:sldMk cId="4152558662" sldId="260"/>
            <ac:spMk id="14" creationId="{4300840D-0A0B-4512-BACA-B439D5B9C57C}"/>
          </ac:spMkLst>
        </pc:spChg>
        <pc:spChg chg="add del">
          <ac:chgData name="Humberto YORIO" userId="f2a187ce32a90a55" providerId="LiveId" clId="{79D69C80-A827-4AF2-808A-A0F88B51133A}" dt="2024-01-10T15:06:18.285" v="17" actId="26606"/>
          <ac:spMkLst>
            <pc:docMk/>
            <pc:sldMk cId="4152558662" sldId="260"/>
            <ac:spMk id="18" creationId="{9F7D5CDA-D291-4307-BF55-1381FED29634}"/>
          </ac:spMkLst>
        </pc:spChg>
        <pc:spChg chg="add del">
          <ac:chgData name="Humberto YORIO" userId="f2a187ce32a90a55" providerId="LiveId" clId="{79D69C80-A827-4AF2-808A-A0F88B51133A}" dt="2024-01-10T15:06:18.285" v="17" actId="26606"/>
          <ac:spMkLst>
            <pc:docMk/>
            <pc:sldMk cId="4152558662" sldId="260"/>
            <ac:spMk id="20" creationId="{59B296B9-C5A5-4E4F-9B60-C907B5F1466C}"/>
          </ac:spMkLst>
        </pc:spChg>
        <pc:spChg chg="add del">
          <ac:chgData name="Humberto YORIO" userId="f2a187ce32a90a55" providerId="LiveId" clId="{79D69C80-A827-4AF2-808A-A0F88B51133A}" dt="2024-01-10T15:06:18.285" v="17" actId="26606"/>
          <ac:spMkLst>
            <pc:docMk/>
            <pc:sldMk cId="4152558662" sldId="260"/>
            <ac:spMk id="21" creationId="{D0300FD3-5AF1-6305-15FA-9078072672E2}"/>
          </ac:spMkLst>
        </pc:spChg>
        <pc:spChg chg="add del">
          <ac:chgData name="Humberto YORIO" userId="f2a187ce32a90a55" providerId="LiveId" clId="{79D69C80-A827-4AF2-808A-A0F88B51133A}" dt="2024-01-10T15:21:02.306" v="294" actId="26606"/>
          <ac:spMkLst>
            <pc:docMk/>
            <pc:sldMk cId="4152558662" sldId="260"/>
            <ac:spMk id="22" creationId="{1B15ED52-F352-441B-82BF-E0EA34836D08}"/>
          </ac:spMkLst>
        </pc:spChg>
        <pc:spChg chg="add del">
          <ac:chgData name="Humberto YORIO" userId="f2a187ce32a90a55" providerId="LiveId" clId="{79D69C80-A827-4AF2-808A-A0F88B51133A}" dt="2024-01-10T15:16:51.775" v="272"/>
          <ac:spMkLst>
            <pc:docMk/>
            <pc:sldMk cId="4152558662" sldId="260"/>
            <ac:spMk id="23" creationId="{CD9FE4EF-C4D8-49A0-B2FF-81D8DB7D8A24}"/>
          </ac:spMkLst>
        </pc:spChg>
        <pc:spChg chg="add del">
          <ac:chgData name="Humberto YORIO" userId="f2a187ce32a90a55" providerId="LiveId" clId="{79D69C80-A827-4AF2-808A-A0F88B51133A}" dt="2024-01-10T15:16:51.775" v="272"/>
          <ac:spMkLst>
            <pc:docMk/>
            <pc:sldMk cId="4152558662" sldId="260"/>
            <ac:spMk id="24" creationId="{D2B78728-A580-49A7-84F9-6EF6F583ADE0}"/>
          </ac:spMkLst>
        </pc:spChg>
        <pc:spChg chg="add del">
          <ac:chgData name="Humberto YORIO" userId="f2a187ce32a90a55" providerId="LiveId" clId="{79D69C80-A827-4AF2-808A-A0F88B51133A}" dt="2024-01-10T15:16:51.775" v="272"/>
          <ac:spMkLst>
            <pc:docMk/>
            <pc:sldMk cId="4152558662" sldId="260"/>
            <ac:spMk id="25" creationId="{38FAA1A1-D861-433F-88FA-1E9D6FD31D11}"/>
          </ac:spMkLst>
        </pc:spChg>
        <pc:spChg chg="add del">
          <ac:chgData name="Humberto YORIO" userId="f2a187ce32a90a55" providerId="LiveId" clId="{79D69C80-A827-4AF2-808A-A0F88B51133A}" dt="2024-01-10T15:16:51.775" v="272"/>
          <ac:spMkLst>
            <pc:docMk/>
            <pc:sldMk cId="4152558662" sldId="260"/>
            <ac:spMk id="26" creationId="{8D71EDA1-87BF-4D5D-AB79-F346FD19278A}"/>
          </ac:spMkLst>
        </pc:spChg>
        <pc:spChg chg="add del">
          <ac:chgData name="Humberto YORIO" userId="f2a187ce32a90a55" providerId="LiveId" clId="{79D69C80-A827-4AF2-808A-A0F88B51133A}" dt="2024-01-10T15:21:02.306" v="294" actId="26606"/>
          <ac:spMkLst>
            <pc:docMk/>
            <pc:sldMk cId="4152558662" sldId="260"/>
            <ac:spMk id="27" creationId="{3B2E3793-BFE6-45A2-9B7B-E18844431C99}"/>
          </ac:spMkLst>
        </pc:spChg>
        <pc:spChg chg="add del">
          <ac:chgData name="Humberto YORIO" userId="f2a187ce32a90a55" providerId="LiveId" clId="{79D69C80-A827-4AF2-808A-A0F88B51133A}" dt="2024-01-10T15:21:02.306" v="294" actId="26606"/>
          <ac:spMkLst>
            <pc:docMk/>
            <pc:sldMk cId="4152558662" sldId="260"/>
            <ac:spMk id="28" creationId="{BC4C4868-CB8F-4AF9-9CDB-8108F2C19B67}"/>
          </ac:spMkLst>
        </pc:spChg>
        <pc:spChg chg="add del">
          <ac:chgData name="Humberto YORIO" userId="f2a187ce32a90a55" providerId="LiveId" clId="{79D69C80-A827-4AF2-808A-A0F88B51133A}" dt="2024-01-10T15:21:02.306" v="294" actId="26606"/>
          <ac:spMkLst>
            <pc:docMk/>
            <pc:sldMk cId="4152558662" sldId="260"/>
            <ac:spMk id="29" creationId="{375E0459-6403-40CD-989D-56A4407CA12E}"/>
          </ac:spMkLst>
        </pc:spChg>
        <pc:spChg chg="add del">
          <ac:chgData name="Humberto YORIO" userId="f2a187ce32a90a55" providerId="LiveId" clId="{79D69C80-A827-4AF2-808A-A0F88B51133A}" dt="2024-01-10T15:21:02.306" v="294" actId="26606"/>
          <ac:spMkLst>
            <pc:docMk/>
            <pc:sldMk cId="4152558662" sldId="260"/>
            <ac:spMk id="30" creationId="{53E5B1A8-3AC9-4BD1-9BBC-78CA94F2D1BA}"/>
          </ac:spMkLst>
        </pc:spChg>
        <pc:spChg chg="add mod">
          <ac:chgData name="Humberto YORIO" userId="f2a187ce32a90a55" providerId="LiveId" clId="{79D69C80-A827-4AF2-808A-A0F88B51133A}" dt="2024-01-10T15:28:19.549" v="399" actId="113"/>
          <ac:spMkLst>
            <pc:docMk/>
            <pc:sldMk cId="4152558662" sldId="260"/>
            <ac:spMk id="31" creationId="{9C6248E9-C7B7-4D7A-B1C4-84BCE20AAFA4}"/>
          </ac:spMkLst>
        </pc:spChg>
        <pc:spChg chg="add">
          <ac:chgData name="Humberto YORIO" userId="f2a187ce32a90a55" providerId="LiveId" clId="{79D69C80-A827-4AF2-808A-A0F88B51133A}" dt="2024-01-10T15:21:02.306" v="294" actId="26606"/>
          <ac:spMkLst>
            <pc:docMk/>
            <pc:sldMk cId="4152558662" sldId="260"/>
            <ac:spMk id="36" creationId="{1B15ED52-F352-441B-82BF-E0EA34836D08}"/>
          </ac:spMkLst>
        </pc:spChg>
        <pc:spChg chg="add">
          <ac:chgData name="Humberto YORIO" userId="f2a187ce32a90a55" providerId="LiveId" clId="{79D69C80-A827-4AF2-808A-A0F88B51133A}" dt="2024-01-10T15:21:02.306" v="294" actId="26606"/>
          <ac:spMkLst>
            <pc:docMk/>
            <pc:sldMk cId="4152558662" sldId="260"/>
            <ac:spMk id="38" creationId="{3B2E3793-BFE6-45A2-9B7B-E18844431C99}"/>
          </ac:spMkLst>
        </pc:spChg>
        <pc:spChg chg="add">
          <ac:chgData name="Humberto YORIO" userId="f2a187ce32a90a55" providerId="LiveId" clId="{79D69C80-A827-4AF2-808A-A0F88B51133A}" dt="2024-01-10T15:21:02.306" v="294" actId="26606"/>
          <ac:spMkLst>
            <pc:docMk/>
            <pc:sldMk cId="4152558662" sldId="260"/>
            <ac:spMk id="40" creationId="{BC4C4868-CB8F-4AF9-9CDB-8108F2C19B67}"/>
          </ac:spMkLst>
        </pc:spChg>
        <pc:spChg chg="add">
          <ac:chgData name="Humberto YORIO" userId="f2a187ce32a90a55" providerId="LiveId" clId="{79D69C80-A827-4AF2-808A-A0F88B51133A}" dt="2024-01-10T15:21:02.306" v="294" actId="26606"/>
          <ac:spMkLst>
            <pc:docMk/>
            <pc:sldMk cId="4152558662" sldId="260"/>
            <ac:spMk id="42" creationId="{375E0459-6403-40CD-989D-56A4407CA12E}"/>
          </ac:spMkLst>
        </pc:spChg>
        <pc:spChg chg="add">
          <ac:chgData name="Humberto YORIO" userId="f2a187ce32a90a55" providerId="LiveId" clId="{79D69C80-A827-4AF2-808A-A0F88B51133A}" dt="2024-01-10T15:21:02.306" v="294" actId="26606"/>
          <ac:spMkLst>
            <pc:docMk/>
            <pc:sldMk cId="4152558662" sldId="260"/>
            <ac:spMk id="44" creationId="{53E5B1A8-3AC9-4BD1-9BBC-78CA94F2D1BA}"/>
          </ac:spMkLst>
        </pc:spChg>
        <pc:graphicFrameChg chg="add del">
          <ac:chgData name="Humberto YORIO" userId="f2a187ce32a90a55" providerId="LiveId" clId="{79D69C80-A827-4AF2-808A-A0F88B51133A}" dt="2024-01-10T15:20:49.710" v="292" actId="26606"/>
          <ac:graphicFrameMkLst>
            <pc:docMk/>
            <pc:sldMk cId="4152558662" sldId="260"/>
            <ac:graphicFrameMk id="17" creationId="{BB5D564B-2CD3-F4F0-F9DE-4E4A780ABCCA}"/>
          </ac:graphicFrameMkLst>
        </pc:graphicFrameChg>
        <pc:picChg chg="add del">
          <ac:chgData name="Humberto YORIO" userId="f2a187ce32a90a55" providerId="LiveId" clId="{79D69C80-A827-4AF2-808A-A0F88B51133A}" dt="2024-01-10T15:06:11.819" v="11" actId="26606"/>
          <ac:picMkLst>
            <pc:docMk/>
            <pc:sldMk cId="4152558662" sldId="260"/>
            <ac:picMk id="5" creationId="{3006495E-872B-2D52-80D6-8DE67A0772E4}"/>
          </ac:picMkLst>
        </pc:picChg>
        <pc:picChg chg="add del">
          <ac:chgData name="Humberto YORIO" userId="f2a187ce32a90a55" providerId="LiveId" clId="{79D69C80-A827-4AF2-808A-A0F88B51133A}" dt="2024-01-10T15:20:49.710" v="292" actId="26606"/>
          <ac:picMkLst>
            <pc:docMk/>
            <pc:sldMk cId="4152558662" sldId="260"/>
            <ac:picMk id="6" creationId="{030A20F4-5C67-7819-2C1D-B875960516AE}"/>
          </ac:picMkLst>
        </pc:picChg>
        <pc:picChg chg="add del">
          <ac:chgData name="Humberto YORIO" userId="f2a187ce32a90a55" providerId="LiveId" clId="{79D69C80-A827-4AF2-808A-A0F88B51133A}" dt="2024-01-10T15:06:13.558" v="13" actId="26606"/>
          <ac:picMkLst>
            <pc:docMk/>
            <pc:sldMk cId="4152558662" sldId="260"/>
            <ac:picMk id="13" creationId="{B97349CD-83F6-8978-A996-94A4CCB7700F}"/>
          </ac:picMkLst>
        </pc:picChg>
        <pc:picChg chg="add del">
          <ac:chgData name="Humberto YORIO" userId="f2a187ce32a90a55" providerId="LiveId" clId="{79D69C80-A827-4AF2-808A-A0F88B51133A}" dt="2024-01-10T15:06:16.274" v="15" actId="26606"/>
          <ac:picMkLst>
            <pc:docMk/>
            <pc:sldMk cId="4152558662" sldId="260"/>
            <ac:picMk id="16" creationId="{B89EC60D-C28D-72E9-8110-9AB84FCB4D53}"/>
          </ac:picMkLst>
        </pc:picChg>
        <pc:picChg chg="add del">
          <ac:chgData name="Humberto YORIO" userId="f2a187ce32a90a55" providerId="LiveId" clId="{79D69C80-A827-4AF2-808A-A0F88B51133A}" dt="2024-01-10T15:06:18.285" v="17" actId="26606"/>
          <ac:picMkLst>
            <pc:docMk/>
            <pc:sldMk cId="4152558662" sldId="260"/>
            <ac:picMk id="19" creationId="{46CE5FDA-4C4B-62C6-FF07-E889ED99C154}"/>
          </ac:picMkLst>
        </pc:picChg>
        <pc:cxnChg chg="add del">
          <ac:chgData name="Humberto YORIO" userId="f2a187ce32a90a55" providerId="LiveId" clId="{79D69C80-A827-4AF2-808A-A0F88B51133A}" dt="2024-01-10T15:06:11.819" v="11" actId="26606"/>
          <ac:cxnSpMkLst>
            <pc:docMk/>
            <pc:sldMk cId="4152558662" sldId="260"/>
            <ac:cxnSpMk id="9" creationId="{1503BFE4-729B-D9D0-C17B-501E6AF1127A}"/>
          </ac:cxnSpMkLst>
        </pc:cxnChg>
        <pc:cxnChg chg="add del">
          <ac:chgData name="Humberto YORIO" userId="f2a187ce32a90a55" providerId="LiveId" clId="{79D69C80-A827-4AF2-808A-A0F88B51133A}" dt="2024-01-10T15:06:16.274" v="15" actId="26606"/>
          <ac:cxnSpMkLst>
            <pc:docMk/>
            <pc:sldMk cId="4152558662" sldId="260"/>
            <ac:cxnSpMk id="15" creationId="{1503BFE4-729B-D9D0-C17B-501E6AF1127A}"/>
          </ac:cxnSpMkLst>
        </pc:cxnChg>
      </pc:sldChg>
      <pc:sldChg chg="addSp delSp modSp mod setBg setClrOvrMap delDesignElem">
        <pc:chgData name="Humberto YORIO" userId="f2a187ce32a90a55" providerId="LiveId" clId="{79D69C80-A827-4AF2-808A-A0F88B51133A}" dt="2024-01-10T18:15:43.999" v="649" actId="14100"/>
        <pc:sldMkLst>
          <pc:docMk/>
          <pc:sldMk cId="4187354531" sldId="261"/>
        </pc:sldMkLst>
        <pc:spChg chg="mod ord">
          <ac:chgData name="Humberto YORIO" userId="f2a187ce32a90a55" providerId="LiveId" clId="{79D69C80-A827-4AF2-808A-A0F88B51133A}" dt="2024-01-10T15:45:19.418" v="510" actId="26606"/>
          <ac:spMkLst>
            <pc:docMk/>
            <pc:sldMk cId="4187354531" sldId="261"/>
            <ac:spMk id="2" creationId="{67035B3C-A32C-4513-8DE4-820070563150}"/>
          </ac:spMkLst>
        </pc:spChg>
        <pc:spChg chg="mod ord">
          <ac:chgData name="Humberto YORIO" userId="f2a187ce32a90a55" providerId="LiveId" clId="{79D69C80-A827-4AF2-808A-A0F88B51133A}" dt="2024-01-10T18:14:19.638" v="647" actId="14100"/>
          <ac:spMkLst>
            <pc:docMk/>
            <pc:sldMk cId="4187354531" sldId="261"/>
            <ac:spMk id="3" creationId="{9C6248E9-C7B7-4D7A-B1C4-84BCE20AAFA4}"/>
          </ac:spMkLst>
        </pc:spChg>
        <pc:spChg chg="add del">
          <ac:chgData name="Humberto YORIO" userId="f2a187ce32a90a55" providerId="LiveId" clId="{79D69C80-A827-4AF2-808A-A0F88B51133A}" dt="2024-01-10T15:45:18.056" v="507" actId="26606"/>
          <ac:spMkLst>
            <pc:docMk/>
            <pc:sldMk cId="4187354531" sldId="261"/>
            <ac:spMk id="8" creationId="{FE1EC756-41E9-4FD6-AD48-EF46A28137B7}"/>
          </ac:spMkLst>
        </pc:spChg>
        <pc:spChg chg="add del">
          <ac:chgData name="Humberto YORIO" userId="f2a187ce32a90a55" providerId="LiveId" clId="{79D69C80-A827-4AF2-808A-A0F88B51133A}" dt="2024-01-10T15:45:18.056" v="507" actId="26606"/>
          <ac:spMkLst>
            <pc:docMk/>
            <pc:sldMk cId="4187354531" sldId="261"/>
            <ac:spMk id="9" creationId="{E66F6371-9EA5-9354-29DC-1D07B921F79C}"/>
          </ac:spMkLst>
        </pc:spChg>
        <pc:spChg chg="add del">
          <ac:chgData name="Humberto YORIO" userId="f2a187ce32a90a55" providerId="LiveId" clId="{79D69C80-A827-4AF2-808A-A0F88B51133A}" dt="2024-01-10T15:44:18.032" v="487" actId="26606"/>
          <ac:spMkLst>
            <pc:docMk/>
            <pc:sldMk cId="4187354531" sldId="261"/>
            <ac:spMk id="11" creationId="{3346177D-ADC4-4968-B747-5CFCD390B5B9}"/>
          </ac:spMkLst>
        </pc:spChg>
        <pc:spChg chg="add del">
          <ac:chgData name="Humberto YORIO" userId="f2a187ce32a90a55" providerId="LiveId" clId="{79D69C80-A827-4AF2-808A-A0F88B51133A}" dt="2024-01-10T15:45:19.412" v="509" actId="26606"/>
          <ac:spMkLst>
            <pc:docMk/>
            <pc:sldMk cId="4187354531" sldId="261"/>
            <ac:spMk id="12" creationId="{12609869-9E80-471B-A487-A53288E0E791}"/>
          </ac:spMkLst>
        </pc:spChg>
        <pc:spChg chg="add del">
          <ac:chgData name="Humberto YORIO" userId="f2a187ce32a90a55" providerId="LiveId" clId="{79D69C80-A827-4AF2-808A-A0F88B51133A}" dt="2024-01-10T15:44:18.032" v="487" actId="26606"/>
          <ac:spMkLst>
            <pc:docMk/>
            <pc:sldMk cId="4187354531" sldId="261"/>
            <ac:spMk id="13" creationId="{0844A943-BF79-4FEA-ABB1-3BD54D236606}"/>
          </ac:spMkLst>
        </pc:spChg>
        <pc:spChg chg="add del">
          <ac:chgData name="Humberto YORIO" userId="f2a187ce32a90a55" providerId="LiveId" clId="{79D69C80-A827-4AF2-808A-A0F88B51133A}" dt="2024-01-10T15:45:19.412" v="509" actId="26606"/>
          <ac:spMkLst>
            <pc:docMk/>
            <pc:sldMk cId="4187354531" sldId="261"/>
            <ac:spMk id="14" creationId="{7004738A-9D34-43E8-97D2-CA0EED4F8BE0}"/>
          </ac:spMkLst>
        </pc:spChg>
        <pc:spChg chg="add del">
          <ac:chgData name="Humberto YORIO" userId="f2a187ce32a90a55" providerId="LiveId" clId="{79D69C80-A827-4AF2-808A-A0F88B51133A}" dt="2024-01-10T15:44:18.032" v="487" actId="26606"/>
          <ac:spMkLst>
            <pc:docMk/>
            <pc:sldMk cId="4187354531" sldId="261"/>
            <ac:spMk id="15" creationId="{6437CC72-F4A8-4DC3-AFAB-D22C482C8100}"/>
          </ac:spMkLst>
        </pc:spChg>
        <pc:spChg chg="add del">
          <ac:chgData name="Humberto YORIO" userId="f2a187ce32a90a55" providerId="LiveId" clId="{79D69C80-A827-4AF2-808A-A0F88B51133A}" dt="2024-01-10T15:45:19.412" v="509" actId="26606"/>
          <ac:spMkLst>
            <pc:docMk/>
            <pc:sldMk cId="4187354531" sldId="261"/>
            <ac:spMk id="16" creationId="{B8B8D07F-F13E-443E-BA68-2D26672D76B9}"/>
          </ac:spMkLst>
        </pc:spChg>
        <pc:spChg chg="del">
          <ac:chgData name="Humberto YORIO" userId="f2a187ce32a90a55" providerId="LiveId" clId="{79D69C80-A827-4AF2-808A-A0F88B51133A}" dt="2024-01-10T15:16:53.359" v="274"/>
          <ac:spMkLst>
            <pc:docMk/>
            <pc:sldMk cId="4187354531" sldId="261"/>
            <ac:spMk id="17" creationId="{2B97F24A-32CE-4C1C-A50D-3016B394DCFB}"/>
          </ac:spMkLst>
        </pc:spChg>
        <pc:spChg chg="del">
          <ac:chgData name="Humberto YORIO" userId="f2a187ce32a90a55" providerId="LiveId" clId="{79D69C80-A827-4AF2-808A-A0F88B51133A}" dt="2024-01-10T15:16:53.359" v="274"/>
          <ac:spMkLst>
            <pc:docMk/>
            <pc:sldMk cId="4187354531" sldId="261"/>
            <ac:spMk id="18" creationId="{CD8B4F24-440B-49E9-B85D-733523DC064B}"/>
          </ac:spMkLst>
        </pc:spChg>
        <pc:spChg chg="add del">
          <ac:chgData name="Humberto YORIO" userId="f2a187ce32a90a55" providerId="LiveId" clId="{79D69C80-A827-4AF2-808A-A0F88B51133A}" dt="2024-01-10T15:45:19.412" v="509" actId="26606"/>
          <ac:spMkLst>
            <pc:docMk/>
            <pc:sldMk cId="4187354531" sldId="261"/>
            <ac:spMk id="19" creationId="{C3944F27-CA70-4E84-A51A-E6BF89558979}"/>
          </ac:spMkLst>
        </pc:spChg>
        <pc:spChg chg="add del">
          <ac:chgData name="Humberto YORIO" userId="f2a187ce32a90a55" providerId="LiveId" clId="{79D69C80-A827-4AF2-808A-A0F88B51133A}" dt="2024-01-10T15:41:39.353" v="454" actId="26606"/>
          <ac:spMkLst>
            <pc:docMk/>
            <pc:sldMk cId="4187354531" sldId="261"/>
            <ac:spMk id="20" creationId="{979E27D9-03C7-44E2-9FF8-15D0C8506AF7}"/>
          </ac:spMkLst>
        </pc:spChg>
        <pc:spChg chg="add del">
          <ac:chgData name="Humberto YORIO" userId="f2a187ce32a90a55" providerId="LiveId" clId="{79D69C80-A827-4AF2-808A-A0F88B51133A}" dt="2024-01-10T15:45:19.412" v="509" actId="26606"/>
          <ac:spMkLst>
            <pc:docMk/>
            <pc:sldMk cId="4187354531" sldId="261"/>
            <ac:spMk id="21" creationId="{2813A4FA-24A5-41ED-A534-3807D1B2F344}"/>
          </ac:spMkLst>
        </pc:spChg>
        <pc:spChg chg="add del">
          <ac:chgData name="Humberto YORIO" userId="f2a187ce32a90a55" providerId="LiveId" clId="{79D69C80-A827-4AF2-808A-A0F88B51133A}" dt="2024-01-10T15:41:39.353" v="454" actId="26606"/>
          <ac:spMkLst>
            <pc:docMk/>
            <pc:sldMk cId="4187354531" sldId="261"/>
            <ac:spMk id="22" creationId="{EEBF1590-3B36-48EE-A89D-3B6F3CB256AB}"/>
          </ac:spMkLst>
        </pc:spChg>
        <pc:spChg chg="add">
          <ac:chgData name="Humberto YORIO" userId="f2a187ce32a90a55" providerId="LiveId" clId="{79D69C80-A827-4AF2-808A-A0F88B51133A}" dt="2024-01-10T15:45:19.418" v="510" actId="26606"/>
          <ac:spMkLst>
            <pc:docMk/>
            <pc:sldMk cId="4187354531" sldId="261"/>
            <ac:spMk id="23" creationId="{7ED7575E-88D2-B771-681D-46A7E55415DD}"/>
          </ac:spMkLst>
        </pc:spChg>
        <pc:spChg chg="add del">
          <ac:chgData name="Humberto YORIO" userId="f2a187ce32a90a55" providerId="LiveId" clId="{79D69C80-A827-4AF2-808A-A0F88B51133A}" dt="2024-01-10T15:41:39.353" v="454" actId="26606"/>
          <ac:spMkLst>
            <pc:docMk/>
            <pc:sldMk cId="4187354531" sldId="261"/>
            <ac:spMk id="24" creationId="{AC8F6C8C-AB5A-4548-942D-E3FD40ACBC49}"/>
          </ac:spMkLst>
        </pc:spChg>
        <pc:spChg chg="add del">
          <ac:chgData name="Humberto YORIO" userId="f2a187ce32a90a55" providerId="LiveId" clId="{79D69C80-A827-4AF2-808A-A0F88B51133A}" dt="2024-01-10T15:41:52.046" v="456" actId="26606"/>
          <ac:spMkLst>
            <pc:docMk/>
            <pc:sldMk cId="4187354531" sldId="261"/>
            <ac:spMk id="26" creationId="{FE1EC756-41E9-4FD6-AD48-EF46A28137B7}"/>
          </ac:spMkLst>
        </pc:spChg>
        <pc:spChg chg="add del">
          <ac:chgData name="Humberto YORIO" userId="f2a187ce32a90a55" providerId="LiveId" clId="{79D69C80-A827-4AF2-808A-A0F88B51133A}" dt="2024-01-10T15:41:52.046" v="456" actId="26606"/>
          <ac:spMkLst>
            <pc:docMk/>
            <pc:sldMk cId="4187354531" sldId="261"/>
            <ac:spMk id="27" creationId="{E66F6371-9EA5-9354-29DC-1D07B921F79C}"/>
          </ac:spMkLst>
        </pc:spChg>
        <pc:spChg chg="add del">
          <ac:chgData name="Humberto YORIO" userId="f2a187ce32a90a55" providerId="LiveId" clId="{79D69C80-A827-4AF2-808A-A0F88B51133A}" dt="2024-01-10T15:44:12.377" v="478" actId="26606"/>
          <ac:spMkLst>
            <pc:docMk/>
            <pc:sldMk cId="4187354531" sldId="261"/>
            <ac:spMk id="29" creationId="{2596F992-698C-48C0-9D89-70DA4CE927EF}"/>
          </ac:spMkLst>
        </pc:spChg>
        <pc:spChg chg="add del">
          <ac:chgData name="Humberto YORIO" userId="f2a187ce32a90a55" providerId="LiveId" clId="{79D69C80-A827-4AF2-808A-A0F88B51133A}" dt="2024-01-10T15:44:12.377" v="478" actId="26606"/>
          <ac:spMkLst>
            <pc:docMk/>
            <pc:sldMk cId="4187354531" sldId="261"/>
            <ac:spMk id="30" creationId="{E7BFF8DC-0AE7-4AD2-9B28-2E5F26D62C30}"/>
          </ac:spMkLst>
        </pc:spChg>
        <pc:spChg chg="add del">
          <ac:chgData name="Humberto YORIO" userId="f2a187ce32a90a55" providerId="LiveId" clId="{79D69C80-A827-4AF2-808A-A0F88B51133A}" dt="2024-01-10T15:44:12.377" v="478" actId="26606"/>
          <ac:spMkLst>
            <pc:docMk/>
            <pc:sldMk cId="4187354531" sldId="261"/>
            <ac:spMk id="31" creationId="{7E0162AD-C6E5-4BF8-A453-76ADB36877D3}"/>
          </ac:spMkLst>
        </pc:spChg>
        <pc:spChg chg="add del">
          <ac:chgData name="Humberto YORIO" userId="f2a187ce32a90a55" providerId="LiveId" clId="{79D69C80-A827-4AF2-808A-A0F88B51133A}" dt="2024-01-10T15:42:10.819" v="462" actId="26606"/>
          <ac:spMkLst>
            <pc:docMk/>
            <pc:sldMk cId="4187354531" sldId="261"/>
            <ac:spMk id="36" creationId="{AF6CB648-9554-488A-B457-99CAAD1DA528}"/>
          </ac:spMkLst>
        </pc:spChg>
        <pc:spChg chg="add mod">
          <ac:chgData name="Humberto YORIO" userId="f2a187ce32a90a55" providerId="LiveId" clId="{79D69C80-A827-4AF2-808A-A0F88B51133A}" dt="2024-01-10T18:14:04.465" v="644"/>
          <ac:spMkLst>
            <pc:docMk/>
            <pc:sldMk cId="4187354531" sldId="261"/>
            <ac:spMk id="37" creationId="{21F29B72-94D8-4DD9-8A61-8D947A5EEEA2}"/>
          </ac:spMkLst>
        </pc:spChg>
        <pc:spChg chg="add del">
          <ac:chgData name="Humberto YORIO" userId="f2a187ce32a90a55" providerId="LiveId" clId="{79D69C80-A827-4AF2-808A-A0F88B51133A}" dt="2024-01-10T15:42:10.819" v="462" actId="26606"/>
          <ac:spMkLst>
            <pc:docMk/>
            <pc:sldMk cId="4187354531" sldId="261"/>
            <ac:spMk id="38" creationId="{E1ED8A68-A582-AC62-104E-E319E9DB340C}"/>
          </ac:spMkLst>
        </pc:spChg>
        <pc:spChg chg="add del">
          <ac:chgData name="Humberto YORIO" userId="f2a187ce32a90a55" providerId="LiveId" clId="{79D69C80-A827-4AF2-808A-A0F88B51133A}" dt="2024-01-10T15:44:10.345" v="474" actId="26606"/>
          <ac:spMkLst>
            <pc:docMk/>
            <pc:sldMk cId="4187354531" sldId="261"/>
            <ac:spMk id="40" creationId="{0D05C9B4-B5C9-2D4D-23C9-CEE72646F923}"/>
          </ac:spMkLst>
        </pc:spChg>
        <pc:spChg chg="add mod">
          <ac:chgData name="Humberto YORIO" userId="f2a187ce32a90a55" providerId="LiveId" clId="{79D69C80-A827-4AF2-808A-A0F88B51133A}" dt="2024-01-10T18:14:04.465" v="644"/>
          <ac:spMkLst>
            <pc:docMk/>
            <pc:sldMk cId="4187354531" sldId="261"/>
            <ac:spMk id="41" creationId="{7AB6F557-FC42-43C7-A6FB-02FE912C026A}"/>
          </ac:spMkLst>
        </pc:spChg>
        <pc:spChg chg="add mod">
          <ac:chgData name="Humberto YORIO" userId="f2a187ce32a90a55" providerId="LiveId" clId="{79D69C80-A827-4AF2-808A-A0F88B51133A}" dt="2024-01-10T18:14:04.465" v="644"/>
          <ac:spMkLst>
            <pc:docMk/>
            <pc:sldMk cId="4187354531" sldId="261"/>
            <ac:spMk id="42" creationId="{D817AC90-C7B7-46EF-A353-781428ED2E2F}"/>
          </ac:spMkLst>
        </pc:spChg>
        <pc:spChg chg="add del">
          <ac:chgData name="Humberto YORIO" userId="f2a187ce32a90a55" providerId="LiveId" clId="{79D69C80-A827-4AF2-808A-A0F88B51133A}" dt="2024-01-10T15:44:09.656" v="473" actId="26606"/>
          <ac:spMkLst>
            <pc:docMk/>
            <pc:sldMk cId="4187354531" sldId="261"/>
            <ac:spMk id="45" creationId="{1B15ED52-F352-441B-82BF-E0EA34836D08}"/>
          </ac:spMkLst>
        </pc:spChg>
        <pc:spChg chg="add del">
          <ac:chgData name="Humberto YORIO" userId="f2a187ce32a90a55" providerId="LiveId" clId="{79D69C80-A827-4AF2-808A-A0F88B51133A}" dt="2024-01-10T15:44:09.656" v="473" actId="26606"/>
          <ac:spMkLst>
            <pc:docMk/>
            <pc:sldMk cId="4187354531" sldId="261"/>
            <ac:spMk id="47" creationId="{3B2E3793-BFE6-45A2-9B7B-E18844431C99}"/>
          </ac:spMkLst>
        </pc:spChg>
        <pc:spChg chg="add del">
          <ac:chgData name="Humberto YORIO" userId="f2a187ce32a90a55" providerId="LiveId" clId="{79D69C80-A827-4AF2-808A-A0F88B51133A}" dt="2024-01-10T15:44:09.656" v="473" actId="26606"/>
          <ac:spMkLst>
            <pc:docMk/>
            <pc:sldMk cId="4187354531" sldId="261"/>
            <ac:spMk id="49" creationId="{BC4C4868-CB8F-4AF9-9CDB-8108F2C19B67}"/>
          </ac:spMkLst>
        </pc:spChg>
        <pc:spChg chg="add del">
          <ac:chgData name="Humberto YORIO" userId="f2a187ce32a90a55" providerId="LiveId" clId="{79D69C80-A827-4AF2-808A-A0F88B51133A}" dt="2024-01-10T15:44:09.656" v="473" actId="26606"/>
          <ac:spMkLst>
            <pc:docMk/>
            <pc:sldMk cId="4187354531" sldId="261"/>
            <ac:spMk id="51" creationId="{375E0459-6403-40CD-989D-56A4407CA12E}"/>
          </ac:spMkLst>
        </pc:spChg>
        <pc:spChg chg="add del">
          <ac:chgData name="Humberto YORIO" userId="f2a187ce32a90a55" providerId="LiveId" clId="{79D69C80-A827-4AF2-808A-A0F88B51133A}" dt="2024-01-10T15:44:09.656" v="473" actId="26606"/>
          <ac:spMkLst>
            <pc:docMk/>
            <pc:sldMk cId="4187354531" sldId="261"/>
            <ac:spMk id="53" creationId="{53E5B1A8-3AC9-4BD1-9BBC-78CA94F2D1BA}"/>
          </ac:spMkLst>
        </pc:spChg>
        <pc:spChg chg="add del">
          <ac:chgData name="Humberto YORIO" userId="f2a187ce32a90a55" providerId="LiveId" clId="{79D69C80-A827-4AF2-808A-A0F88B51133A}" dt="2024-01-10T15:44:05.067" v="468" actId="26606"/>
          <ac:spMkLst>
            <pc:docMk/>
            <pc:sldMk cId="4187354531" sldId="261"/>
            <ac:spMk id="58" creationId="{FE1EC756-41E9-4FD6-AD48-EF46A28137B7}"/>
          </ac:spMkLst>
        </pc:spChg>
        <pc:spChg chg="add del">
          <ac:chgData name="Humberto YORIO" userId="f2a187ce32a90a55" providerId="LiveId" clId="{79D69C80-A827-4AF2-808A-A0F88B51133A}" dt="2024-01-10T15:44:05.067" v="468" actId="26606"/>
          <ac:spMkLst>
            <pc:docMk/>
            <pc:sldMk cId="4187354531" sldId="261"/>
            <ac:spMk id="60" creationId="{E66F6371-9EA5-9354-29DC-1D07B921F79C}"/>
          </ac:spMkLst>
        </pc:spChg>
        <pc:grpChg chg="add mod">
          <ac:chgData name="Humberto YORIO" userId="f2a187ce32a90a55" providerId="LiveId" clId="{79D69C80-A827-4AF2-808A-A0F88B51133A}" dt="2024-01-10T18:14:04.465" v="644"/>
          <ac:grpSpMkLst>
            <pc:docMk/>
            <pc:sldMk cId="4187354531" sldId="261"/>
            <ac:grpSpMk id="39" creationId="{BC595A33-8C28-45AD-8DAC-462D7F97EF14}"/>
          </ac:grpSpMkLst>
        </pc:grpChg>
        <pc:picChg chg="mod ord">
          <ac:chgData name="Humberto YORIO" userId="f2a187ce32a90a55" providerId="LiveId" clId="{79D69C80-A827-4AF2-808A-A0F88B51133A}" dt="2024-01-10T18:15:43.999" v="649" actId="14100"/>
          <ac:picMkLst>
            <pc:docMk/>
            <pc:sldMk cId="4187354531" sldId="261"/>
            <ac:picMk id="6" creationId="{3BD80D28-2EA6-49FC-BEB1-8F148D21364B}"/>
          </ac:picMkLst>
        </pc:picChg>
        <pc:cxnChg chg="add">
          <ac:chgData name="Humberto YORIO" userId="f2a187ce32a90a55" providerId="LiveId" clId="{79D69C80-A827-4AF2-808A-A0F88B51133A}" dt="2024-01-10T15:45:19.418" v="510" actId="26606"/>
          <ac:cxnSpMkLst>
            <pc:docMk/>
            <pc:sldMk cId="4187354531" sldId="261"/>
            <ac:cxnSpMk id="25" creationId="{249EDD1B-F94D-B4E6-ACAA-566B9A26FDE3}"/>
          </ac:cxnSpMkLst>
        </pc:cxnChg>
      </pc:sldChg>
      <pc:sldChg chg="addSp delSp modSp mod setBg setClrOvrMap delDesignElem">
        <pc:chgData name="Humberto YORIO" userId="f2a187ce32a90a55" providerId="LiveId" clId="{79D69C80-A827-4AF2-808A-A0F88B51133A}" dt="2024-01-10T18:16:16.500" v="662" actId="20577"/>
        <pc:sldMkLst>
          <pc:docMk/>
          <pc:sldMk cId="2945570091" sldId="262"/>
        </pc:sldMkLst>
        <pc:spChg chg="mod">
          <ac:chgData name="Humberto YORIO" userId="f2a187ce32a90a55" providerId="LiveId" clId="{79D69C80-A827-4AF2-808A-A0F88B51133A}" dt="2024-01-10T15:45:50.437" v="517" actId="26606"/>
          <ac:spMkLst>
            <pc:docMk/>
            <pc:sldMk cId="2945570091" sldId="262"/>
            <ac:spMk id="2" creationId="{67035B3C-A32C-4513-8DE4-820070563150}"/>
          </ac:spMkLst>
        </pc:spChg>
        <pc:spChg chg="mod ord">
          <ac:chgData name="Humberto YORIO" userId="f2a187ce32a90a55" providerId="LiveId" clId="{79D69C80-A827-4AF2-808A-A0F88B51133A}" dt="2024-01-10T18:16:16.500" v="662" actId="20577"/>
          <ac:spMkLst>
            <pc:docMk/>
            <pc:sldMk cId="2945570091" sldId="262"/>
            <ac:spMk id="3" creationId="{9C6248E9-C7B7-4D7A-B1C4-84BCE20AAFA4}"/>
          </ac:spMkLst>
        </pc:spChg>
        <pc:spChg chg="add del">
          <ac:chgData name="Humberto YORIO" userId="f2a187ce32a90a55" providerId="LiveId" clId="{79D69C80-A827-4AF2-808A-A0F88B51133A}" dt="2024-01-10T15:44:14.390" v="482" actId="26606"/>
          <ac:spMkLst>
            <pc:docMk/>
            <pc:sldMk cId="2945570091" sldId="262"/>
            <ac:spMk id="7" creationId="{3346177D-ADC4-4968-B747-5CFCD390B5B9}"/>
          </ac:spMkLst>
        </pc:spChg>
        <pc:spChg chg="add del">
          <ac:chgData name="Humberto YORIO" userId="f2a187ce32a90a55" providerId="LiveId" clId="{79D69C80-A827-4AF2-808A-A0F88B51133A}" dt="2024-01-10T15:44:14.390" v="482" actId="26606"/>
          <ac:spMkLst>
            <pc:docMk/>
            <pc:sldMk cId="2945570091" sldId="262"/>
            <ac:spMk id="8" creationId="{0844A943-BF79-4FEA-ABB1-3BD54D236606}"/>
          </ac:spMkLst>
        </pc:spChg>
        <pc:spChg chg="add">
          <ac:chgData name="Humberto YORIO" userId="f2a187ce32a90a55" providerId="LiveId" clId="{79D69C80-A827-4AF2-808A-A0F88B51133A}" dt="2024-01-10T15:45:50.437" v="517" actId="26606"/>
          <ac:spMkLst>
            <pc:docMk/>
            <pc:sldMk cId="2945570091" sldId="262"/>
            <ac:spMk id="9" creationId="{7ED7575E-88D2-B771-681D-46A7E55415DD}"/>
          </ac:spMkLst>
        </pc:spChg>
        <pc:spChg chg="del">
          <ac:chgData name="Humberto YORIO" userId="f2a187ce32a90a55" providerId="LiveId" clId="{79D69C80-A827-4AF2-808A-A0F88B51133A}" dt="2024-01-10T15:16:54.945" v="276"/>
          <ac:spMkLst>
            <pc:docMk/>
            <pc:sldMk cId="2945570091" sldId="262"/>
            <ac:spMk id="10" creationId="{2B97F24A-32CE-4C1C-A50D-3016B394DCFB}"/>
          </ac:spMkLst>
        </pc:spChg>
        <pc:spChg chg="del">
          <ac:chgData name="Humberto YORIO" userId="f2a187ce32a90a55" providerId="LiveId" clId="{79D69C80-A827-4AF2-808A-A0F88B51133A}" dt="2024-01-10T15:16:54.945" v="276"/>
          <ac:spMkLst>
            <pc:docMk/>
            <pc:sldMk cId="2945570091" sldId="262"/>
            <ac:spMk id="12" creationId="{6357EC4F-235E-4222-A36F-C7878ACE37F2}"/>
          </ac:spMkLst>
        </pc:spChg>
        <pc:spChg chg="add del">
          <ac:chgData name="Humberto YORIO" userId="f2a187ce32a90a55" providerId="LiveId" clId="{79D69C80-A827-4AF2-808A-A0F88B51133A}" dt="2024-01-10T15:44:14.390" v="482" actId="26606"/>
          <ac:spMkLst>
            <pc:docMk/>
            <pc:sldMk cId="2945570091" sldId="262"/>
            <ac:spMk id="14" creationId="{6437CC72-F4A8-4DC3-AFAB-D22C482C8100}"/>
          </ac:spMkLst>
        </pc:spChg>
        <pc:picChg chg="mod">
          <ac:chgData name="Humberto YORIO" userId="f2a187ce32a90a55" providerId="LiveId" clId="{79D69C80-A827-4AF2-808A-A0F88B51133A}" dt="2024-01-10T18:16:02.615" v="652" actId="14100"/>
          <ac:picMkLst>
            <pc:docMk/>
            <pc:sldMk cId="2945570091" sldId="262"/>
            <ac:picMk id="5" creationId="{CFDB105F-3D51-4237-BD18-018330CB74CD}"/>
          </ac:picMkLst>
        </pc:picChg>
        <pc:cxnChg chg="add">
          <ac:chgData name="Humberto YORIO" userId="f2a187ce32a90a55" providerId="LiveId" clId="{79D69C80-A827-4AF2-808A-A0F88B51133A}" dt="2024-01-10T15:45:50.437" v="517" actId="26606"/>
          <ac:cxnSpMkLst>
            <pc:docMk/>
            <pc:sldMk cId="2945570091" sldId="262"/>
            <ac:cxnSpMk id="11" creationId="{249EDD1B-F94D-B4E6-ACAA-566B9A26FDE3}"/>
          </ac:cxnSpMkLst>
        </pc:cxnChg>
      </pc:sldChg>
      <pc:sldChg chg="addSp delSp modSp mod setBg setClrOvrMap delDesignElem">
        <pc:chgData name="Humberto YORIO" userId="f2a187ce32a90a55" providerId="LiveId" clId="{79D69C80-A827-4AF2-808A-A0F88B51133A}" dt="2024-01-10T18:17:29.991" v="670" actId="14100"/>
        <pc:sldMkLst>
          <pc:docMk/>
          <pc:sldMk cId="4133367069" sldId="263"/>
        </pc:sldMkLst>
        <pc:spChg chg="mod">
          <ac:chgData name="Humberto YORIO" userId="f2a187ce32a90a55" providerId="LiveId" clId="{79D69C80-A827-4AF2-808A-A0F88B51133A}" dt="2024-01-10T15:45:56.367" v="518" actId="26606"/>
          <ac:spMkLst>
            <pc:docMk/>
            <pc:sldMk cId="4133367069" sldId="263"/>
            <ac:spMk id="2" creationId="{67035B3C-A32C-4513-8DE4-820070563150}"/>
          </ac:spMkLst>
        </pc:spChg>
        <pc:spChg chg="mod ord">
          <ac:chgData name="Humberto YORIO" userId="f2a187ce32a90a55" providerId="LiveId" clId="{79D69C80-A827-4AF2-808A-A0F88B51133A}" dt="2024-01-10T18:17:21.678" v="669" actId="27636"/>
          <ac:spMkLst>
            <pc:docMk/>
            <pc:sldMk cId="4133367069" sldId="263"/>
            <ac:spMk id="3" creationId="{9C6248E9-C7B7-4D7A-B1C4-84BCE20AAFA4}"/>
          </ac:spMkLst>
        </pc:spChg>
        <pc:spChg chg="del">
          <ac:chgData name="Humberto YORIO" userId="f2a187ce32a90a55" providerId="LiveId" clId="{79D69C80-A827-4AF2-808A-A0F88B51133A}" dt="2024-01-10T15:16:56.142" v="278"/>
          <ac:spMkLst>
            <pc:docMk/>
            <pc:sldMk cId="4133367069" sldId="263"/>
            <ac:spMk id="10" creationId="{2B97F24A-32CE-4C1C-A50D-3016B394DCFB}"/>
          </ac:spMkLst>
        </pc:spChg>
        <pc:spChg chg="del">
          <ac:chgData name="Humberto YORIO" userId="f2a187ce32a90a55" providerId="LiveId" clId="{79D69C80-A827-4AF2-808A-A0F88B51133A}" dt="2024-01-10T15:16:56.142" v="278"/>
          <ac:spMkLst>
            <pc:docMk/>
            <pc:sldMk cId="4133367069" sldId="263"/>
            <ac:spMk id="12" creationId="{6357EC4F-235E-4222-A36F-C7878ACE37F2}"/>
          </ac:spMkLst>
        </pc:spChg>
        <pc:picChg chg="mod">
          <ac:chgData name="Humberto YORIO" userId="f2a187ce32a90a55" providerId="LiveId" clId="{79D69C80-A827-4AF2-808A-A0F88B51133A}" dt="2024-01-10T18:17:29.991" v="670" actId="14100"/>
          <ac:picMkLst>
            <pc:docMk/>
            <pc:sldMk cId="4133367069" sldId="263"/>
            <ac:picMk id="5" creationId="{A2A51919-35BB-4298-B693-DB4113D0BB68}"/>
          </ac:picMkLst>
        </pc:picChg>
        <pc:cxnChg chg="add">
          <ac:chgData name="Humberto YORIO" userId="f2a187ce32a90a55" providerId="LiveId" clId="{79D69C80-A827-4AF2-808A-A0F88B51133A}" dt="2024-01-10T15:45:56.367" v="518" actId="26606"/>
          <ac:cxnSpMkLst>
            <pc:docMk/>
            <pc:sldMk cId="4133367069" sldId="263"/>
            <ac:cxnSpMk id="7" creationId="{1503BFE4-729B-D9D0-C17B-501E6AF1127A}"/>
          </ac:cxnSpMkLst>
        </pc:cxnChg>
      </pc:sldChg>
      <pc:sldChg chg="addSp delSp modSp mod ord setBg setClrOvrMap delDesignElem">
        <pc:chgData name="Humberto YORIO" userId="f2a187ce32a90a55" providerId="LiveId" clId="{79D69C80-A827-4AF2-808A-A0F88B51133A}" dt="2024-01-10T18:18:39.081" v="681" actId="14100"/>
        <pc:sldMkLst>
          <pc:docMk/>
          <pc:sldMk cId="4147845866" sldId="264"/>
        </pc:sldMkLst>
        <pc:spChg chg="mod">
          <ac:chgData name="Humberto YORIO" userId="f2a187ce32a90a55" providerId="LiveId" clId="{79D69C80-A827-4AF2-808A-A0F88B51133A}" dt="2024-01-10T15:46:07.718" v="519" actId="26606"/>
          <ac:spMkLst>
            <pc:docMk/>
            <pc:sldMk cId="4147845866" sldId="264"/>
            <ac:spMk id="2" creationId="{67035B3C-A32C-4513-8DE4-820070563150}"/>
          </ac:spMkLst>
        </pc:spChg>
        <pc:spChg chg="mod ord">
          <ac:chgData name="Humberto YORIO" userId="f2a187ce32a90a55" providerId="LiveId" clId="{79D69C80-A827-4AF2-808A-A0F88B51133A}" dt="2024-01-10T18:17:57.810" v="673" actId="1076"/>
          <ac:spMkLst>
            <pc:docMk/>
            <pc:sldMk cId="4147845866" sldId="264"/>
            <ac:spMk id="3" creationId="{9C6248E9-C7B7-4D7A-B1C4-84BCE20AAFA4}"/>
          </ac:spMkLst>
        </pc:spChg>
        <pc:spChg chg="del">
          <ac:chgData name="Humberto YORIO" userId="f2a187ce32a90a55" providerId="LiveId" clId="{79D69C80-A827-4AF2-808A-A0F88B51133A}" dt="2024-01-10T15:16:57.171" v="280"/>
          <ac:spMkLst>
            <pc:docMk/>
            <pc:sldMk cId="4147845866" sldId="264"/>
            <ac:spMk id="10" creationId="{2B97F24A-32CE-4C1C-A50D-3016B394DCFB}"/>
          </ac:spMkLst>
        </pc:spChg>
        <pc:spChg chg="del">
          <ac:chgData name="Humberto YORIO" userId="f2a187ce32a90a55" providerId="LiveId" clId="{79D69C80-A827-4AF2-808A-A0F88B51133A}" dt="2024-01-10T15:16:57.171" v="280"/>
          <ac:spMkLst>
            <pc:docMk/>
            <pc:sldMk cId="4147845866" sldId="264"/>
            <ac:spMk id="12" creationId="{6357EC4F-235E-4222-A36F-C7878ACE37F2}"/>
          </ac:spMkLst>
        </pc:spChg>
        <pc:spChg chg="add">
          <ac:chgData name="Humberto YORIO" userId="f2a187ce32a90a55" providerId="LiveId" clId="{79D69C80-A827-4AF2-808A-A0F88B51133A}" dt="2024-01-10T15:46:07.718" v="519" actId="26606"/>
          <ac:spMkLst>
            <pc:docMk/>
            <pc:sldMk cId="4147845866" sldId="264"/>
            <ac:spMk id="16" creationId="{AEFBF989-E1E0-41D0-8A4F-A5C3E8193DC9}"/>
          </ac:spMkLst>
        </pc:spChg>
        <pc:picChg chg="mod ord">
          <ac:chgData name="Humberto YORIO" userId="f2a187ce32a90a55" providerId="LiveId" clId="{79D69C80-A827-4AF2-808A-A0F88B51133A}" dt="2024-01-10T18:18:17.969" v="677" actId="14100"/>
          <ac:picMkLst>
            <pc:docMk/>
            <pc:sldMk cId="4147845866" sldId="264"/>
            <ac:picMk id="8" creationId="{BACE2188-DC56-4446-B447-E9B8E970BFEF}"/>
          </ac:picMkLst>
        </pc:picChg>
        <pc:picChg chg="mod">
          <ac:chgData name="Humberto YORIO" userId="f2a187ce32a90a55" providerId="LiveId" clId="{79D69C80-A827-4AF2-808A-A0F88B51133A}" dt="2024-01-10T18:18:39.081" v="681" actId="14100"/>
          <ac:picMkLst>
            <pc:docMk/>
            <pc:sldMk cId="4147845866" sldId="264"/>
            <ac:picMk id="11" creationId="{07E54EF5-7BF7-4247-804D-569EC279F81F}"/>
          </ac:picMkLst>
        </pc:picChg>
        <pc:cxnChg chg="add">
          <ac:chgData name="Humberto YORIO" userId="f2a187ce32a90a55" providerId="LiveId" clId="{79D69C80-A827-4AF2-808A-A0F88B51133A}" dt="2024-01-10T15:46:07.718" v="519" actId="26606"/>
          <ac:cxnSpMkLst>
            <pc:docMk/>
            <pc:sldMk cId="4147845866" sldId="264"/>
            <ac:cxnSpMk id="18" creationId="{1503BFE4-729B-D9D0-C17B-501E6AF1127A}"/>
          </ac:cxnSpMkLst>
        </pc:cxnChg>
      </pc:sldChg>
      <pc:sldChg chg="setBg">
        <pc:chgData name="Humberto YORIO" userId="f2a187ce32a90a55" providerId="LiveId" clId="{79D69C80-A827-4AF2-808A-A0F88B51133A}" dt="2024-01-10T15:17:39.011" v="281"/>
        <pc:sldMkLst>
          <pc:docMk/>
          <pc:sldMk cId="3514597939" sldId="265"/>
        </pc:sldMkLst>
      </pc:sldChg>
      <pc:sldChg chg="addSp modSp mod setBg">
        <pc:chgData name="Humberto YORIO" userId="f2a187ce32a90a55" providerId="LiveId" clId="{79D69C80-A827-4AF2-808A-A0F88B51133A}" dt="2024-01-10T15:46:28.782" v="520" actId="26606"/>
        <pc:sldMkLst>
          <pc:docMk/>
          <pc:sldMk cId="335746151" sldId="266"/>
        </pc:sldMkLst>
        <pc:spChg chg="mod">
          <ac:chgData name="Humberto YORIO" userId="f2a187ce32a90a55" providerId="LiveId" clId="{79D69C80-A827-4AF2-808A-A0F88B51133A}" dt="2024-01-10T15:46:28.782" v="520" actId="26606"/>
          <ac:spMkLst>
            <pc:docMk/>
            <pc:sldMk cId="335746151" sldId="266"/>
            <ac:spMk id="2" creationId="{67035B3C-A32C-4513-8DE4-820070563150}"/>
          </ac:spMkLst>
        </pc:spChg>
        <pc:spChg chg="mod">
          <ac:chgData name="Humberto YORIO" userId="f2a187ce32a90a55" providerId="LiveId" clId="{79D69C80-A827-4AF2-808A-A0F88B51133A}" dt="2024-01-10T15:46:28.782" v="520" actId="26606"/>
          <ac:spMkLst>
            <pc:docMk/>
            <pc:sldMk cId="335746151" sldId="266"/>
            <ac:spMk id="3" creationId="{9C6248E9-C7B7-4D7A-B1C4-84BCE20AAFA4}"/>
          </ac:spMkLst>
        </pc:spChg>
        <pc:grpChg chg="add">
          <ac:chgData name="Humberto YORIO" userId="f2a187ce32a90a55" providerId="LiveId" clId="{79D69C80-A827-4AF2-808A-A0F88B51133A}" dt="2024-01-10T15:46:28.782" v="520" actId="26606"/>
          <ac:grpSpMkLst>
            <pc:docMk/>
            <pc:sldMk cId="335746151" sldId="266"/>
            <ac:grpSpMk id="11" creationId="{E4A41B9E-A0C8-F78B-E5B6-A0D02D8810B5}"/>
          </ac:grpSpMkLst>
        </pc:grpChg>
        <pc:picChg chg="mod">
          <ac:chgData name="Humberto YORIO" userId="f2a187ce32a90a55" providerId="LiveId" clId="{79D69C80-A827-4AF2-808A-A0F88B51133A}" dt="2024-01-10T15:46:28.782" v="520" actId="26606"/>
          <ac:picMkLst>
            <pc:docMk/>
            <pc:sldMk cId="335746151" sldId="266"/>
            <ac:picMk id="6" creationId="{C6CF9F9D-E644-4FD9-A31B-53361DECC43D}"/>
          </ac:picMkLst>
        </pc:picChg>
      </pc:sldChg>
      <pc:sldChg chg="addSp delSp modSp new mod setBg delDesignElem chgLayout">
        <pc:chgData name="Humberto YORIO" userId="f2a187ce32a90a55" providerId="LiveId" clId="{79D69C80-A827-4AF2-808A-A0F88B51133A}" dt="2024-01-10T15:21:25.367" v="296" actId="26606"/>
        <pc:sldMkLst>
          <pc:docMk/>
          <pc:sldMk cId="3233690709" sldId="272"/>
        </pc:sldMkLst>
        <pc:spChg chg="del">
          <ac:chgData name="Humberto YORIO" userId="f2a187ce32a90a55" providerId="LiveId" clId="{79D69C80-A827-4AF2-808A-A0F88B51133A}" dt="2024-01-10T15:07:23.702" v="21" actId="478"/>
          <ac:spMkLst>
            <pc:docMk/>
            <pc:sldMk cId="3233690709" sldId="272"/>
            <ac:spMk id="2" creationId="{7654B077-C607-470D-9582-C8B53DA88143}"/>
          </ac:spMkLst>
        </pc:spChg>
        <pc:spChg chg="del">
          <ac:chgData name="Humberto YORIO" userId="f2a187ce32a90a55" providerId="LiveId" clId="{79D69C80-A827-4AF2-808A-A0F88B51133A}" dt="2024-01-10T15:07:27.042" v="22" actId="478"/>
          <ac:spMkLst>
            <pc:docMk/>
            <pc:sldMk cId="3233690709" sldId="272"/>
            <ac:spMk id="3" creationId="{8115528C-F17A-46E8-9963-70BC40B79B2E}"/>
          </ac:spMkLst>
        </pc:spChg>
        <pc:spChg chg="add del mod">
          <ac:chgData name="Humberto YORIO" userId="f2a187ce32a90a55" providerId="LiveId" clId="{79D69C80-A827-4AF2-808A-A0F88B51133A}" dt="2024-01-10T15:09:46.713" v="180" actId="478"/>
          <ac:spMkLst>
            <pc:docMk/>
            <pc:sldMk cId="3233690709" sldId="272"/>
            <ac:spMk id="4" creationId="{EE45CB9E-DBCF-42E4-951E-E5921E2A650A}"/>
          </ac:spMkLst>
        </pc:spChg>
        <pc:spChg chg="add del mod">
          <ac:chgData name="Humberto YORIO" userId="f2a187ce32a90a55" providerId="LiveId" clId="{79D69C80-A827-4AF2-808A-A0F88B51133A}" dt="2024-01-10T15:09:56.859" v="187" actId="478"/>
          <ac:spMkLst>
            <pc:docMk/>
            <pc:sldMk cId="3233690709" sldId="272"/>
            <ac:spMk id="5" creationId="{F8E2F4A5-EE7B-42E9-A103-F17FB15B59C1}"/>
          </ac:spMkLst>
        </pc:spChg>
        <pc:spChg chg="add del mod">
          <ac:chgData name="Humberto YORIO" userId="f2a187ce32a90a55" providerId="LiveId" clId="{79D69C80-A827-4AF2-808A-A0F88B51133A}" dt="2024-01-10T15:09:46.713" v="180" actId="478"/>
          <ac:spMkLst>
            <pc:docMk/>
            <pc:sldMk cId="3233690709" sldId="272"/>
            <ac:spMk id="7" creationId="{2D8BE72F-FA27-4A28-8128-8CE2531C248E}"/>
          </ac:spMkLst>
        </pc:spChg>
        <pc:spChg chg="add del mod">
          <ac:chgData name="Humberto YORIO" userId="f2a187ce32a90a55" providerId="LiveId" clId="{79D69C80-A827-4AF2-808A-A0F88B51133A}" dt="2024-01-10T15:10:04.771" v="191" actId="478"/>
          <ac:spMkLst>
            <pc:docMk/>
            <pc:sldMk cId="3233690709" sldId="272"/>
            <ac:spMk id="8" creationId="{EBD72BB5-889D-492E-BFBE-17505EF1B716}"/>
          </ac:spMkLst>
        </pc:spChg>
        <pc:spChg chg="add del mod">
          <ac:chgData name="Humberto YORIO" userId="f2a187ce32a90a55" providerId="LiveId" clId="{79D69C80-A827-4AF2-808A-A0F88B51133A}" dt="2024-01-10T15:09:46.713" v="180" actId="478"/>
          <ac:spMkLst>
            <pc:docMk/>
            <pc:sldMk cId="3233690709" sldId="272"/>
            <ac:spMk id="10" creationId="{BDEC62A0-536D-48F1-99D5-30779FA33553}"/>
          </ac:spMkLst>
        </pc:spChg>
        <pc:spChg chg="add del mod">
          <ac:chgData name="Humberto YORIO" userId="f2a187ce32a90a55" providerId="LiveId" clId="{79D69C80-A827-4AF2-808A-A0F88B51133A}" dt="2024-01-10T15:09:52.683" v="183" actId="478"/>
          <ac:spMkLst>
            <pc:docMk/>
            <pc:sldMk cId="3233690709" sldId="272"/>
            <ac:spMk id="12" creationId="{C430FF68-7AD1-438C-9D18-657499A25648}"/>
          </ac:spMkLst>
        </pc:spChg>
        <pc:spChg chg="add del mod">
          <ac:chgData name="Humberto YORIO" userId="f2a187ce32a90a55" providerId="LiveId" clId="{79D69C80-A827-4AF2-808A-A0F88B51133A}" dt="2024-01-10T15:09:46.713" v="180" actId="478"/>
          <ac:spMkLst>
            <pc:docMk/>
            <pc:sldMk cId="3233690709" sldId="272"/>
            <ac:spMk id="13" creationId="{BF25EC2C-C589-4BAB-A4E9-3B0A30B90D0B}"/>
          </ac:spMkLst>
        </pc:spChg>
        <pc:spChg chg="add del mod">
          <ac:chgData name="Humberto YORIO" userId="f2a187ce32a90a55" providerId="LiveId" clId="{79D69C80-A827-4AF2-808A-A0F88B51133A}" dt="2024-01-10T15:09:59.937" v="189" actId="478"/>
          <ac:spMkLst>
            <pc:docMk/>
            <pc:sldMk cId="3233690709" sldId="272"/>
            <ac:spMk id="15" creationId="{6508561D-38FC-4374-A863-E655CD7FEFC9}"/>
          </ac:spMkLst>
        </pc:spChg>
        <pc:spChg chg="add del mod">
          <ac:chgData name="Humberto YORIO" userId="f2a187ce32a90a55" providerId="LiveId" clId="{79D69C80-A827-4AF2-808A-A0F88B51133A}" dt="2024-01-10T15:10:07.692" v="193" actId="478"/>
          <ac:spMkLst>
            <pc:docMk/>
            <pc:sldMk cId="3233690709" sldId="272"/>
            <ac:spMk id="16" creationId="{5274FF32-BF4B-4014-BA3A-C888E4F94B2F}"/>
          </ac:spMkLst>
        </pc:spChg>
        <pc:spChg chg="add del mod">
          <ac:chgData name="Humberto YORIO" userId="f2a187ce32a90a55" providerId="LiveId" clId="{79D69C80-A827-4AF2-808A-A0F88B51133A}" dt="2024-01-10T15:09:46.713" v="180" actId="478"/>
          <ac:spMkLst>
            <pc:docMk/>
            <pc:sldMk cId="3233690709" sldId="272"/>
            <ac:spMk id="17" creationId="{C6A62CE1-B920-41C8-83AF-771F74F35B4B}"/>
          </ac:spMkLst>
        </pc:spChg>
        <pc:spChg chg="add del mod">
          <ac:chgData name="Humberto YORIO" userId="f2a187ce32a90a55" providerId="LiveId" clId="{79D69C80-A827-4AF2-808A-A0F88B51133A}" dt="2024-01-10T15:09:46.713" v="180" actId="478"/>
          <ac:spMkLst>
            <pc:docMk/>
            <pc:sldMk cId="3233690709" sldId="272"/>
            <ac:spMk id="19" creationId="{C001ECC3-664C-48D1-B021-54D434F5A9E9}"/>
          </ac:spMkLst>
        </pc:spChg>
        <pc:spChg chg="add del mod">
          <ac:chgData name="Humberto YORIO" userId="f2a187ce32a90a55" providerId="LiveId" clId="{79D69C80-A827-4AF2-808A-A0F88B51133A}" dt="2024-01-10T15:09:39.279" v="178" actId="478"/>
          <ac:spMkLst>
            <pc:docMk/>
            <pc:sldMk cId="3233690709" sldId="272"/>
            <ac:spMk id="20" creationId="{218CD344-7314-4B64-A71B-B1DAC904AB3F}"/>
          </ac:spMkLst>
        </pc:spChg>
        <pc:spChg chg="add del mod">
          <ac:chgData name="Humberto YORIO" userId="f2a187ce32a90a55" providerId="LiveId" clId="{79D69C80-A827-4AF2-808A-A0F88B51133A}" dt="2024-01-10T15:09:46.713" v="180" actId="478"/>
          <ac:spMkLst>
            <pc:docMk/>
            <pc:sldMk cId="3233690709" sldId="272"/>
            <ac:spMk id="22" creationId="{BD2C72BD-FF42-4DA1-B159-923962CF4AE4}"/>
          </ac:spMkLst>
        </pc:spChg>
        <pc:spChg chg="add del mod">
          <ac:chgData name="Humberto YORIO" userId="f2a187ce32a90a55" providerId="LiveId" clId="{79D69C80-A827-4AF2-808A-A0F88B51133A}" dt="2024-01-10T15:10:01.660" v="190" actId="478"/>
          <ac:spMkLst>
            <pc:docMk/>
            <pc:sldMk cId="3233690709" sldId="272"/>
            <ac:spMk id="23" creationId="{D41FAC02-1059-4138-9FEA-C30B7046F867}"/>
          </ac:spMkLst>
        </pc:spChg>
        <pc:spChg chg="add del mod">
          <ac:chgData name="Humberto YORIO" userId="f2a187ce32a90a55" providerId="LiveId" clId="{79D69C80-A827-4AF2-808A-A0F88B51133A}" dt="2024-01-10T15:09:46.713" v="180" actId="478"/>
          <ac:spMkLst>
            <pc:docMk/>
            <pc:sldMk cId="3233690709" sldId="272"/>
            <ac:spMk id="25" creationId="{F3988344-A5AD-4C16-A0A8-5B7AC568E586}"/>
          </ac:spMkLst>
        </pc:spChg>
        <pc:spChg chg="add del mod">
          <ac:chgData name="Humberto YORIO" userId="f2a187ce32a90a55" providerId="LiveId" clId="{79D69C80-A827-4AF2-808A-A0F88B51133A}" dt="2024-01-10T15:10:06.473" v="192" actId="478"/>
          <ac:spMkLst>
            <pc:docMk/>
            <pc:sldMk cId="3233690709" sldId="272"/>
            <ac:spMk id="27" creationId="{105C0DF8-3C8C-48CD-BC0F-27C6B49FE0C0}"/>
          </ac:spMkLst>
        </pc:spChg>
        <pc:spChg chg="add del mod">
          <ac:chgData name="Humberto YORIO" userId="f2a187ce32a90a55" providerId="LiveId" clId="{79D69C80-A827-4AF2-808A-A0F88B51133A}" dt="2024-01-10T15:09:46.713" v="180" actId="478"/>
          <ac:spMkLst>
            <pc:docMk/>
            <pc:sldMk cId="3233690709" sldId="272"/>
            <ac:spMk id="28" creationId="{6E9E058C-F6F8-410A-9F08-81ADF54CEB2B}"/>
          </ac:spMkLst>
        </pc:spChg>
        <pc:spChg chg="add del mod">
          <ac:chgData name="Humberto YORIO" userId="f2a187ce32a90a55" providerId="LiveId" clId="{79D69C80-A827-4AF2-808A-A0F88B51133A}" dt="2024-01-10T15:09:58.515" v="188" actId="478"/>
          <ac:spMkLst>
            <pc:docMk/>
            <pc:sldMk cId="3233690709" sldId="272"/>
            <ac:spMk id="30" creationId="{6055A099-4D27-4854-838E-4F1552BB36B0}"/>
          </ac:spMkLst>
        </pc:spChg>
        <pc:spChg chg="add del mod">
          <ac:chgData name="Humberto YORIO" userId="f2a187ce32a90a55" providerId="LiveId" clId="{79D69C80-A827-4AF2-808A-A0F88B51133A}" dt="2024-01-10T15:09:51.769" v="182" actId="478"/>
          <ac:spMkLst>
            <pc:docMk/>
            <pc:sldMk cId="3233690709" sldId="272"/>
            <ac:spMk id="31" creationId="{2A759226-A90E-41B2-9B66-E2127796B205}"/>
          </ac:spMkLst>
        </pc:spChg>
        <pc:spChg chg="add del mod">
          <ac:chgData name="Humberto YORIO" userId="f2a187ce32a90a55" providerId="LiveId" clId="{79D69C80-A827-4AF2-808A-A0F88B51133A}" dt="2024-01-10T15:09:46.713" v="180" actId="478"/>
          <ac:spMkLst>
            <pc:docMk/>
            <pc:sldMk cId="3233690709" sldId="272"/>
            <ac:spMk id="32" creationId="{4D4385E8-5790-45A4-96C4-DC1E2C281102}"/>
          </ac:spMkLst>
        </pc:spChg>
        <pc:spChg chg="add del mod">
          <ac:chgData name="Humberto YORIO" userId="f2a187ce32a90a55" providerId="LiveId" clId="{79D69C80-A827-4AF2-808A-A0F88B51133A}" dt="2024-01-10T15:08:19.837" v="29"/>
          <ac:spMkLst>
            <pc:docMk/>
            <pc:sldMk cId="3233690709" sldId="272"/>
            <ac:spMk id="34" creationId="{CB3478F4-04E0-416E-97A9-E5B5119F1574}"/>
          </ac:spMkLst>
        </pc:spChg>
        <pc:spChg chg="add del mod">
          <ac:chgData name="Humberto YORIO" userId="f2a187ce32a90a55" providerId="LiveId" clId="{79D69C80-A827-4AF2-808A-A0F88B51133A}" dt="2024-01-10T15:13:14.009" v="231" actId="26606"/>
          <ac:spMkLst>
            <pc:docMk/>
            <pc:sldMk cId="3233690709" sldId="272"/>
            <ac:spMk id="35" creationId="{D2C662AD-AF68-4446-AA21-FAFE16B2751D}"/>
          </ac:spMkLst>
        </pc:spChg>
        <pc:spChg chg="add mod">
          <ac:chgData name="Humberto YORIO" userId="f2a187ce32a90a55" providerId="LiveId" clId="{79D69C80-A827-4AF2-808A-A0F88B51133A}" dt="2024-01-10T15:15:39.917" v="262" actId="26606"/>
          <ac:spMkLst>
            <pc:docMk/>
            <pc:sldMk cId="3233690709" sldId="272"/>
            <ac:spMk id="36" creationId="{9034F3D6-61A9-48FC-8EDA-E8A4852C3206}"/>
          </ac:spMkLst>
        </pc:spChg>
        <pc:spChg chg="add del mod ord">
          <ac:chgData name="Humberto YORIO" userId="f2a187ce32a90a55" providerId="LiveId" clId="{79D69C80-A827-4AF2-808A-A0F88B51133A}" dt="2024-01-10T15:18:33.708" v="283" actId="700"/>
          <ac:spMkLst>
            <pc:docMk/>
            <pc:sldMk cId="3233690709" sldId="272"/>
            <ac:spMk id="38" creationId="{B1744305-2A17-4A64-BC0F-1E1AFD31DDD7}"/>
          </ac:spMkLst>
        </pc:spChg>
        <pc:spChg chg="add del mod ord">
          <ac:chgData name="Humberto YORIO" userId="f2a187ce32a90a55" providerId="LiveId" clId="{79D69C80-A827-4AF2-808A-A0F88B51133A}" dt="2024-01-10T15:18:33.708" v="283" actId="700"/>
          <ac:spMkLst>
            <pc:docMk/>
            <pc:sldMk cId="3233690709" sldId="272"/>
            <ac:spMk id="39" creationId="{A71B761C-6094-40DB-94A6-6B3816B8433F}"/>
          </ac:spMkLst>
        </pc:spChg>
        <pc:spChg chg="add del">
          <ac:chgData name="Humberto YORIO" userId="f2a187ce32a90a55" providerId="LiveId" clId="{79D69C80-A827-4AF2-808A-A0F88B51133A}" dt="2024-01-10T15:10:28.737" v="196" actId="26606"/>
          <ac:spMkLst>
            <pc:docMk/>
            <pc:sldMk cId="3233690709" sldId="272"/>
            <ac:spMk id="40" creationId="{09588DA8-065E-4F6F-8EFD-43104AB2E0CF}"/>
          </ac:spMkLst>
        </pc:spChg>
        <pc:spChg chg="add del">
          <ac:chgData name="Humberto YORIO" userId="f2a187ce32a90a55" providerId="LiveId" clId="{79D69C80-A827-4AF2-808A-A0F88B51133A}" dt="2024-01-10T15:11:50.097" v="216" actId="26606"/>
          <ac:spMkLst>
            <pc:docMk/>
            <pc:sldMk cId="3233690709" sldId="272"/>
            <ac:spMk id="41" creationId="{04812C46-200A-4DEB-A05E-3ED6C68C2387}"/>
          </ac:spMkLst>
        </pc:spChg>
        <pc:spChg chg="add del">
          <ac:chgData name="Humberto YORIO" userId="f2a187ce32a90a55" providerId="LiveId" clId="{79D69C80-A827-4AF2-808A-A0F88B51133A}" dt="2024-01-10T15:10:28.737" v="196" actId="26606"/>
          <ac:spMkLst>
            <pc:docMk/>
            <pc:sldMk cId="3233690709" sldId="272"/>
            <ac:spMk id="42" creationId="{C4285719-470E-454C-AF62-8323075F1F5B}"/>
          </ac:spMkLst>
        </pc:spChg>
        <pc:spChg chg="add del">
          <ac:chgData name="Humberto YORIO" userId="f2a187ce32a90a55" providerId="LiveId" clId="{79D69C80-A827-4AF2-808A-A0F88B51133A}" dt="2024-01-10T15:11:50.097" v="216" actId="26606"/>
          <ac:spMkLst>
            <pc:docMk/>
            <pc:sldMk cId="3233690709" sldId="272"/>
            <ac:spMk id="43" creationId="{D1EA859B-E555-4109-94F3-6700E046E008}"/>
          </ac:spMkLst>
        </pc:spChg>
        <pc:spChg chg="add del">
          <ac:chgData name="Humberto YORIO" userId="f2a187ce32a90a55" providerId="LiveId" clId="{79D69C80-A827-4AF2-808A-A0F88B51133A}" dt="2024-01-10T15:10:28.737" v="196" actId="26606"/>
          <ac:spMkLst>
            <pc:docMk/>
            <pc:sldMk cId="3233690709" sldId="272"/>
            <ac:spMk id="44" creationId="{CD9FE4EF-C4D8-49A0-B2FF-81D8DB7D8A24}"/>
          </ac:spMkLst>
        </pc:spChg>
        <pc:spChg chg="add del">
          <ac:chgData name="Humberto YORIO" userId="f2a187ce32a90a55" providerId="LiveId" clId="{79D69C80-A827-4AF2-808A-A0F88B51133A}" dt="2024-01-10T15:11:50.092" v="215" actId="26606"/>
          <ac:spMkLst>
            <pc:docMk/>
            <pc:sldMk cId="3233690709" sldId="272"/>
            <ac:spMk id="45" creationId="{04812C46-200A-4DEB-A05E-3ED6C68C2387}"/>
          </ac:spMkLst>
        </pc:spChg>
        <pc:spChg chg="add del">
          <ac:chgData name="Humberto YORIO" userId="f2a187ce32a90a55" providerId="LiveId" clId="{79D69C80-A827-4AF2-808A-A0F88B51133A}" dt="2024-01-10T15:10:28.737" v="196" actId="26606"/>
          <ac:spMkLst>
            <pc:docMk/>
            <pc:sldMk cId="3233690709" sldId="272"/>
            <ac:spMk id="46" creationId="{4300840D-0A0B-4512-BACA-B439D5B9C57C}"/>
          </ac:spMkLst>
        </pc:spChg>
        <pc:spChg chg="add del">
          <ac:chgData name="Humberto YORIO" userId="f2a187ce32a90a55" providerId="LiveId" clId="{79D69C80-A827-4AF2-808A-A0F88B51133A}" dt="2024-01-10T15:11:50.092" v="215" actId="26606"/>
          <ac:spMkLst>
            <pc:docMk/>
            <pc:sldMk cId="3233690709" sldId="272"/>
            <ac:spMk id="47" creationId="{D1EA859B-E555-4109-94F3-6700E046E008}"/>
          </ac:spMkLst>
        </pc:spChg>
        <pc:spChg chg="add del">
          <ac:chgData name="Humberto YORIO" userId="f2a187ce32a90a55" providerId="LiveId" clId="{79D69C80-A827-4AF2-808A-A0F88B51133A}" dt="2024-01-10T15:10:28.737" v="196" actId="26606"/>
          <ac:spMkLst>
            <pc:docMk/>
            <pc:sldMk cId="3233690709" sldId="272"/>
            <ac:spMk id="48" creationId="{D2B78728-A580-49A7-84F9-6EF6F583ADE0}"/>
          </ac:spMkLst>
        </pc:spChg>
        <pc:spChg chg="add del">
          <ac:chgData name="Humberto YORIO" userId="f2a187ce32a90a55" providerId="LiveId" clId="{79D69C80-A827-4AF2-808A-A0F88B51133A}" dt="2024-01-10T15:13:25.056" v="234" actId="26606"/>
          <ac:spMkLst>
            <pc:docMk/>
            <pc:sldMk cId="3233690709" sldId="272"/>
            <ac:spMk id="49" creationId="{3ECBE1F1-D69B-4AFA-ABD5-8E41720EF6DE}"/>
          </ac:spMkLst>
        </pc:spChg>
        <pc:spChg chg="add del">
          <ac:chgData name="Humberto YORIO" userId="f2a187ce32a90a55" providerId="LiveId" clId="{79D69C80-A827-4AF2-808A-A0F88B51133A}" dt="2024-01-10T15:10:28.737" v="196" actId="26606"/>
          <ac:spMkLst>
            <pc:docMk/>
            <pc:sldMk cId="3233690709" sldId="272"/>
            <ac:spMk id="50" creationId="{38FAA1A1-D861-433F-88FA-1E9D6FD31D11}"/>
          </ac:spMkLst>
        </pc:spChg>
        <pc:spChg chg="add del">
          <ac:chgData name="Humberto YORIO" userId="f2a187ce32a90a55" providerId="LiveId" clId="{79D69C80-A827-4AF2-808A-A0F88B51133A}" dt="2024-01-10T15:13:25.056" v="234" actId="26606"/>
          <ac:spMkLst>
            <pc:docMk/>
            <pc:sldMk cId="3233690709" sldId="272"/>
            <ac:spMk id="51" creationId="{603A6265-E10C-4B85-9C20-E75FCAF9CC63}"/>
          </ac:spMkLst>
        </pc:spChg>
        <pc:spChg chg="add del">
          <ac:chgData name="Humberto YORIO" userId="f2a187ce32a90a55" providerId="LiveId" clId="{79D69C80-A827-4AF2-808A-A0F88B51133A}" dt="2024-01-10T15:10:28.737" v="196" actId="26606"/>
          <ac:spMkLst>
            <pc:docMk/>
            <pc:sldMk cId="3233690709" sldId="272"/>
            <ac:spMk id="52" creationId="{8D71EDA1-87BF-4D5D-AB79-F346FD19278A}"/>
          </ac:spMkLst>
        </pc:spChg>
        <pc:spChg chg="add del">
          <ac:chgData name="Humberto YORIO" userId="f2a187ce32a90a55" providerId="LiveId" clId="{79D69C80-A827-4AF2-808A-A0F88B51133A}" dt="2024-01-10T15:21:25.367" v="296" actId="26606"/>
          <ac:spMkLst>
            <pc:docMk/>
            <pc:sldMk cId="3233690709" sldId="272"/>
            <ac:spMk id="58" creationId="{BACC6370-2D7E-4714-9D71-7542949D7D5D}"/>
          </ac:spMkLst>
        </pc:spChg>
        <pc:spChg chg="add del">
          <ac:chgData name="Humberto YORIO" userId="f2a187ce32a90a55" providerId="LiveId" clId="{79D69C80-A827-4AF2-808A-A0F88B51133A}" dt="2024-01-10T15:21:25.367" v="296" actId="26606"/>
          <ac:spMkLst>
            <pc:docMk/>
            <pc:sldMk cId="3233690709" sldId="272"/>
            <ac:spMk id="60" creationId="{F68B3F68-107C-434F-AA38-110D5EA91B85}"/>
          </ac:spMkLst>
        </pc:spChg>
        <pc:spChg chg="add del">
          <ac:chgData name="Humberto YORIO" userId="f2a187ce32a90a55" providerId="LiveId" clId="{79D69C80-A827-4AF2-808A-A0F88B51133A}" dt="2024-01-10T15:21:25.367" v="296" actId="26606"/>
          <ac:spMkLst>
            <pc:docMk/>
            <pc:sldMk cId="3233690709" sldId="272"/>
            <ac:spMk id="62" creationId="{AAD0DBB9-1A4B-4391-81D4-CB19F9AB918A}"/>
          </ac:spMkLst>
        </pc:spChg>
        <pc:spChg chg="add del">
          <ac:chgData name="Humberto YORIO" userId="f2a187ce32a90a55" providerId="LiveId" clId="{79D69C80-A827-4AF2-808A-A0F88B51133A}" dt="2024-01-10T15:21:25.367" v="296" actId="26606"/>
          <ac:spMkLst>
            <pc:docMk/>
            <pc:sldMk cId="3233690709" sldId="272"/>
            <ac:spMk id="64" creationId="{063BBA22-50EA-4C4D-BE05-F1CE4E63AA56}"/>
          </ac:spMkLst>
        </pc:spChg>
        <pc:spChg chg="add">
          <ac:chgData name="Humberto YORIO" userId="f2a187ce32a90a55" providerId="LiveId" clId="{79D69C80-A827-4AF2-808A-A0F88B51133A}" dt="2024-01-10T15:21:25.367" v="296" actId="26606"/>
          <ac:spMkLst>
            <pc:docMk/>
            <pc:sldMk cId="3233690709" sldId="272"/>
            <ac:spMk id="66" creationId="{BACC6370-2D7E-4714-9D71-7542949D7D5D}"/>
          </ac:spMkLst>
        </pc:spChg>
        <pc:spChg chg="add">
          <ac:chgData name="Humberto YORIO" userId="f2a187ce32a90a55" providerId="LiveId" clId="{79D69C80-A827-4AF2-808A-A0F88B51133A}" dt="2024-01-10T15:21:25.367" v="296" actId="26606"/>
          <ac:spMkLst>
            <pc:docMk/>
            <pc:sldMk cId="3233690709" sldId="272"/>
            <ac:spMk id="67" creationId="{F68B3F68-107C-434F-AA38-110D5EA91B85}"/>
          </ac:spMkLst>
        </pc:spChg>
        <pc:spChg chg="add">
          <ac:chgData name="Humberto YORIO" userId="f2a187ce32a90a55" providerId="LiveId" clId="{79D69C80-A827-4AF2-808A-A0F88B51133A}" dt="2024-01-10T15:21:25.367" v="296" actId="26606"/>
          <ac:spMkLst>
            <pc:docMk/>
            <pc:sldMk cId="3233690709" sldId="272"/>
            <ac:spMk id="68" creationId="{AAD0DBB9-1A4B-4391-81D4-CB19F9AB918A}"/>
          </ac:spMkLst>
        </pc:spChg>
        <pc:spChg chg="add del">
          <ac:chgData name="Humberto YORIO" userId="f2a187ce32a90a55" providerId="LiveId" clId="{79D69C80-A827-4AF2-808A-A0F88B51133A}" dt="2024-01-10T15:15:36.914" v="260" actId="26606"/>
          <ac:spMkLst>
            <pc:docMk/>
            <pc:sldMk cId="3233690709" sldId="272"/>
            <ac:spMk id="69" creationId="{2659FDB4-FCBE-4A89-B46D-43D4FA54464D}"/>
          </ac:spMkLst>
        </pc:spChg>
        <pc:spChg chg="add del">
          <ac:chgData name="Humberto YORIO" userId="f2a187ce32a90a55" providerId="LiveId" clId="{79D69C80-A827-4AF2-808A-A0F88B51133A}" dt="2024-01-10T15:15:39.917" v="262" actId="26606"/>
          <ac:spMkLst>
            <pc:docMk/>
            <pc:sldMk cId="3233690709" sldId="272"/>
            <ac:spMk id="73" creationId="{6C4028FD-8BAA-4A19-BFDE-594D991B7552}"/>
          </ac:spMkLst>
        </pc:spChg>
        <pc:spChg chg="add">
          <ac:chgData name="Humberto YORIO" userId="f2a187ce32a90a55" providerId="LiveId" clId="{79D69C80-A827-4AF2-808A-A0F88B51133A}" dt="2024-01-10T15:21:25.367" v="296" actId="26606"/>
          <ac:spMkLst>
            <pc:docMk/>
            <pc:sldMk cId="3233690709" sldId="272"/>
            <ac:spMk id="75" creationId="{063BBA22-50EA-4C4D-BE05-F1CE4E63AA56}"/>
          </ac:spMkLst>
        </pc:spChg>
        <pc:graphicFrameChg chg="add mod modGraphic">
          <ac:chgData name="Humberto YORIO" userId="f2a187ce32a90a55" providerId="LiveId" clId="{79D69C80-A827-4AF2-808A-A0F88B51133A}" dt="2024-01-10T15:21:25.367" v="296" actId="26606"/>
          <ac:graphicFrameMkLst>
            <pc:docMk/>
            <pc:sldMk cId="3233690709" sldId="272"/>
            <ac:graphicFrameMk id="53" creationId="{1A328434-BA66-B637-F67E-287DE1E73869}"/>
          </ac:graphicFrameMkLst>
        </pc:graphicFrameChg>
        <pc:picChg chg="add del mod">
          <ac:chgData name="Humberto YORIO" userId="f2a187ce32a90a55" providerId="LiveId" clId="{79D69C80-A827-4AF2-808A-A0F88B51133A}" dt="2024-01-10T15:11:54.654" v="217" actId="478"/>
          <ac:picMkLst>
            <pc:docMk/>
            <pc:sldMk cId="3233690709" sldId="272"/>
            <ac:picMk id="37" creationId="{5B1D04A2-85B2-E25A-1F18-4B33829FDBCB}"/>
          </ac:picMkLst>
        </pc:picChg>
        <pc:cxnChg chg="add del mod">
          <ac:chgData name="Humberto YORIO" userId="f2a187ce32a90a55" providerId="LiveId" clId="{79D69C80-A827-4AF2-808A-A0F88B51133A}" dt="2024-01-10T15:09:46.713" v="180" actId="478"/>
          <ac:cxnSpMkLst>
            <pc:docMk/>
            <pc:sldMk cId="3233690709" sldId="272"/>
            <ac:cxnSpMk id="6" creationId="{C5BBC0F6-E2A7-4707-BC77-8B29E1EB79E8}"/>
          </ac:cxnSpMkLst>
        </pc:cxnChg>
        <pc:cxnChg chg="add del mod">
          <ac:chgData name="Humberto YORIO" userId="f2a187ce32a90a55" providerId="LiveId" clId="{79D69C80-A827-4AF2-808A-A0F88B51133A}" dt="2024-01-10T15:09:46.713" v="180" actId="478"/>
          <ac:cxnSpMkLst>
            <pc:docMk/>
            <pc:sldMk cId="3233690709" sldId="272"/>
            <ac:cxnSpMk id="9" creationId="{8EB66117-18E2-44B5-A1AB-CA501148C8A7}"/>
          </ac:cxnSpMkLst>
        </pc:cxnChg>
        <pc:cxnChg chg="add del mod">
          <ac:chgData name="Humberto YORIO" userId="f2a187ce32a90a55" providerId="LiveId" clId="{79D69C80-A827-4AF2-808A-A0F88B51133A}" dt="2024-01-10T15:09:46.713" v="180" actId="478"/>
          <ac:cxnSpMkLst>
            <pc:docMk/>
            <pc:sldMk cId="3233690709" sldId="272"/>
            <ac:cxnSpMk id="11" creationId="{83BAD313-1ED1-43E6-B947-78A276C66BF8}"/>
          </ac:cxnSpMkLst>
        </pc:cxnChg>
        <pc:cxnChg chg="add del mod">
          <ac:chgData name="Humberto YORIO" userId="f2a187ce32a90a55" providerId="LiveId" clId="{79D69C80-A827-4AF2-808A-A0F88B51133A}" dt="2024-01-10T15:09:46.713" v="180" actId="478"/>
          <ac:cxnSpMkLst>
            <pc:docMk/>
            <pc:sldMk cId="3233690709" sldId="272"/>
            <ac:cxnSpMk id="14" creationId="{A7770033-2074-4300-8E0E-E03C13A2972B}"/>
          </ac:cxnSpMkLst>
        </pc:cxnChg>
        <pc:cxnChg chg="add del mod">
          <ac:chgData name="Humberto YORIO" userId="f2a187ce32a90a55" providerId="LiveId" clId="{79D69C80-A827-4AF2-808A-A0F88B51133A}" dt="2024-01-10T15:09:46.713" v="180" actId="478"/>
          <ac:cxnSpMkLst>
            <pc:docMk/>
            <pc:sldMk cId="3233690709" sldId="272"/>
            <ac:cxnSpMk id="18" creationId="{7E799F56-A2BE-4029-9281-995EC4B4D7DD}"/>
          </ac:cxnSpMkLst>
        </pc:cxnChg>
        <pc:cxnChg chg="add del mod">
          <ac:chgData name="Humberto YORIO" userId="f2a187ce32a90a55" providerId="LiveId" clId="{79D69C80-A827-4AF2-808A-A0F88B51133A}" dt="2024-01-10T15:09:46.713" v="180" actId="478"/>
          <ac:cxnSpMkLst>
            <pc:docMk/>
            <pc:sldMk cId="3233690709" sldId="272"/>
            <ac:cxnSpMk id="21" creationId="{010FDB2F-1D7C-4D8E-83AA-82008FE911FE}"/>
          </ac:cxnSpMkLst>
        </pc:cxnChg>
        <pc:cxnChg chg="add del mod">
          <ac:chgData name="Humberto YORIO" userId="f2a187ce32a90a55" providerId="LiveId" clId="{79D69C80-A827-4AF2-808A-A0F88B51133A}" dt="2024-01-10T15:09:46.713" v="180" actId="478"/>
          <ac:cxnSpMkLst>
            <pc:docMk/>
            <pc:sldMk cId="3233690709" sldId="272"/>
            <ac:cxnSpMk id="24" creationId="{C52D155F-30FA-479D-9CDF-3BE5835E1516}"/>
          </ac:cxnSpMkLst>
        </pc:cxnChg>
        <pc:cxnChg chg="add del mod">
          <ac:chgData name="Humberto YORIO" userId="f2a187ce32a90a55" providerId="LiveId" clId="{79D69C80-A827-4AF2-808A-A0F88B51133A}" dt="2024-01-10T15:09:46.713" v="180" actId="478"/>
          <ac:cxnSpMkLst>
            <pc:docMk/>
            <pc:sldMk cId="3233690709" sldId="272"/>
            <ac:cxnSpMk id="26" creationId="{D66EC49E-4C7C-42F5-8294-F756A43FDC3F}"/>
          </ac:cxnSpMkLst>
        </pc:cxnChg>
        <pc:cxnChg chg="add del mod">
          <ac:chgData name="Humberto YORIO" userId="f2a187ce32a90a55" providerId="LiveId" clId="{79D69C80-A827-4AF2-808A-A0F88B51133A}" dt="2024-01-10T15:09:46.713" v="180" actId="478"/>
          <ac:cxnSpMkLst>
            <pc:docMk/>
            <pc:sldMk cId="3233690709" sldId="272"/>
            <ac:cxnSpMk id="29" creationId="{4C1D2EF6-AEBC-424C-945B-FDA024B8FA2D}"/>
          </ac:cxnSpMkLst>
        </pc:cxnChg>
        <pc:cxnChg chg="add del mod">
          <ac:chgData name="Humberto YORIO" userId="f2a187ce32a90a55" providerId="LiveId" clId="{79D69C80-A827-4AF2-808A-A0F88B51133A}" dt="2024-01-10T15:09:46.713" v="180" actId="478"/>
          <ac:cxnSpMkLst>
            <pc:docMk/>
            <pc:sldMk cId="3233690709" sldId="272"/>
            <ac:cxnSpMk id="33" creationId="{906D26BA-2C8F-4D57-941E-B923FC6FDF5A}"/>
          </ac:cxnSpMkLst>
        </pc:cxnChg>
        <pc:cxnChg chg="add del">
          <ac:chgData name="Humberto YORIO" userId="f2a187ce32a90a55" providerId="LiveId" clId="{79D69C80-A827-4AF2-808A-A0F88B51133A}" dt="2024-01-10T15:15:36.914" v="260" actId="26606"/>
          <ac:cxnSpMkLst>
            <pc:docMk/>
            <pc:sldMk cId="3233690709" sldId="272"/>
            <ac:cxnSpMk id="71" creationId="{C8F51B3F-8331-4E4A-AE96-D47B1006EEAD}"/>
          </ac:cxnSpMkLst>
        </pc:cxnChg>
      </pc:sldChg>
      <pc:sldChg chg="addSp delSp modSp new mod setBg">
        <pc:chgData name="Humberto YORIO" userId="f2a187ce32a90a55" providerId="LiveId" clId="{79D69C80-A827-4AF2-808A-A0F88B51133A}" dt="2024-01-10T15:27:50.779" v="395" actId="1076"/>
        <pc:sldMkLst>
          <pc:docMk/>
          <pc:sldMk cId="419169416" sldId="273"/>
        </pc:sldMkLst>
        <pc:spChg chg="mod">
          <ac:chgData name="Humberto YORIO" userId="f2a187ce32a90a55" providerId="LiveId" clId="{79D69C80-A827-4AF2-808A-A0F88B51133A}" dt="2024-01-10T15:27:29.924" v="393" actId="26606"/>
          <ac:spMkLst>
            <pc:docMk/>
            <pc:sldMk cId="419169416" sldId="273"/>
            <ac:spMk id="2" creationId="{FD0D7A90-BB06-4D02-8677-8E0B8898307C}"/>
          </ac:spMkLst>
        </pc:spChg>
        <pc:spChg chg="mod">
          <ac:chgData name="Humberto YORIO" userId="f2a187ce32a90a55" providerId="LiveId" clId="{79D69C80-A827-4AF2-808A-A0F88B51133A}" dt="2024-01-10T15:27:50.779" v="395" actId="1076"/>
          <ac:spMkLst>
            <pc:docMk/>
            <pc:sldMk cId="419169416" sldId="273"/>
            <ac:spMk id="3" creationId="{082AC819-D616-4E08-A204-4FFA20EB3FBD}"/>
          </ac:spMkLst>
        </pc:spChg>
        <pc:spChg chg="add del mod">
          <ac:chgData name="Humberto YORIO" userId="f2a187ce32a90a55" providerId="LiveId" clId="{79D69C80-A827-4AF2-808A-A0F88B51133A}" dt="2024-01-10T15:24:56.452" v="353" actId="21"/>
          <ac:spMkLst>
            <pc:docMk/>
            <pc:sldMk cId="419169416" sldId="273"/>
            <ac:spMk id="4" creationId="{2394DD58-4AE8-4BF0-826C-569E754B22BB}"/>
          </ac:spMkLst>
        </pc:spChg>
        <pc:spChg chg="add">
          <ac:chgData name="Humberto YORIO" userId="f2a187ce32a90a55" providerId="LiveId" clId="{79D69C80-A827-4AF2-808A-A0F88B51133A}" dt="2024-01-10T15:27:29.924" v="393" actId="26606"/>
          <ac:spMkLst>
            <pc:docMk/>
            <pc:sldMk cId="419169416" sldId="273"/>
            <ac:spMk id="8" creationId="{1B15ED52-F352-441B-82BF-E0EA34836D08}"/>
          </ac:spMkLst>
        </pc:spChg>
        <pc:spChg chg="add">
          <ac:chgData name="Humberto YORIO" userId="f2a187ce32a90a55" providerId="LiveId" clId="{79D69C80-A827-4AF2-808A-A0F88B51133A}" dt="2024-01-10T15:27:29.924" v="393" actId="26606"/>
          <ac:spMkLst>
            <pc:docMk/>
            <pc:sldMk cId="419169416" sldId="273"/>
            <ac:spMk id="10" creationId="{3B2E3793-BFE6-45A2-9B7B-E18844431C99}"/>
          </ac:spMkLst>
        </pc:spChg>
        <pc:spChg chg="add">
          <ac:chgData name="Humberto YORIO" userId="f2a187ce32a90a55" providerId="LiveId" clId="{79D69C80-A827-4AF2-808A-A0F88B51133A}" dt="2024-01-10T15:27:29.924" v="393" actId="26606"/>
          <ac:spMkLst>
            <pc:docMk/>
            <pc:sldMk cId="419169416" sldId="273"/>
            <ac:spMk id="12" creationId="{BC4C4868-CB8F-4AF9-9CDB-8108F2C19B67}"/>
          </ac:spMkLst>
        </pc:spChg>
        <pc:spChg chg="add">
          <ac:chgData name="Humberto YORIO" userId="f2a187ce32a90a55" providerId="LiveId" clId="{79D69C80-A827-4AF2-808A-A0F88B51133A}" dt="2024-01-10T15:27:29.924" v="393" actId="26606"/>
          <ac:spMkLst>
            <pc:docMk/>
            <pc:sldMk cId="419169416" sldId="273"/>
            <ac:spMk id="14" creationId="{375E0459-6403-40CD-989D-56A4407CA12E}"/>
          </ac:spMkLst>
        </pc:spChg>
        <pc:spChg chg="add">
          <ac:chgData name="Humberto YORIO" userId="f2a187ce32a90a55" providerId="LiveId" clId="{79D69C80-A827-4AF2-808A-A0F88B51133A}" dt="2024-01-10T15:27:29.924" v="393" actId="26606"/>
          <ac:spMkLst>
            <pc:docMk/>
            <pc:sldMk cId="419169416" sldId="273"/>
            <ac:spMk id="16" creationId="{53E5B1A8-3AC9-4BD1-9BBC-78CA94F2D1BA}"/>
          </ac:spMkLst>
        </pc:spChg>
      </pc:sldChg>
      <pc:sldChg chg="addSp delSp modSp add mod setBg">
        <pc:chgData name="Humberto YORIO" userId="f2a187ce32a90a55" providerId="LiveId" clId="{79D69C80-A827-4AF2-808A-A0F88B51133A}" dt="2024-01-10T15:27:23.640" v="392" actId="27636"/>
        <pc:sldMkLst>
          <pc:docMk/>
          <pc:sldMk cId="3944781509" sldId="274"/>
        </pc:sldMkLst>
        <pc:spChg chg="mod">
          <ac:chgData name="Humberto YORIO" userId="f2a187ce32a90a55" providerId="LiveId" clId="{79D69C80-A827-4AF2-808A-A0F88B51133A}" dt="2024-01-10T15:26:50.934" v="385" actId="26606"/>
          <ac:spMkLst>
            <pc:docMk/>
            <pc:sldMk cId="3944781509" sldId="274"/>
            <ac:spMk id="2" creationId="{FD0D7A90-BB06-4D02-8677-8E0B8898307C}"/>
          </ac:spMkLst>
        </pc:spChg>
        <pc:spChg chg="del mod">
          <ac:chgData name="Humberto YORIO" userId="f2a187ce32a90a55" providerId="LiveId" clId="{79D69C80-A827-4AF2-808A-A0F88B51133A}" dt="2024-01-10T15:25:12.688" v="357" actId="478"/>
          <ac:spMkLst>
            <pc:docMk/>
            <pc:sldMk cId="3944781509" sldId="274"/>
            <ac:spMk id="3" creationId="{082AC819-D616-4E08-A204-4FFA20EB3FBD}"/>
          </ac:spMkLst>
        </pc:spChg>
        <pc:spChg chg="add del mod">
          <ac:chgData name="Humberto YORIO" userId="f2a187ce32a90a55" providerId="LiveId" clId="{79D69C80-A827-4AF2-808A-A0F88B51133A}" dt="2024-01-10T15:26:50.934" v="385" actId="26606"/>
          <ac:spMkLst>
            <pc:docMk/>
            <pc:sldMk cId="3944781509" sldId="274"/>
            <ac:spMk id="4" creationId="{0E88E236-784A-46C1-82AA-21B0829BB217}"/>
          </ac:spMkLst>
        </pc:spChg>
        <pc:spChg chg="add del mod">
          <ac:chgData name="Humberto YORIO" userId="f2a187ce32a90a55" providerId="LiveId" clId="{79D69C80-A827-4AF2-808A-A0F88B51133A}" dt="2024-01-10T15:25:14.384" v="358" actId="478"/>
          <ac:spMkLst>
            <pc:docMk/>
            <pc:sldMk cId="3944781509" sldId="274"/>
            <ac:spMk id="6" creationId="{32D53020-2D73-4774-AB91-4C1BB2A5C2CD}"/>
          </ac:spMkLst>
        </pc:spChg>
        <pc:spChg chg="add">
          <ac:chgData name="Humberto YORIO" userId="f2a187ce32a90a55" providerId="LiveId" clId="{79D69C80-A827-4AF2-808A-A0F88B51133A}" dt="2024-01-10T15:26:50.934" v="385" actId="26606"/>
          <ac:spMkLst>
            <pc:docMk/>
            <pc:sldMk cId="3944781509" sldId="274"/>
            <ac:spMk id="9" creationId="{1B15ED52-F352-441B-82BF-E0EA34836D08}"/>
          </ac:spMkLst>
        </pc:spChg>
        <pc:spChg chg="add del">
          <ac:chgData name="Humberto YORIO" userId="f2a187ce32a90a55" providerId="LiveId" clId="{79D69C80-A827-4AF2-808A-A0F88B51133A}" dt="2024-01-10T15:26:31.627" v="382" actId="26606"/>
          <ac:spMkLst>
            <pc:docMk/>
            <pc:sldMk cId="3944781509" sldId="274"/>
            <ac:spMk id="10" creationId="{BACC6370-2D7E-4714-9D71-7542949D7D5D}"/>
          </ac:spMkLst>
        </pc:spChg>
        <pc:spChg chg="add">
          <ac:chgData name="Humberto YORIO" userId="f2a187ce32a90a55" providerId="LiveId" clId="{79D69C80-A827-4AF2-808A-A0F88B51133A}" dt="2024-01-10T15:26:50.934" v="385" actId="26606"/>
          <ac:spMkLst>
            <pc:docMk/>
            <pc:sldMk cId="3944781509" sldId="274"/>
            <ac:spMk id="11" creationId="{3B2E3793-BFE6-45A2-9B7B-E18844431C99}"/>
          </ac:spMkLst>
        </pc:spChg>
        <pc:spChg chg="add del">
          <ac:chgData name="Humberto YORIO" userId="f2a187ce32a90a55" providerId="LiveId" clId="{79D69C80-A827-4AF2-808A-A0F88B51133A}" dt="2024-01-10T15:26:31.627" v="382" actId="26606"/>
          <ac:spMkLst>
            <pc:docMk/>
            <pc:sldMk cId="3944781509" sldId="274"/>
            <ac:spMk id="12" creationId="{F68B3F68-107C-434F-AA38-110D5EA91B85}"/>
          </ac:spMkLst>
        </pc:spChg>
        <pc:spChg chg="add">
          <ac:chgData name="Humberto YORIO" userId="f2a187ce32a90a55" providerId="LiveId" clId="{79D69C80-A827-4AF2-808A-A0F88B51133A}" dt="2024-01-10T15:26:50.934" v="385" actId="26606"/>
          <ac:spMkLst>
            <pc:docMk/>
            <pc:sldMk cId="3944781509" sldId="274"/>
            <ac:spMk id="13" creationId="{BC4C4868-CB8F-4AF9-9CDB-8108F2C19B67}"/>
          </ac:spMkLst>
        </pc:spChg>
        <pc:spChg chg="add del">
          <ac:chgData name="Humberto YORIO" userId="f2a187ce32a90a55" providerId="LiveId" clId="{79D69C80-A827-4AF2-808A-A0F88B51133A}" dt="2024-01-10T15:26:31.627" v="382" actId="26606"/>
          <ac:spMkLst>
            <pc:docMk/>
            <pc:sldMk cId="3944781509" sldId="274"/>
            <ac:spMk id="14" creationId="{AAD0DBB9-1A4B-4391-81D4-CB19F9AB918A}"/>
          </ac:spMkLst>
        </pc:spChg>
        <pc:spChg chg="add">
          <ac:chgData name="Humberto YORIO" userId="f2a187ce32a90a55" providerId="LiveId" clId="{79D69C80-A827-4AF2-808A-A0F88B51133A}" dt="2024-01-10T15:26:50.934" v="385" actId="26606"/>
          <ac:spMkLst>
            <pc:docMk/>
            <pc:sldMk cId="3944781509" sldId="274"/>
            <ac:spMk id="15" creationId="{375E0459-6403-40CD-989D-56A4407CA12E}"/>
          </ac:spMkLst>
        </pc:spChg>
        <pc:spChg chg="add del">
          <ac:chgData name="Humberto YORIO" userId="f2a187ce32a90a55" providerId="LiveId" clId="{79D69C80-A827-4AF2-808A-A0F88B51133A}" dt="2024-01-10T15:26:31.627" v="382" actId="26606"/>
          <ac:spMkLst>
            <pc:docMk/>
            <pc:sldMk cId="3944781509" sldId="274"/>
            <ac:spMk id="16" creationId="{063BBA22-50EA-4C4D-BE05-F1CE4E63AA56}"/>
          </ac:spMkLst>
        </pc:spChg>
        <pc:spChg chg="add">
          <ac:chgData name="Humberto YORIO" userId="f2a187ce32a90a55" providerId="LiveId" clId="{79D69C80-A827-4AF2-808A-A0F88B51133A}" dt="2024-01-10T15:26:50.934" v="385" actId="26606"/>
          <ac:spMkLst>
            <pc:docMk/>
            <pc:sldMk cId="3944781509" sldId="274"/>
            <ac:spMk id="17" creationId="{53E5B1A8-3AC9-4BD1-9BBC-78CA94F2D1BA}"/>
          </ac:spMkLst>
        </pc:spChg>
        <pc:spChg chg="add del">
          <ac:chgData name="Humberto YORIO" userId="f2a187ce32a90a55" providerId="LiveId" clId="{79D69C80-A827-4AF2-808A-A0F88B51133A}" dt="2024-01-10T15:26:50.927" v="384" actId="26606"/>
          <ac:spMkLst>
            <pc:docMk/>
            <pc:sldMk cId="3944781509" sldId="274"/>
            <ac:spMk id="18" creationId="{BACC6370-2D7E-4714-9D71-7542949D7D5D}"/>
          </ac:spMkLst>
        </pc:spChg>
        <pc:spChg chg="add del">
          <ac:chgData name="Humberto YORIO" userId="f2a187ce32a90a55" providerId="LiveId" clId="{79D69C80-A827-4AF2-808A-A0F88B51133A}" dt="2024-01-10T15:26:50.927" v="384" actId="26606"/>
          <ac:spMkLst>
            <pc:docMk/>
            <pc:sldMk cId="3944781509" sldId="274"/>
            <ac:spMk id="19" creationId="{F68B3F68-107C-434F-AA38-110D5EA91B85}"/>
          </ac:spMkLst>
        </pc:spChg>
        <pc:spChg chg="add del">
          <ac:chgData name="Humberto YORIO" userId="f2a187ce32a90a55" providerId="LiveId" clId="{79D69C80-A827-4AF2-808A-A0F88B51133A}" dt="2024-01-10T15:26:50.927" v="384" actId="26606"/>
          <ac:spMkLst>
            <pc:docMk/>
            <pc:sldMk cId="3944781509" sldId="274"/>
            <ac:spMk id="20" creationId="{AAD0DBB9-1A4B-4391-81D4-CB19F9AB918A}"/>
          </ac:spMkLst>
        </pc:spChg>
        <pc:spChg chg="add del">
          <ac:chgData name="Humberto YORIO" userId="f2a187ce32a90a55" providerId="LiveId" clId="{79D69C80-A827-4AF2-808A-A0F88B51133A}" dt="2024-01-10T15:26:50.927" v="384" actId="26606"/>
          <ac:spMkLst>
            <pc:docMk/>
            <pc:sldMk cId="3944781509" sldId="274"/>
            <ac:spMk id="21" creationId="{063BBA22-50EA-4C4D-BE05-F1CE4E63AA56}"/>
          </ac:spMkLst>
        </pc:spChg>
        <pc:spChg chg="add mod">
          <ac:chgData name="Humberto YORIO" userId="f2a187ce32a90a55" providerId="LiveId" clId="{79D69C80-A827-4AF2-808A-A0F88B51133A}" dt="2024-01-10T15:27:23.640" v="392" actId="27636"/>
          <ac:spMkLst>
            <pc:docMk/>
            <pc:sldMk cId="3944781509" sldId="274"/>
            <ac:spMk id="24" creationId="{0E88E236-784A-46C1-82AA-21B0829BB217}"/>
          </ac:spMkLst>
        </pc:spChg>
        <pc:graphicFrameChg chg="add del">
          <ac:chgData name="Humberto YORIO" userId="f2a187ce32a90a55" providerId="LiveId" clId="{79D69C80-A827-4AF2-808A-A0F88B51133A}" dt="2024-01-10T15:26:31.627" v="382" actId="26606"/>
          <ac:graphicFrameMkLst>
            <pc:docMk/>
            <pc:sldMk cId="3944781509" sldId="274"/>
            <ac:graphicFrameMk id="7" creationId="{549139E6-33F7-A02D-9642-A2D54D9B3377}"/>
          </ac:graphicFrameMkLst>
        </pc:graphicFrameChg>
        <pc:graphicFrameChg chg="add del">
          <ac:chgData name="Humberto YORIO" userId="f2a187ce32a90a55" providerId="LiveId" clId="{79D69C80-A827-4AF2-808A-A0F88B51133A}" dt="2024-01-10T15:26:50.927" v="384" actId="26606"/>
          <ac:graphicFrameMkLst>
            <pc:docMk/>
            <pc:sldMk cId="3944781509" sldId="274"/>
            <ac:graphicFrameMk id="22" creationId="{E9665D64-29A6-CFA8-DD25-ED013487CD10}"/>
          </ac:graphicFrameMkLst>
        </pc:graphicFrameChg>
      </pc:sldChg>
      <pc:sldMasterChg chg="setBg modSldLayout">
        <pc:chgData name="Humberto YORIO" userId="f2a187ce32a90a55" providerId="LiveId" clId="{79D69C80-A827-4AF2-808A-A0F88B51133A}" dt="2024-01-10T15:17:39.011" v="281"/>
        <pc:sldMasterMkLst>
          <pc:docMk/>
          <pc:sldMasterMk cId="3662093817" sldId="2147483648"/>
        </pc:sldMasterMkLst>
        <pc:sldLayoutChg chg="setBg">
          <pc:chgData name="Humberto YORIO" userId="f2a187ce32a90a55" providerId="LiveId" clId="{79D69C80-A827-4AF2-808A-A0F88B51133A}" dt="2024-01-10T15:17:39.011" v="281"/>
          <pc:sldLayoutMkLst>
            <pc:docMk/>
            <pc:sldMasterMk cId="3662093817" sldId="2147483648"/>
            <pc:sldLayoutMk cId="199350209" sldId="2147483649"/>
          </pc:sldLayoutMkLst>
        </pc:sldLayoutChg>
        <pc:sldLayoutChg chg="setBg">
          <pc:chgData name="Humberto YORIO" userId="f2a187ce32a90a55" providerId="LiveId" clId="{79D69C80-A827-4AF2-808A-A0F88B51133A}" dt="2024-01-10T15:17:39.011" v="281"/>
          <pc:sldLayoutMkLst>
            <pc:docMk/>
            <pc:sldMasterMk cId="3662093817" sldId="2147483648"/>
            <pc:sldLayoutMk cId="3301434482" sldId="2147483650"/>
          </pc:sldLayoutMkLst>
        </pc:sldLayoutChg>
        <pc:sldLayoutChg chg="setBg">
          <pc:chgData name="Humberto YORIO" userId="f2a187ce32a90a55" providerId="LiveId" clId="{79D69C80-A827-4AF2-808A-A0F88B51133A}" dt="2024-01-10T15:17:39.011" v="281"/>
          <pc:sldLayoutMkLst>
            <pc:docMk/>
            <pc:sldMasterMk cId="3662093817" sldId="2147483648"/>
            <pc:sldLayoutMk cId="2470398809" sldId="2147483651"/>
          </pc:sldLayoutMkLst>
        </pc:sldLayoutChg>
        <pc:sldLayoutChg chg="setBg">
          <pc:chgData name="Humberto YORIO" userId="f2a187ce32a90a55" providerId="LiveId" clId="{79D69C80-A827-4AF2-808A-A0F88B51133A}" dt="2024-01-10T15:17:39.011" v="281"/>
          <pc:sldLayoutMkLst>
            <pc:docMk/>
            <pc:sldMasterMk cId="3662093817" sldId="2147483648"/>
            <pc:sldLayoutMk cId="2404035046" sldId="2147483652"/>
          </pc:sldLayoutMkLst>
        </pc:sldLayoutChg>
        <pc:sldLayoutChg chg="setBg">
          <pc:chgData name="Humberto YORIO" userId="f2a187ce32a90a55" providerId="LiveId" clId="{79D69C80-A827-4AF2-808A-A0F88B51133A}" dt="2024-01-10T15:17:39.011" v="281"/>
          <pc:sldLayoutMkLst>
            <pc:docMk/>
            <pc:sldMasterMk cId="3662093817" sldId="2147483648"/>
            <pc:sldLayoutMk cId="3780992673" sldId="2147483653"/>
          </pc:sldLayoutMkLst>
        </pc:sldLayoutChg>
        <pc:sldLayoutChg chg="setBg">
          <pc:chgData name="Humberto YORIO" userId="f2a187ce32a90a55" providerId="LiveId" clId="{79D69C80-A827-4AF2-808A-A0F88B51133A}" dt="2024-01-10T15:17:39.011" v="281"/>
          <pc:sldLayoutMkLst>
            <pc:docMk/>
            <pc:sldMasterMk cId="3662093817" sldId="2147483648"/>
            <pc:sldLayoutMk cId="3658357083" sldId="2147483654"/>
          </pc:sldLayoutMkLst>
        </pc:sldLayoutChg>
        <pc:sldLayoutChg chg="setBg">
          <pc:chgData name="Humberto YORIO" userId="f2a187ce32a90a55" providerId="LiveId" clId="{79D69C80-A827-4AF2-808A-A0F88B51133A}" dt="2024-01-10T15:17:39.011" v="281"/>
          <pc:sldLayoutMkLst>
            <pc:docMk/>
            <pc:sldMasterMk cId="3662093817" sldId="2147483648"/>
            <pc:sldLayoutMk cId="2618703335" sldId="2147483655"/>
          </pc:sldLayoutMkLst>
        </pc:sldLayoutChg>
        <pc:sldLayoutChg chg="setBg">
          <pc:chgData name="Humberto YORIO" userId="f2a187ce32a90a55" providerId="LiveId" clId="{79D69C80-A827-4AF2-808A-A0F88B51133A}" dt="2024-01-10T15:17:39.011" v="281"/>
          <pc:sldLayoutMkLst>
            <pc:docMk/>
            <pc:sldMasterMk cId="3662093817" sldId="2147483648"/>
            <pc:sldLayoutMk cId="2037560900" sldId="2147483656"/>
          </pc:sldLayoutMkLst>
        </pc:sldLayoutChg>
        <pc:sldLayoutChg chg="setBg">
          <pc:chgData name="Humberto YORIO" userId="f2a187ce32a90a55" providerId="LiveId" clId="{79D69C80-A827-4AF2-808A-A0F88B51133A}" dt="2024-01-10T15:17:39.011" v="281"/>
          <pc:sldLayoutMkLst>
            <pc:docMk/>
            <pc:sldMasterMk cId="3662093817" sldId="2147483648"/>
            <pc:sldLayoutMk cId="2593471358" sldId="2147483657"/>
          </pc:sldLayoutMkLst>
        </pc:sldLayoutChg>
        <pc:sldLayoutChg chg="setBg">
          <pc:chgData name="Humberto YORIO" userId="f2a187ce32a90a55" providerId="LiveId" clId="{79D69C80-A827-4AF2-808A-A0F88B51133A}" dt="2024-01-10T15:17:39.011" v="281"/>
          <pc:sldLayoutMkLst>
            <pc:docMk/>
            <pc:sldMasterMk cId="3662093817" sldId="2147483648"/>
            <pc:sldLayoutMk cId="2024449472" sldId="2147483658"/>
          </pc:sldLayoutMkLst>
        </pc:sldLayoutChg>
        <pc:sldLayoutChg chg="setBg">
          <pc:chgData name="Humberto YORIO" userId="f2a187ce32a90a55" providerId="LiveId" clId="{79D69C80-A827-4AF2-808A-A0F88B51133A}" dt="2024-01-10T15:17:39.011" v="281"/>
          <pc:sldLayoutMkLst>
            <pc:docMk/>
            <pc:sldMasterMk cId="3662093817" sldId="2147483648"/>
            <pc:sldLayoutMk cId="117528231" sldId="2147483659"/>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6C111A-11E1-431E-9E95-DB7B8835B76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BE16FAE-E2FD-41D7-8FFD-F1B798BE34AD}">
      <dgm:prSet/>
      <dgm:spPr/>
      <dgm:t>
        <a:bodyPr/>
        <a:lstStyle/>
        <a:p>
          <a:pPr>
            <a:lnSpc>
              <a:spcPct val="100000"/>
            </a:lnSpc>
          </a:pPr>
          <a:r>
            <a:rPr lang="en-US"/>
            <a:t>1 - Contenido y Audiencia</a:t>
          </a:r>
        </a:p>
      </dgm:t>
    </dgm:pt>
    <dgm:pt modelId="{EDF498DC-704C-473C-B4C2-6767609E5BA7}" type="parTrans" cxnId="{69268512-4582-478D-A15D-45923B497797}">
      <dgm:prSet/>
      <dgm:spPr/>
      <dgm:t>
        <a:bodyPr/>
        <a:lstStyle/>
        <a:p>
          <a:endParaRPr lang="en-US"/>
        </a:p>
      </dgm:t>
    </dgm:pt>
    <dgm:pt modelId="{8C243C16-B467-4A25-9795-E9BD4A7B321C}" type="sibTrans" cxnId="{69268512-4582-478D-A15D-45923B497797}">
      <dgm:prSet/>
      <dgm:spPr/>
      <dgm:t>
        <a:bodyPr/>
        <a:lstStyle/>
        <a:p>
          <a:pPr>
            <a:lnSpc>
              <a:spcPct val="100000"/>
            </a:lnSpc>
          </a:pPr>
          <a:endParaRPr lang="en-US"/>
        </a:p>
      </dgm:t>
    </dgm:pt>
    <dgm:pt modelId="{EC862BF1-2DFB-4F09-9420-AA1968A1503D}">
      <dgm:prSet/>
      <dgm:spPr/>
      <dgm:t>
        <a:bodyPr/>
        <a:lstStyle/>
        <a:p>
          <a:pPr>
            <a:lnSpc>
              <a:spcPct val="100000"/>
            </a:lnSpc>
          </a:pPr>
          <a:r>
            <a:rPr lang="en-US"/>
            <a:t>2 - Hipótesis y Preguntas</a:t>
          </a:r>
        </a:p>
      </dgm:t>
    </dgm:pt>
    <dgm:pt modelId="{09B47B8E-2AB2-462A-9676-D13D64F7BE6F}" type="parTrans" cxnId="{C433FC2C-6AC2-453A-AA9A-2E3DC323D7EA}">
      <dgm:prSet/>
      <dgm:spPr/>
      <dgm:t>
        <a:bodyPr/>
        <a:lstStyle/>
        <a:p>
          <a:endParaRPr lang="en-US"/>
        </a:p>
      </dgm:t>
    </dgm:pt>
    <dgm:pt modelId="{964F5032-6A7A-4FB1-BA4C-09B8C3908854}" type="sibTrans" cxnId="{C433FC2C-6AC2-453A-AA9A-2E3DC323D7EA}">
      <dgm:prSet/>
      <dgm:spPr/>
      <dgm:t>
        <a:bodyPr/>
        <a:lstStyle/>
        <a:p>
          <a:pPr>
            <a:lnSpc>
              <a:spcPct val="100000"/>
            </a:lnSpc>
          </a:pPr>
          <a:endParaRPr lang="en-US"/>
        </a:p>
      </dgm:t>
    </dgm:pt>
    <dgm:pt modelId="{DAF3F7AD-1837-4C3A-93FA-9D1609E382E6}">
      <dgm:prSet/>
      <dgm:spPr/>
      <dgm:t>
        <a:bodyPr/>
        <a:lstStyle/>
        <a:p>
          <a:pPr>
            <a:lnSpc>
              <a:spcPct val="100000"/>
            </a:lnSpc>
          </a:pPr>
          <a:r>
            <a:rPr lang="en-US"/>
            <a:t>3 - Metadata</a:t>
          </a:r>
        </a:p>
      </dgm:t>
    </dgm:pt>
    <dgm:pt modelId="{011AE068-6B4C-484B-982F-6C4330E844DA}" type="parTrans" cxnId="{C92C0B9E-B489-49FD-9F0C-E83EA49F64D8}">
      <dgm:prSet/>
      <dgm:spPr/>
      <dgm:t>
        <a:bodyPr/>
        <a:lstStyle/>
        <a:p>
          <a:endParaRPr lang="en-US"/>
        </a:p>
      </dgm:t>
    </dgm:pt>
    <dgm:pt modelId="{CF0ED4FE-6877-41F7-BDA3-E3D2447A8CBC}" type="sibTrans" cxnId="{C92C0B9E-B489-49FD-9F0C-E83EA49F64D8}">
      <dgm:prSet/>
      <dgm:spPr/>
      <dgm:t>
        <a:bodyPr/>
        <a:lstStyle/>
        <a:p>
          <a:pPr>
            <a:lnSpc>
              <a:spcPct val="100000"/>
            </a:lnSpc>
          </a:pPr>
          <a:endParaRPr lang="en-US"/>
        </a:p>
      </dgm:t>
    </dgm:pt>
    <dgm:pt modelId="{C45C7956-ECA5-4A43-A987-E23135A2E52E}">
      <dgm:prSet/>
      <dgm:spPr/>
      <dgm:t>
        <a:bodyPr/>
        <a:lstStyle/>
        <a:p>
          <a:pPr>
            <a:lnSpc>
              <a:spcPct val="100000"/>
            </a:lnSpc>
          </a:pPr>
          <a:r>
            <a:rPr lang="en-US"/>
            <a:t>4 - Análisis Explratorio</a:t>
          </a:r>
        </a:p>
      </dgm:t>
    </dgm:pt>
    <dgm:pt modelId="{A65981FB-6965-4D63-8256-18E4C7BB1AAC}" type="parTrans" cxnId="{48C06B15-6936-4548-A2AC-BDD04A85154A}">
      <dgm:prSet/>
      <dgm:spPr/>
      <dgm:t>
        <a:bodyPr/>
        <a:lstStyle/>
        <a:p>
          <a:endParaRPr lang="en-US"/>
        </a:p>
      </dgm:t>
    </dgm:pt>
    <dgm:pt modelId="{612F0B7C-5B3D-4914-8CDB-25B880C42F79}" type="sibTrans" cxnId="{48C06B15-6936-4548-A2AC-BDD04A85154A}">
      <dgm:prSet/>
      <dgm:spPr/>
      <dgm:t>
        <a:bodyPr/>
        <a:lstStyle/>
        <a:p>
          <a:pPr>
            <a:lnSpc>
              <a:spcPct val="100000"/>
            </a:lnSpc>
          </a:pPr>
          <a:endParaRPr lang="en-US"/>
        </a:p>
      </dgm:t>
    </dgm:pt>
    <dgm:pt modelId="{62C21EC8-33CF-46B5-AFC5-954C1F4E936C}">
      <dgm:prSet/>
      <dgm:spPr/>
      <dgm:t>
        <a:bodyPr/>
        <a:lstStyle/>
        <a:p>
          <a:pPr>
            <a:lnSpc>
              <a:spcPct val="100000"/>
            </a:lnSpc>
          </a:pPr>
          <a:r>
            <a:rPr lang="en-US"/>
            <a:t>5- Insights y Recomendacias</a:t>
          </a:r>
        </a:p>
      </dgm:t>
    </dgm:pt>
    <dgm:pt modelId="{372867B6-0430-4855-8AE7-7D2C83A36BFF}" type="parTrans" cxnId="{F8A02662-D304-49C9-BAF6-0552C78DB90D}">
      <dgm:prSet/>
      <dgm:spPr/>
      <dgm:t>
        <a:bodyPr/>
        <a:lstStyle/>
        <a:p>
          <a:endParaRPr lang="en-US"/>
        </a:p>
      </dgm:t>
    </dgm:pt>
    <dgm:pt modelId="{66F92646-31A6-4482-B926-A5C1DF45D9DC}" type="sibTrans" cxnId="{F8A02662-D304-49C9-BAF6-0552C78DB90D}">
      <dgm:prSet/>
      <dgm:spPr/>
      <dgm:t>
        <a:bodyPr/>
        <a:lstStyle/>
        <a:p>
          <a:endParaRPr lang="en-US"/>
        </a:p>
      </dgm:t>
    </dgm:pt>
    <dgm:pt modelId="{A573A740-C6F5-4D7B-B11B-23E3EB875DBC}" type="pres">
      <dgm:prSet presAssocID="{D66C111A-11E1-431E-9E95-DB7B8835B76B}" presName="root" presStyleCnt="0">
        <dgm:presLayoutVars>
          <dgm:dir/>
          <dgm:resizeHandles val="exact"/>
        </dgm:presLayoutVars>
      </dgm:prSet>
      <dgm:spPr/>
    </dgm:pt>
    <dgm:pt modelId="{AF5753EC-94C0-4134-8A29-E8B3D376315E}" type="pres">
      <dgm:prSet presAssocID="{D66C111A-11E1-431E-9E95-DB7B8835B76B}" presName="container" presStyleCnt="0">
        <dgm:presLayoutVars>
          <dgm:dir/>
          <dgm:resizeHandles val="exact"/>
        </dgm:presLayoutVars>
      </dgm:prSet>
      <dgm:spPr/>
    </dgm:pt>
    <dgm:pt modelId="{D3A17E1D-9DAA-46D1-B757-FBFF2453AEBC}" type="pres">
      <dgm:prSet presAssocID="{0BE16FAE-E2FD-41D7-8FFD-F1B798BE34AD}" presName="compNode" presStyleCnt="0"/>
      <dgm:spPr/>
    </dgm:pt>
    <dgm:pt modelId="{B7F63702-6422-41D6-AA42-EF15BAA10B28}" type="pres">
      <dgm:prSet presAssocID="{0BE16FAE-E2FD-41D7-8FFD-F1B798BE34AD}" presName="iconBgRect" presStyleLbl="bgShp" presStyleIdx="0" presStyleCnt="5"/>
      <dgm:spPr/>
    </dgm:pt>
    <dgm:pt modelId="{8E98F93F-80AE-42DD-9E29-489D637B2EDD}" type="pres">
      <dgm:prSet presAssocID="{0BE16FAE-E2FD-41D7-8FFD-F1B798BE34A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uarios"/>
        </a:ext>
      </dgm:extLst>
    </dgm:pt>
    <dgm:pt modelId="{E86E8477-964E-4818-ACD5-399721093636}" type="pres">
      <dgm:prSet presAssocID="{0BE16FAE-E2FD-41D7-8FFD-F1B798BE34AD}" presName="spaceRect" presStyleCnt="0"/>
      <dgm:spPr/>
    </dgm:pt>
    <dgm:pt modelId="{F1D16508-72F4-42A5-9C7A-73E77286CCB5}" type="pres">
      <dgm:prSet presAssocID="{0BE16FAE-E2FD-41D7-8FFD-F1B798BE34AD}" presName="textRect" presStyleLbl="revTx" presStyleIdx="0" presStyleCnt="5">
        <dgm:presLayoutVars>
          <dgm:chMax val="1"/>
          <dgm:chPref val="1"/>
        </dgm:presLayoutVars>
      </dgm:prSet>
      <dgm:spPr/>
    </dgm:pt>
    <dgm:pt modelId="{BC6F91F7-B007-4B67-B3E7-DCA8CAC9C847}" type="pres">
      <dgm:prSet presAssocID="{8C243C16-B467-4A25-9795-E9BD4A7B321C}" presName="sibTrans" presStyleLbl="sibTrans2D1" presStyleIdx="0" presStyleCnt="0"/>
      <dgm:spPr/>
    </dgm:pt>
    <dgm:pt modelId="{8D082B63-D20E-4323-84BB-43A7899DB149}" type="pres">
      <dgm:prSet presAssocID="{EC862BF1-2DFB-4F09-9420-AA1968A1503D}" presName="compNode" presStyleCnt="0"/>
      <dgm:spPr/>
    </dgm:pt>
    <dgm:pt modelId="{5B3E3B93-FB51-4F1D-8F9F-73D1286DAF95}" type="pres">
      <dgm:prSet presAssocID="{EC862BF1-2DFB-4F09-9420-AA1968A1503D}" presName="iconBgRect" presStyleLbl="bgShp" presStyleIdx="1" presStyleCnt="5"/>
      <dgm:spPr/>
    </dgm:pt>
    <dgm:pt modelId="{CE010FDF-D348-49E5-A3D1-DB9997E6DCF4}" type="pres">
      <dgm:prSet presAssocID="{EC862BF1-2DFB-4F09-9420-AA1968A1503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CF0A99FC-CC13-48C8-8F25-7DBBC689C6F0}" type="pres">
      <dgm:prSet presAssocID="{EC862BF1-2DFB-4F09-9420-AA1968A1503D}" presName="spaceRect" presStyleCnt="0"/>
      <dgm:spPr/>
    </dgm:pt>
    <dgm:pt modelId="{F152D6E8-E56D-4746-A913-068579A32855}" type="pres">
      <dgm:prSet presAssocID="{EC862BF1-2DFB-4F09-9420-AA1968A1503D}" presName="textRect" presStyleLbl="revTx" presStyleIdx="1" presStyleCnt="5">
        <dgm:presLayoutVars>
          <dgm:chMax val="1"/>
          <dgm:chPref val="1"/>
        </dgm:presLayoutVars>
      </dgm:prSet>
      <dgm:spPr/>
    </dgm:pt>
    <dgm:pt modelId="{5893D106-AB25-4F2B-B957-363BCF45804E}" type="pres">
      <dgm:prSet presAssocID="{964F5032-6A7A-4FB1-BA4C-09B8C3908854}" presName="sibTrans" presStyleLbl="sibTrans2D1" presStyleIdx="0" presStyleCnt="0"/>
      <dgm:spPr/>
    </dgm:pt>
    <dgm:pt modelId="{401C3C77-6919-47F8-BB18-51204E9386EC}" type="pres">
      <dgm:prSet presAssocID="{DAF3F7AD-1837-4C3A-93FA-9D1609E382E6}" presName="compNode" presStyleCnt="0"/>
      <dgm:spPr/>
    </dgm:pt>
    <dgm:pt modelId="{B2E9563B-C11F-432F-8290-B2A7BE6553C3}" type="pres">
      <dgm:prSet presAssocID="{DAF3F7AD-1837-4C3A-93FA-9D1609E382E6}" presName="iconBgRect" presStyleLbl="bgShp" presStyleIdx="2" presStyleCnt="5"/>
      <dgm:spPr/>
    </dgm:pt>
    <dgm:pt modelId="{18B16B66-1766-49D0-A533-6E2732BF6C49}" type="pres">
      <dgm:prSet presAssocID="{DAF3F7AD-1837-4C3A-93FA-9D1609E382E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 de datos"/>
        </a:ext>
      </dgm:extLst>
    </dgm:pt>
    <dgm:pt modelId="{6E41417C-0719-4F49-AA91-AA872877A6CF}" type="pres">
      <dgm:prSet presAssocID="{DAF3F7AD-1837-4C3A-93FA-9D1609E382E6}" presName="spaceRect" presStyleCnt="0"/>
      <dgm:spPr/>
    </dgm:pt>
    <dgm:pt modelId="{B3F641BF-B487-44BB-80A4-EEE9CD564CB4}" type="pres">
      <dgm:prSet presAssocID="{DAF3F7AD-1837-4C3A-93FA-9D1609E382E6}" presName="textRect" presStyleLbl="revTx" presStyleIdx="2" presStyleCnt="5">
        <dgm:presLayoutVars>
          <dgm:chMax val="1"/>
          <dgm:chPref val="1"/>
        </dgm:presLayoutVars>
      </dgm:prSet>
      <dgm:spPr/>
    </dgm:pt>
    <dgm:pt modelId="{65DC1E21-CA12-450D-BA20-D1A1F51565E2}" type="pres">
      <dgm:prSet presAssocID="{CF0ED4FE-6877-41F7-BDA3-E3D2447A8CBC}" presName="sibTrans" presStyleLbl="sibTrans2D1" presStyleIdx="0" presStyleCnt="0"/>
      <dgm:spPr/>
    </dgm:pt>
    <dgm:pt modelId="{0874961D-4B43-4560-BB58-24971A5FCD84}" type="pres">
      <dgm:prSet presAssocID="{C45C7956-ECA5-4A43-A987-E23135A2E52E}" presName="compNode" presStyleCnt="0"/>
      <dgm:spPr/>
    </dgm:pt>
    <dgm:pt modelId="{A55B95E7-16EE-4DF7-9F30-90BF98CA65F7}" type="pres">
      <dgm:prSet presAssocID="{C45C7956-ECA5-4A43-A987-E23135A2E52E}" presName="iconBgRect" presStyleLbl="bgShp" presStyleIdx="3" presStyleCnt="5"/>
      <dgm:spPr/>
    </dgm:pt>
    <dgm:pt modelId="{50CEEB88-F3A8-400B-B45E-CB1C3BB51934}" type="pres">
      <dgm:prSet presAssocID="{C45C7956-ECA5-4A43-A987-E23135A2E52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058870EF-D5E1-46CE-AB6F-ADF90C5DC002}" type="pres">
      <dgm:prSet presAssocID="{C45C7956-ECA5-4A43-A987-E23135A2E52E}" presName="spaceRect" presStyleCnt="0"/>
      <dgm:spPr/>
    </dgm:pt>
    <dgm:pt modelId="{E9EA0FFD-1D9E-4016-AC61-0F466BD1CC81}" type="pres">
      <dgm:prSet presAssocID="{C45C7956-ECA5-4A43-A987-E23135A2E52E}" presName="textRect" presStyleLbl="revTx" presStyleIdx="3" presStyleCnt="5">
        <dgm:presLayoutVars>
          <dgm:chMax val="1"/>
          <dgm:chPref val="1"/>
        </dgm:presLayoutVars>
      </dgm:prSet>
      <dgm:spPr/>
    </dgm:pt>
    <dgm:pt modelId="{14BE7CC4-7521-4E79-B773-46A7BF4C2022}" type="pres">
      <dgm:prSet presAssocID="{612F0B7C-5B3D-4914-8CDB-25B880C42F79}" presName="sibTrans" presStyleLbl="sibTrans2D1" presStyleIdx="0" presStyleCnt="0"/>
      <dgm:spPr/>
    </dgm:pt>
    <dgm:pt modelId="{FE8DDB60-972E-4B1B-AB23-0F0588274DE9}" type="pres">
      <dgm:prSet presAssocID="{62C21EC8-33CF-46B5-AFC5-954C1F4E936C}" presName="compNode" presStyleCnt="0"/>
      <dgm:spPr/>
    </dgm:pt>
    <dgm:pt modelId="{636ED1AB-996C-43AF-B590-27BF04705BE6}" type="pres">
      <dgm:prSet presAssocID="{62C21EC8-33CF-46B5-AFC5-954C1F4E936C}" presName="iconBgRect" presStyleLbl="bgShp" presStyleIdx="4" presStyleCnt="5"/>
      <dgm:spPr/>
    </dgm:pt>
    <dgm:pt modelId="{F95128B9-D718-4A22-93A4-E4509FFEDA41}" type="pres">
      <dgm:prSet presAssocID="{62C21EC8-33CF-46B5-AFC5-954C1F4E936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mbilla"/>
        </a:ext>
      </dgm:extLst>
    </dgm:pt>
    <dgm:pt modelId="{91FF22C5-6BBD-4F3C-88B0-F89E8168B696}" type="pres">
      <dgm:prSet presAssocID="{62C21EC8-33CF-46B5-AFC5-954C1F4E936C}" presName="spaceRect" presStyleCnt="0"/>
      <dgm:spPr/>
    </dgm:pt>
    <dgm:pt modelId="{7968D465-9C3C-4CF0-8A7C-D1FB05182BB8}" type="pres">
      <dgm:prSet presAssocID="{62C21EC8-33CF-46B5-AFC5-954C1F4E936C}" presName="textRect" presStyleLbl="revTx" presStyleIdx="4" presStyleCnt="5">
        <dgm:presLayoutVars>
          <dgm:chMax val="1"/>
          <dgm:chPref val="1"/>
        </dgm:presLayoutVars>
      </dgm:prSet>
      <dgm:spPr/>
    </dgm:pt>
  </dgm:ptLst>
  <dgm:cxnLst>
    <dgm:cxn modelId="{DDA9E209-DBC4-4D51-86D2-04536D953819}" type="presOf" srcId="{CF0ED4FE-6877-41F7-BDA3-E3D2447A8CBC}" destId="{65DC1E21-CA12-450D-BA20-D1A1F51565E2}" srcOrd="0" destOrd="0" presId="urn:microsoft.com/office/officeart/2018/2/layout/IconCircleList"/>
    <dgm:cxn modelId="{69268512-4582-478D-A15D-45923B497797}" srcId="{D66C111A-11E1-431E-9E95-DB7B8835B76B}" destId="{0BE16FAE-E2FD-41D7-8FFD-F1B798BE34AD}" srcOrd="0" destOrd="0" parTransId="{EDF498DC-704C-473C-B4C2-6767609E5BA7}" sibTransId="{8C243C16-B467-4A25-9795-E9BD4A7B321C}"/>
    <dgm:cxn modelId="{48C06B15-6936-4548-A2AC-BDD04A85154A}" srcId="{D66C111A-11E1-431E-9E95-DB7B8835B76B}" destId="{C45C7956-ECA5-4A43-A987-E23135A2E52E}" srcOrd="3" destOrd="0" parTransId="{A65981FB-6965-4D63-8256-18E4C7BB1AAC}" sibTransId="{612F0B7C-5B3D-4914-8CDB-25B880C42F79}"/>
    <dgm:cxn modelId="{55B6F823-C0EE-4BAE-A44F-3CE6C69B7469}" type="presOf" srcId="{C45C7956-ECA5-4A43-A987-E23135A2E52E}" destId="{E9EA0FFD-1D9E-4016-AC61-0F466BD1CC81}" srcOrd="0" destOrd="0" presId="urn:microsoft.com/office/officeart/2018/2/layout/IconCircleList"/>
    <dgm:cxn modelId="{A3AF8C28-BE22-4042-9AAF-31137338BE6F}" type="presOf" srcId="{D66C111A-11E1-431E-9E95-DB7B8835B76B}" destId="{A573A740-C6F5-4D7B-B11B-23E3EB875DBC}" srcOrd="0" destOrd="0" presId="urn:microsoft.com/office/officeart/2018/2/layout/IconCircleList"/>
    <dgm:cxn modelId="{C433FC2C-6AC2-453A-AA9A-2E3DC323D7EA}" srcId="{D66C111A-11E1-431E-9E95-DB7B8835B76B}" destId="{EC862BF1-2DFB-4F09-9420-AA1968A1503D}" srcOrd="1" destOrd="0" parTransId="{09B47B8E-2AB2-462A-9676-D13D64F7BE6F}" sibTransId="{964F5032-6A7A-4FB1-BA4C-09B8C3908854}"/>
    <dgm:cxn modelId="{A2DB573B-06B8-43F8-8AAC-B798AD2ADD6A}" type="presOf" srcId="{612F0B7C-5B3D-4914-8CDB-25B880C42F79}" destId="{14BE7CC4-7521-4E79-B773-46A7BF4C2022}" srcOrd="0" destOrd="0" presId="urn:microsoft.com/office/officeart/2018/2/layout/IconCircleList"/>
    <dgm:cxn modelId="{C0DCD23B-4BA6-4B00-8F70-F839D3028072}" type="presOf" srcId="{62C21EC8-33CF-46B5-AFC5-954C1F4E936C}" destId="{7968D465-9C3C-4CF0-8A7C-D1FB05182BB8}" srcOrd="0" destOrd="0" presId="urn:microsoft.com/office/officeart/2018/2/layout/IconCircleList"/>
    <dgm:cxn modelId="{F8A02662-D304-49C9-BAF6-0552C78DB90D}" srcId="{D66C111A-11E1-431E-9E95-DB7B8835B76B}" destId="{62C21EC8-33CF-46B5-AFC5-954C1F4E936C}" srcOrd="4" destOrd="0" parTransId="{372867B6-0430-4855-8AE7-7D2C83A36BFF}" sibTransId="{66F92646-31A6-4482-B926-A5C1DF45D9DC}"/>
    <dgm:cxn modelId="{6238CC66-331A-449D-AA91-7B736685AF9A}" type="presOf" srcId="{DAF3F7AD-1837-4C3A-93FA-9D1609E382E6}" destId="{B3F641BF-B487-44BB-80A4-EEE9CD564CB4}" srcOrd="0" destOrd="0" presId="urn:microsoft.com/office/officeart/2018/2/layout/IconCircleList"/>
    <dgm:cxn modelId="{C36C7A4C-9668-4ED2-AA2E-C9983479E6AB}" type="presOf" srcId="{EC862BF1-2DFB-4F09-9420-AA1968A1503D}" destId="{F152D6E8-E56D-4746-A913-068579A32855}" srcOrd="0" destOrd="0" presId="urn:microsoft.com/office/officeart/2018/2/layout/IconCircleList"/>
    <dgm:cxn modelId="{0E7B9E7F-3D3A-46D8-8802-B253BE82E284}" type="presOf" srcId="{964F5032-6A7A-4FB1-BA4C-09B8C3908854}" destId="{5893D106-AB25-4F2B-B957-363BCF45804E}" srcOrd="0" destOrd="0" presId="urn:microsoft.com/office/officeart/2018/2/layout/IconCircleList"/>
    <dgm:cxn modelId="{8ADA2C92-C058-44FB-9D9A-C556E346AC43}" type="presOf" srcId="{0BE16FAE-E2FD-41D7-8FFD-F1B798BE34AD}" destId="{F1D16508-72F4-42A5-9C7A-73E77286CCB5}" srcOrd="0" destOrd="0" presId="urn:microsoft.com/office/officeart/2018/2/layout/IconCircleList"/>
    <dgm:cxn modelId="{C92C0B9E-B489-49FD-9F0C-E83EA49F64D8}" srcId="{D66C111A-11E1-431E-9E95-DB7B8835B76B}" destId="{DAF3F7AD-1837-4C3A-93FA-9D1609E382E6}" srcOrd="2" destOrd="0" parTransId="{011AE068-6B4C-484B-982F-6C4330E844DA}" sibTransId="{CF0ED4FE-6877-41F7-BDA3-E3D2447A8CBC}"/>
    <dgm:cxn modelId="{8B790CCA-2F59-4069-8F89-7C485382DA9F}" type="presOf" srcId="{8C243C16-B467-4A25-9795-E9BD4A7B321C}" destId="{BC6F91F7-B007-4B67-B3E7-DCA8CAC9C847}" srcOrd="0" destOrd="0" presId="urn:microsoft.com/office/officeart/2018/2/layout/IconCircleList"/>
    <dgm:cxn modelId="{A929BE0F-C7D8-4A89-BB65-4814287C3769}" type="presParOf" srcId="{A573A740-C6F5-4D7B-B11B-23E3EB875DBC}" destId="{AF5753EC-94C0-4134-8A29-E8B3D376315E}" srcOrd="0" destOrd="0" presId="urn:microsoft.com/office/officeart/2018/2/layout/IconCircleList"/>
    <dgm:cxn modelId="{1F41EECC-6480-4394-A9F5-BB0CC7F0C2E5}" type="presParOf" srcId="{AF5753EC-94C0-4134-8A29-E8B3D376315E}" destId="{D3A17E1D-9DAA-46D1-B757-FBFF2453AEBC}" srcOrd="0" destOrd="0" presId="urn:microsoft.com/office/officeart/2018/2/layout/IconCircleList"/>
    <dgm:cxn modelId="{F898329F-E457-4931-BD7F-66BFC20F4CA9}" type="presParOf" srcId="{D3A17E1D-9DAA-46D1-B757-FBFF2453AEBC}" destId="{B7F63702-6422-41D6-AA42-EF15BAA10B28}" srcOrd="0" destOrd="0" presId="urn:microsoft.com/office/officeart/2018/2/layout/IconCircleList"/>
    <dgm:cxn modelId="{84A6F0A0-D736-4CA3-B644-6051A7DDCC66}" type="presParOf" srcId="{D3A17E1D-9DAA-46D1-B757-FBFF2453AEBC}" destId="{8E98F93F-80AE-42DD-9E29-489D637B2EDD}" srcOrd="1" destOrd="0" presId="urn:microsoft.com/office/officeart/2018/2/layout/IconCircleList"/>
    <dgm:cxn modelId="{88B7F28F-B4F8-4562-A0BD-B92C3F2C09C3}" type="presParOf" srcId="{D3A17E1D-9DAA-46D1-B757-FBFF2453AEBC}" destId="{E86E8477-964E-4818-ACD5-399721093636}" srcOrd="2" destOrd="0" presId="urn:microsoft.com/office/officeart/2018/2/layout/IconCircleList"/>
    <dgm:cxn modelId="{16BB818D-DF29-4AC8-8291-C8FDDD72B089}" type="presParOf" srcId="{D3A17E1D-9DAA-46D1-B757-FBFF2453AEBC}" destId="{F1D16508-72F4-42A5-9C7A-73E77286CCB5}" srcOrd="3" destOrd="0" presId="urn:microsoft.com/office/officeart/2018/2/layout/IconCircleList"/>
    <dgm:cxn modelId="{7FAAAA63-E6E6-4034-BF7F-349A9F478953}" type="presParOf" srcId="{AF5753EC-94C0-4134-8A29-E8B3D376315E}" destId="{BC6F91F7-B007-4B67-B3E7-DCA8CAC9C847}" srcOrd="1" destOrd="0" presId="urn:microsoft.com/office/officeart/2018/2/layout/IconCircleList"/>
    <dgm:cxn modelId="{DA6C5015-90C8-41CF-95E5-8A1D172721D3}" type="presParOf" srcId="{AF5753EC-94C0-4134-8A29-E8B3D376315E}" destId="{8D082B63-D20E-4323-84BB-43A7899DB149}" srcOrd="2" destOrd="0" presId="urn:microsoft.com/office/officeart/2018/2/layout/IconCircleList"/>
    <dgm:cxn modelId="{1443C627-064A-41F2-9174-62D72B038B07}" type="presParOf" srcId="{8D082B63-D20E-4323-84BB-43A7899DB149}" destId="{5B3E3B93-FB51-4F1D-8F9F-73D1286DAF95}" srcOrd="0" destOrd="0" presId="urn:microsoft.com/office/officeart/2018/2/layout/IconCircleList"/>
    <dgm:cxn modelId="{B1B1966B-4E4F-4F69-BB27-16D132BE6904}" type="presParOf" srcId="{8D082B63-D20E-4323-84BB-43A7899DB149}" destId="{CE010FDF-D348-49E5-A3D1-DB9997E6DCF4}" srcOrd="1" destOrd="0" presId="urn:microsoft.com/office/officeart/2018/2/layout/IconCircleList"/>
    <dgm:cxn modelId="{4988C1DD-B494-4B9D-8225-B70B2D0695BE}" type="presParOf" srcId="{8D082B63-D20E-4323-84BB-43A7899DB149}" destId="{CF0A99FC-CC13-48C8-8F25-7DBBC689C6F0}" srcOrd="2" destOrd="0" presId="urn:microsoft.com/office/officeart/2018/2/layout/IconCircleList"/>
    <dgm:cxn modelId="{E4B1AAB2-82E2-4AC3-8EE0-93CF62A62D07}" type="presParOf" srcId="{8D082B63-D20E-4323-84BB-43A7899DB149}" destId="{F152D6E8-E56D-4746-A913-068579A32855}" srcOrd="3" destOrd="0" presId="urn:microsoft.com/office/officeart/2018/2/layout/IconCircleList"/>
    <dgm:cxn modelId="{E849E4FE-8D57-4AA4-BE81-62CEC98F82E4}" type="presParOf" srcId="{AF5753EC-94C0-4134-8A29-E8B3D376315E}" destId="{5893D106-AB25-4F2B-B957-363BCF45804E}" srcOrd="3" destOrd="0" presId="urn:microsoft.com/office/officeart/2018/2/layout/IconCircleList"/>
    <dgm:cxn modelId="{44FE243E-D8A5-4543-8B25-1BDB8F00320B}" type="presParOf" srcId="{AF5753EC-94C0-4134-8A29-E8B3D376315E}" destId="{401C3C77-6919-47F8-BB18-51204E9386EC}" srcOrd="4" destOrd="0" presId="urn:microsoft.com/office/officeart/2018/2/layout/IconCircleList"/>
    <dgm:cxn modelId="{6E4C661C-8D6E-4323-B254-D47B94B1E4F3}" type="presParOf" srcId="{401C3C77-6919-47F8-BB18-51204E9386EC}" destId="{B2E9563B-C11F-432F-8290-B2A7BE6553C3}" srcOrd="0" destOrd="0" presId="urn:microsoft.com/office/officeart/2018/2/layout/IconCircleList"/>
    <dgm:cxn modelId="{421FAB6D-C259-4396-908F-12BEDDE9A5B0}" type="presParOf" srcId="{401C3C77-6919-47F8-BB18-51204E9386EC}" destId="{18B16B66-1766-49D0-A533-6E2732BF6C49}" srcOrd="1" destOrd="0" presId="urn:microsoft.com/office/officeart/2018/2/layout/IconCircleList"/>
    <dgm:cxn modelId="{28E281C6-B2F9-436D-9F07-1D4FE007F45C}" type="presParOf" srcId="{401C3C77-6919-47F8-BB18-51204E9386EC}" destId="{6E41417C-0719-4F49-AA91-AA872877A6CF}" srcOrd="2" destOrd="0" presId="urn:microsoft.com/office/officeart/2018/2/layout/IconCircleList"/>
    <dgm:cxn modelId="{533BE37F-6F79-4693-AB56-86DA59A14766}" type="presParOf" srcId="{401C3C77-6919-47F8-BB18-51204E9386EC}" destId="{B3F641BF-B487-44BB-80A4-EEE9CD564CB4}" srcOrd="3" destOrd="0" presId="urn:microsoft.com/office/officeart/2018/2/layout/IconCircleList"/>
    <dgm:cxn modelId="{2D7E53D6-513E-4336-A296-5323EAC2DE2E}" type="presParOf" srcId="{AF5753EC-94C0-4134-8A29-E8B3D376315E}" destId="{65DC1E21-CA12-450D-BA20-D1A1F51565E2}" srcOrd="5" destOrd="0" presId="urn:microsoft.com/office/officeart/2018/2/layout/IconCircleList"/>
    <dgm:cxn modelId="{B915BF0D-70AD-4119-A4B5-C90CFC32DD4A}" type="presParOf" srcId="{AF5753EC-94C0-4134-8A29-E8B3D376315E}" destId="{0874961D-4B43-4560-BB58-24971A5FCD84}" srcOrd="6" destOrd="0" presId="urn:microsoft.com/office/officeart/2018/2/layout/IconCircleList"/>
    <dgm:cxn modelId="{FEA15F3E-A91E-4F8E-85DD-68EF93BABA29}" type="presParOf" srcId="{0874961D-4B43-4560-BB58-24971A5FCD84}" destId="{A55B95E7-16EE-4DF7-9F30-90BF98CA65F7}" srcOrd="0" destOrd="0" presId="urn:microsoft.com/office/officeart/2018/2/layout/IconCircleList"/>
    <dgm:cxn modelId="{144F287D-E62C-4371-8A12-0291AE9D868F}" type="presParOf" srcId="{0874961D-4B43-4560-BB58-24971A5FCD84}" destId="{50CEEB88-F3A8-400B-B45E-CB1C3BB51934}" srcOrd="1" destOrd="0" presId="urn:microsoft.com/office/officeart/2018/2/layout/IconCircleList"/>
    <dgm:cxn modelId="{069E5666-D7D6-4DDF-8016-FB6FAC790BE9}" type="presParOf" srcId="{0874961D-4B43-4560-BB58-24971A5FCD84}" destId="{058870EF-D5E1-46CE-AB6F-ADF90C5DC002}" srcOrd="2" destOrd="0" presId="urn:microsoft.com/office/officeart/2018/2/layout/IconCircleList"/>
    <dgm:cxn modelId="{97055554-CB2E-47DB-8795-26B2C4FD8E2C}" type="presParOf" srcId="{0874961D-4B43-4560-BB58-24971A5FCD84}" destId="{E9EA0FFD-1D9E-4016-AC61-0F466BD1CC81}" srcOrd="3" destOrd="0" presId="urn:microsoft.com/office/officeart/2018/2/layout/IconCircleList"/>
    <dgm:cxn modelId="{3546F2AB-69E3-409F-B710-1C5A0EE6AFAA}" type="presParOf" srcId="{AF5753EC-94C0-4134-8A29-E8B3D376315E}" destId="{14BE7CC4-7521-4E79-B773-46A7BF4C2022}" srcOrd="7" destOrd="0" presId="urn:microsoft.com/office/officeart/2018/2/layout/IconCircleList"/>
    <dgm:cxn modelId="{970D7909-5117-4669-B8BF-1D158F2C8476}" type="presParOf" srcId="{AF5753EC-94C0-4134-8A29-E8B3D376315E}" destId="{FE8DDB60-972E-4B1B-AB23-0F0588274DE9}" srcOrd="8" destOrd="0" presId="urn:microsoft.com/office/officeart/2018/2/layout/IconCircleList"/>
    <dgm:cxn modelId="{A096C50C-74C0-4A2A-8C44-B0A62063F843}" type="presParOf" srcId="{FE8DDB60-972E-4B1B-AB23-0F0588274DE9}" destId="{636ED1AB-996C-43AF-B590-27BF04705BE6}" srcOrd="0" destOrd="0" presId="urn:microsoft.com/office/officeart/2018/2/layout/IconCircleList"/>
    <dgm:cxn modelId="{6F847B7E-1AFD-4B27-90F5-570C86387768}" type="presParOf" srcId="{FE8DDB60-972E-4B1B-AB23-0F0588274DE9}" destId="{F95128B9-D718-4A22-93A4-E4509FFEDA41}" srcOrd="1" destOrd="0" presId="urn:microsoft.com/office/officeart/2018/2/layout/IconCircleList"/>
    <dgm:cxn modelId="{224B7B66-766E-4343-BFAE-892FF892257F}" type="presParOf" srcId="{FE8DDB60-972E-4B1B-AB23-0F0588274DE9}" destId="{91FF22C5-6BBD-4F3C-88B0-F89E8168B696}" srcOrd="2" destOrd="0" presId="urn:microsoft.com/office/officeart/2018/2/layout/IconCircleList"/>
    <dgm:cxn modelId="{8E08097F-7B7F-4323-9E51-28AE3B79452C}" type="presParOf" srcId="{FE8DDB60-972E-4B1B-AB23-0F0588274DE9}" destId="{7968D465-9C3C-4CF0-8A7C-D1FB05182BB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547FB5-FA57-4EBC-A3D9-D842EBE5558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085ECD46-96C3-4498-A615-C22D259E7BDE}">
      <dgm:prSet/>
      <dgm:spPr/>
      <dgm:t>
        <a:bodyPr/>
        <a:lstStyle/>
        <a:p>
          <a:pPr>
            <a:defRPr cap="all"/>
          </a:pPr>
          <a:r>
            <a:rPr lang="es-AR"/>
            <a:t>La retención de clientes es un desafío para el negocio donde la competencia es extremadamente alta.</a:t>
          </a:r>
          <a:endParaRPr lang="en-US"/>
        </a:p>
      </dgm:t>
    </dgm:pt>
    <dgm:pt modelId="{80FF5AC9-2FD8-4305-AD2D-321B4EE58337}" type="parTrans" cxnId="{0DC7A63C-A920-43B6-8DA8-AE5076A5B4EE}">
      <dgm:prSet/>
      <dgm:spPr/>
      <dgm:t>
        <a:bodyPr/>
        <a:lstStyle/>
        <a:p>
          <a:endParaRPr lang="en-US"/>
        </a:p>
      </dgm:t>
    </dgm:pt>
    <dgm:pt modelId="{6F379CB5-86C8-4E22-A057-1BAF02248B75}" type="sibTrans" cxnId="{0DC7A63C-A920-43B6-8DA8-AE5076A5B4EE}">
      <dgm:prSet phldrT="01"/>
      <dgm:spPr/>
      <dgm:t>
        <a:bodyPr/>
        <a:lstStyle/>
        <a:p>
          <a:r>
            <a:rPr lang="en-US"/>
            <a:t>01</a:t>
          </a:r>
        </a:p>
      </dgm:t>
    </dgm:pt>
    <dgm:pt modelId="{3BF46915-1198-4EFC-9BD7-BA1348F17668}">
      <dgm:prSet/>
      <dgm:spPr/>
      <dgm:t>
        <a:bodyPr/>
        <a:lstStyle/>
        <a:p>
          <a:pPr>
            <a:defRPr cap="all"/>
          </a:pPr>
          <a:r>
            <a:rPr lang="es-AR"/>
            <a:t>En este trabajo realizamos  la exploración del dataset y  aplicamos técnicas de machine learning que nos que  nos darán una aproximación a insights  que nos permitan establecer las causas por la cual los clientes renuncian.</a:t>
          </a:r>
          <a:endParaRPr lang="en-US"/>
        </a:p>
      </dgm:t>
    </dgm:pt>
    <dgm:pt modelId="{F4FF974E-5B59-4F04-9A0E-6FDE80B6DBF1}" type="parTrans" cxnId="{21D3D670-7FF4-4842-9265-9DF0DBFABD09}">
      <dgm:prSet/>
      <dgm:spPr/>
      <dgm:t>
        <a:bodyPr/>
        <a:lstStyle/>
        <a:p>
          <a:endParaRPr lang="en-US"/>
        </a:p>
      </dgm:t>
    </dgm:pt>
    <dgm:pt modelId="{AEE66A1E-E522-48C3-9A58-4ECC8968F0CA}" type="sibTrans" cxnId="{21D3D670-7FF4-4842-9265-9DF0DBFABD09}">
      <dgm:prSet phldrT="02"/>
      <dgm:spPr/>
      <dgm:t>
        <a:bodyPr/>
        <a:lstStyle/>
        <a:p>
          <a:r>
            <a:rPr lang="en-US"/>
            <a:t>02</a:t>
          </a:r>
        </a:p>
      </dgm:t>
    </dgm:pt>
    <dgm:pt modelId="{3D56F93D-C0FF-4686-A7C9-AFEE1D03D079}">
      <dgm:prSet/>
      <dgm:spPr/>
      <dgm:t>
        <a:bodyPr/>
        <a:lstStyle/>
        <a:p>
          <a:pPr>
            <a:defRPr cap="all"/>
          </a:pPr>
          <a:r>
            <a:rPr lang="es-AR"/>
            <a:t>Nos valdremos de técnicas de machine learning que nos  permitan identificar los factores que contribuyen a  decisión de renunciar por parte de los clientes.</a:t>
          </a:r>
          <a:endParaRPr lang="en-US"/>
        </a:p>
      </dgm:t>
    </dgm:pt>
    <dgm:pt modelId="{27482E4E-4382-400A-BB40-C74129A02027}" type="parTrans" cxnId="{EF687B21-21D9-46BD-9CB2-4A334B6E61EA}">
      <dgm:prSet/>
      <dgm:spPr/>
      <dgm:t>
        <a:bodyPr/>
        <a:lstStyle/>
        <a:p>
          <a:endParaRPr lang="en-US"/>
        </a:p>
      </dgm:t>
    </dgm:pt>
    <dgm:pt modelId="{4D6B52F6-A697-48C9-8D54-FF62DA1EF2EB}" type="sibTrans" cxnId="{EF687B21-21D9-46BD-9CB2-4A334B6E61EA}">
      <dgm:prSet phldrT="03"/>
      <dgm:spPr/>
      <dgm:t>
        <a:bodyPr/>
        <a:lstStyle/>
        <a:p>
          <a:r>
            <a:rPr lang="en-US"/>
            <a:t>03</a:t>
          </a:r>
        </a:p>
      </dgm:t>
    </dgm:pt>
    <dgm:pt modelId="{56E6DDE6-DF73-4CFF-90A1-2FD132CF9D39}" type="pres">
      <dgm:prSet presAssocID="{9E547FB5-FA57-4EBC-A3D9-D842EBE5558B}" presName="Name0" presStyleCnt="0">
        <dgm:presLayoutVars>
          <dgm:animLvl val="lvl"/>
          <dgm:resizeHandles val="exact"/>
        </dgm:presLayoutVars>
      </dgm:prSet>
      <dgm:spPr/>
    </dgm:pt>
    <dgm:pt modelId="{6A26FF35-E9AF-41D0-9FD6-F57D935BAB68}" type="pres">
      <dgm:prSet presAssocID="{085ECD46-96C3-4498-A615-C22D259E7BDE}" presName="compositeNode" presStyleCnt="0">
        <dgm:presLayoutVars>
          <dgm:bulletEnabled val="1"/>
        </dgm:presLayoutVars>
      </dgm:prSet>
      <dgm:spPr/>
    </dgm:pt>
    <dgm:pt modelId="{A9455D8E-5C85-4A3C-BB6B-04EF86EA91E5}" type="pres">
      <dgm:prSet presAssocID="{085ECD46-96C3-4498-A615-C22D259E7BDE}" presName="bgRect" presStyleLbl="alignNode1" presStyleIdx="0" presStyleCnt="3"/>
      <dgm:spPr/>
    </dgm:pt>
    <dgm:pt modelId="{C3FEB8DC-333F-473E-9F7A-B4FBA67E6E15}" type="pres">
      <dgm:prSet presAssocID="{6F379CB5-86C8-4E22-A057-1BAF02248B75}" presName="sibTransNodeRect" presStyleLbl="alignNode1" presStyleIdx="0" presStyleCnt="3">
        <dgm:presLayoutVars>
          <dgm:chMax val="0"/>
          <dgm:bulletEnabled val="1"/>
        </dgm:presLayoutVars>
      </dgm:prSet>
      <dgm:spPr/>
    </dgm:pt>
    <dgm:pt modelId="{900343C9-8284-41B6-AC57-EFBAD0E152E6}" type="pres">
      <dgm:prSet presAssocID="{085ECD46-96C3-4498-A615-C22D259E7BDE}" presName="nodeRect" presStyleLbl="alignNode1" presStyleIdx="0" presStyleCnt="3">
        <dgm:presLayoutVars>
          <dgm:bulletEnabled val="1"/>
        </dgm:presLayoutVars>
      </dgm:prSet>
      <dgm:spPr/>
    </dgm:pt>
    <dgm:pt modelId="{03952390-F268-4133-B1DD-CD414B4D90F4}" type="pres">
      <dgm:prSet presAssocID="{6F379CB5-86C8-4E22-A057-1BAF02248B75}" presName="sibTrans" presStyleCnt="0"/>
      <dgm:spPr/>
    </dgm:pt>
    <dgm:pt modelId="{F048AA8C-C7E7-4EC0-8BBA-F435C17BB7D3}" type="pres">
      <dgm:prSet presAssocID="{3BF46915-1198-4EFC-9BD7-BA1348F17668}" presName="compositeNode" presStyleCnt="0">
        <dgm:presLayoutVars>
          <dgm:bulletEnabled val="1"/>
        </dgm:presLayoutVars>
      </dgm:prSet>
      <dgm:spPr/>
    </dgm:pt>
    <dgm:pt modelId="{F9083894-0691-4EC6-8914-A771C5DDB56D}" type="pres">
      <dgm:prSet presAssocID="{3BF46915-1198-4EFC-9BD7-BA1348F17668}" presName="bgRect" presStyleLbl="alignNode1" presStyleIdx="1" presStyleCnt="3"/>
      <dgm:spPr/>
    </dgm:pt>
    <dgm:pt modelId="{A7C245FE-44C9-4BA2-BCE9-B3D033C8D8FC}" type="pres">
      <dgm:prSet presAssocID="{AEE66A1E-E522-48C3-9A58-4ECC8968F0CA}" presName="sibTransNodeRect" presStyleLbl="alignNode1" presStyleIdx="1" presStyleCnt="3">
        <dgm:presLayoutVars>
          <dgm:chMax val="0"/>
          <dgm:bulletEnabled val="1"/>
        </dgm:presLayoutVars>
      </dgm:prSet>
      <dgm:spPr/>
    </dgm:pt>
    <dgm:pt modelId="{520C63B8-664F-4073-8334-DB4F2CB03C84}" type="pres">
      <dgm:prSet presAssocID="{3BF46915-1198-4EFC-9BD7-BA1348F17668}" presName="nodeRect" presStyleLbl="alignNode1" presStyleIdx="1" presStyleCnt="3">
        <dgm:presLayoutVars>
          <dgm:bulletEnabled val="1"/>
        </dgm:presLayoutVars>
      </dgm:prSet>
      <dgm:spPr/>
    </dgm:pt>
    <dgm:pt modelId="{C8E4FE2A-42EA-4C86-8485-F141146159D6}" type="pres">
      <dgm:prSet presAssocID="{AEE66A1E-E522-48C3-9A58-4ECC8968F0CA}" presName="sibTrans" presStyleCnt="0"/>
      <dgm:spPr/>
    </dgm:pt>
    <dgm:pt modelId="{90BC4D97-7F2B-42EA-8DFD-42EBA75E8A9A}" type="pres">
      <dgm:prSet presAssocID="{3D56F93D-C0FF-4686-A7C9-AFEE1D03D079}" presName="compositeNode" presStyleCnt="0">
        <dgm:presLayoutVars>
          <dgm:bulletEnabled val="1"/>
        </dgm:presLayoutVars>
      </dgm:prSet>
      <dgm:spPr/>
    </dgm:pt>
    <dgm:pt modelId="{608C8315-DC45-433E-82A3-68D557C89B3B}" type="pres">
      <dgm:prSet presAssocID="{3D56F93D-C0FF-4686-A7C9-AFEE1D03D079}" presName="bgRect" presStyleLbl="alignNode1" presStyleIdx="2" presStyleCnt="3"/>
      <dgm:spPr/>
    </dgm:pt>
    <dgm:pt modelId="{DE08F1BE-926B-4DE1-ACDC-9006E7844249}" type="pres">
      <dgm:prSet presAssocID="{4D6B52F6-A697-48C9-8D54-FF62DA1EF2EB}" presName="sibTransNodeRect" presStyleLbl="alignNode1" presStyleIdx="2" presStyleCnt="3">
        <dgm:presLayoutVars>
          <dgm:chMax val="0"/>
          <dgm:bulletEnabled val="1"/>
        </dgm:presLayoutVars>
      </dgm:prSet>
      <dgm:spPr/>
    </dgm:pt>
    <dgm:pt modelId="{5026706C-2131-4978-B202-4AF673C6331F}" type="pres">
      <dgm:prSet presAssocID="{3D56F93D-C0FF-4686-A7C9-AFEE1D03D079}" presName="nodeRect" presStyleLbl="alignNode1" presStyleIdx="2" presStyleCnt="3">
        <dgm:presLayoutVars>
          <dgm:bulletEnabled val="1"/>
        </dgm:presLayoutVars>
      </dgm:prSet>
      <dgm:spPr/>
    </dgm:pt>
  </dgm:ptLst>
  <dgm:cxnLst>
    <dgm:cxn modelId="{EF687B21-21D9-46BD-9CB2-4A334B6E61EA}" srcId="{9E547FB5-FA57-4EBC-A3D9-D842EBE5558B}" destId="{3D56F93D-C0FF-4686-A7C9-AFEE1D03D079}" srcOrd="2" destOrd="0" parTransId="{27482E4E-4382-400A-BB40-C74129A02027}" sibTransId="{4D6B52F6-A697-48C9-8D54-FF62DA1EF2EB}"/>
    <dgm:cxn modelId="{BB751C33-E5F9-4767-8A93-3D73E63FD65D}" type="presOf" srcId="{3BF46915-1198-4EFC-9BD7-BA1348F17668}" destId="{520C63B8-664F-4073-8334-DB4F2CB03C84}" srcOrd="1" destOrd="0" presId="urn:microsoft.com/office/officeart/2016/7/layout/LinearBlockProcessNumbered"/>
    <dgm:cxn modelId="{0DC7A63C-A920-43B6-8DA8-AE5076A5B4EE}" srcId="{9E547FB5-FA57-4EBC-A3D9-D842EBE5558B}" destId="{085ECD46-96C3-4498-A615-C22D259E7BDE}" srcOrd="0" destOrd="0" parTransId="{80FF5AC9-2FD8-4305-AD2D-321B4EE58337}" sibTransId="{6F379CB5-86C8-4E22-A057-1BAF02248B75}"/>
    <dgm:cxn modelId="{32DB323F-F768-4499-B521-8B1DE86B2DBC}" type="presOf" srcId="{3D56F93D-C0FF-4686-A7C9-AFEE1D03D079}" destId="{608C8315-DC45-433E-82A3-68D557C89B3B}" srcOrd="0" destOrd="0" presId="urn:microsoft.com/office/officeart/2016/7/layout/LinearBlockProcessNumbered"/>
    <dgm:cxn modelId="{9186D04D-B647-49DB-9219-E33E2E774743}" type="presOf" srcId="{085ECD46-96C3-4498-A615-C22D259E7BDE}" destId="{A9455D8E-5C85-4A3C-BB6B-04EF86EA91E5}" srcOrd="0" destOrd="0" presId="urn:microsoft.com/office/officeart/2016/7/layout/LinearBlockProcessNumbered"/>
    <dgm:cxn modelId="{21D3D670-7FF4-4842-9265-9DF0DBFABD09}" srcId="{9E547FB5-FA57-4EBC-A3D9-D842EBE5558B}" destId="{3BF46915-1198-4EFC-9BD7-BA1348F17668}" srcOrd="1" destOrd="0" parTransId="{F4FF974E-5B59-4F04-9A0E-6FDE80B6DBF1}" sibTransId="{AEE66A1E-E522-48C3-9A58-4ECC8968F0CA}"/>
    <dgm:cxn modelId="{A100E059-4D52-4CFB-A28B-7303CD4D5372}" type="presOf" srcId="{9E547FB5-FA57-4EBC-A3D9-D842EBE5558B}" destId="{56E6DDE6-DF73-4CFF-90A1-2FD132CF9D39}" srcOrd="0" destOrd="0" presId="urn:microsoft.com/office/officeart/2016/7/layout/LinearBlockProcessNumbered"/>
    <dgm:cxn modelId="{965F3881-825E-41B1-922F-3A1A8762C12D}" type="presOf" srcId="{AEE66A1E-E522-48C3-9A58-4ECC8968F0CA}" destId="{A7C245FE-44C9-4BA2-BCE9-B3D033C8D8FC}" srcOrd="0" destOrd="0" presId="urn:microsoft.com/office/officeart/2016/7/layout/LinearBlockProcessNumbered"/>
    <dgm:cxn modelId="{4BE7E194-5FB1-4A2C-A1F7-B0B12317B392}" type="presOf" srcId="{3BF46915-1198-4EFC-9BD7-BA1348F17668}" destId="{F9083894-0691-4EC6-8914-A771C5DDB56D}" srcOrd="0" destOrd="0" presId="urn:microsoft.com/office/officeart/2016/7/layout/LinearBlockProcessNumbered"/>
    <dgm:cxn modelId="{798ACF96-F3B9-4DE3-A8C6-12EB9C1108F9}" type="presOf" srcId="{085ECD46-96C3-4498-A615-C22D259E7BDE}" destId="{900343C9-8284-41B6-AC57-EFBAD0E152E6}" srcOrd="1" destOrd="0" presId="urn:microsoft.com/office/officeart/2016/7/layout/LinearBlockProcessNumbered"/>
    <dgm:cxn modelId="{9429F4AB-2E33-4744-BCEB-2421722EA6FF}" type="presOf" srcId="{6F379CB5-86C8-4E22-A057-1BAF02248B75}" destId="{C3FEB8DC-333F-473E-9F7A-B4FBA67E6E15}" srcOrd="0" destOrd="0" presId="urn:microsoft.com/office/officeart/2016/7/layout/LinearBlockProcessNumbered"/>
    <dgm:cxn modelId="{95C2AEE3-AA29-4B73-93AC-51D794B5EA91}" type="presOf" srcId="{3D56F93D-C0FF-4686-A7C9-AFEE1D03D079}" destId="{5026706C-2131-4978-B202-4AF673C6331F}" srcOrd="1" destOrd="0" presId="urn:microsoft.com/office/officeart/2016/7/layout/LinearBlockProcessNumbered"/>
    <dgm:cxn modelId="{699EAEFE-E0C1-4966-8371-2B3309360E94}" type="presOf" srcId="{4D6B52F6-A697-48C9-8D54-FF62DA1EF2EB}" destId="{DE08F1BE-926B-4DE1-ACDC-9006E7844249}" srcOrd="0" destOrd="0" presId="urn:microsoft.com/office/officeart/2016/7/layout/LinearBlockProcessNumbered"/>
    <dgm:cxn modelId="{42110AD1-E51E-410F-8E23-534A20F91C89}" type="presParOf" srcId="{56E6DDE6-DF73-4CFF-90A1-2FD132CF9D39}" destId="{6A26FF35-E9AF-41D0-9FD6-F57D935BAB68}" srcOrd="0" destOrd="0" presId="urn:microsoft.com/office/officeart/2016/7/layout/LinearBlockProcessNumbered"/>
    <dgm:cxn modelId="{94ABCCAF-9276-4BF6-8CF5-EE93846B8F82}" type="presParOf" srcId="{6A26FF35-E9AF-41D0-9FD6-F57D935BAB68}" destId="{A9455D8E-5C85-4A3C-BB6B-04EF86EA91E5}" srcOrd="0" destOrd="0" presId="urn:microsoft.com/office/officeart/2016/7/layout/LinearBlockProcessNumbered"/>
    <dgm:cxn modelId="{B89805C5-3682-47A2-AD35-3A013C8F02A6}" type="presParOf" srcId="{6A26FF35-E9AF-41D0-9FD6-F57D935BAB68}" destId="{C3FEB8DC-333F-473E-9F7A-B4FBA67E6E15}" srcOrd="1" destOrd="0" presId="urn:microsoft.com/office/officeart/2016/7/layout/LinearBlockProcessNumbered"/>
    <dgm:cxn modelId="{ABBA9629-ED83-45AC-AF71-E3050D9249FC}" type="presParOf" srcId="{6A26FF35-E9AF-41D0-9FD6-F57D935BAB68}" destId="{900343C9-8284-41B6-AC57-EFBAD0E152E6}" srcOrd="2" destOrd="0" presId="urn:microsoft.com/office/officeart/2016/7/layout/LinearBlockProcessNumbered"/>
    <dgm:cxn modelId="{1918F7DE-C134-467B-AEE8-01B434EDE3D7}" type="presParOf" srcId="{56E6DDE6-DF73-4CFF-90A1-2FD132CF9D39}" destId="{03952390-F268-4133-B1DD-CD414B4D90F4}" srcOrd="1" destOrd="0" presId="urn:microsoft.com/office/officeart/2016/7/layout/LinearBlockProcessNumbered"/>
    <dgm:cxn modelId="{94FEB821-A2E3-4083-B8C0-1A1E82DE928A}" type="presParOf" srcId="{56E6DDE6-DF73-4CFF-90A1-2FD132CF9D39}" destId="{F048AA8C-C7E7-4EC0-8BBA-F435C17BB7D3}" srcOrd="2" destOrd="0" presId="urn:microsoft.com/office/officeart/2016/7/layout/LinearBlockProcessNumbered"/>
    <dgm:cxn modelId="{2E9A0451-2088-4F7A-A4AA-DB1AA382C40B}" type="presParOf" srcId="{F048AA8C-C7E7-4EC0-8BBA-F435C17BB7D3}" destId="{F9083894-0691-4EC6-8914-A771C5DDB56D}" srcOrd="0" destOrd="0" presId="urn:microsoft.com/office/officeart/2016/7/layout/LinearBlockProcessNumbered"/>
    <dgm:cxn modelId="{F158FD83-C7CD-46FC-B872-E8A78B885A4C}" type="presParOf" srcId="{F048AA8C-C7E7-4EC0-8BBA-F435C17BB7D3}" destId="{A7C245FE-44C9-4BA2-BCE9-B3D033C8D8FC}" srcOrd="1" destOrd="0" presId="urn:microsoft.com/office/officeart/2016/7/layout/LinearBlockProcessNumbered"/>
    <dgm:cxn modelId="{B54E6310-89A1-4875-BC4A-DAF46DA20B83}" type="presParOf" srcId="{F048AA8C-C7E7-4EC0-8BBA-F435C17BB7D3}" destId="{520C63B8-664F-4073-8334-DB4F2CB03C84}" srcOrd="2" destOrd="0" presId="urn:microsoft.com/office/officeart/2016/7/layout/LinearBlockProcessNumbered"/>
    <dgm:cxn modelId="{B985CDD5-B2C1-4F71-B63D-F52049FE902E}" type="presParOf" srcId="{56E6DDE6-DF73-4CFF-90A1-2FD132CF9D39}" destId="{C8E4FE2A-42EA-4C86-8485-F141146159D6}" srcOrd="3" destOrd="0" presId="urn:microsoft.com/office/officeart/2016/7/layout/LinearBlockProcessNumbered"/>
    <dgm:cxn modelId="{2B22B2A9-3687-4931-808B-C88DAE543660}" type="presParOf" srcId="{56E6DDE6-DF73-4CFF-90A1-2FD132CF9D39}" destId="{90BC4D97-7F2B-42EA-8DFD-42EBA75E8A9A}" srcOrd="4" destOrd="0" presId="urn:microsoft.com/office/officeart/2016/7/layout/LinearBlockProcessNumbered"/>
    <dgm:cxn modelId="{DE679067-F030-42D9-9869-8CA0A12A17AB}" type="presParOf" srcId="{90BC4D97-7F2B-42EA-8DFD-42EBA75E8A9A}" destId="{608C8315-DC45-433E-82A3-68D557C89B3B}" srcOrd="0" destOrd="0" presId="urn:microsoft.com/office/officeart/2016/7/layout/LinearBlockProcessNumbered"/>
    <dgm:cxn modelId="{8C520578-A632-48B1-A70D-1CB14DF99396}" type="presParOf" srcId="{90BC4D97-7F2B-42EA-8DFD-42EBA75E8A9A}" destId="{DE08F1BE-926B-4DE1-ACDC-9006E7844249}" srcOrd="1" destOrd="0" presId="urn:microsoft.com/office/officeart/2016/7/layout/LinearBlockProcessNumbered"/>
    <dgm:cxn modelId="{F2BCC7CC-85F7-4474-90B3-635A8FE5C824}" type="presParOf" srcId="{90BC4D97-7F2B-42EA-8DFD-42EBA75E8A9A}" destId="{5026706C-2131-4978-B202-4AF673C6331F}"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63702-6422-41D6-AA42-EF15BAA10B28}">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8F93F-80AE-42DD-9E29-489D637B2EDD}">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D16508-72F4-42A5-9C7A-73E77286CCB5}">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1 - Contenido y Audiencia</a:t>
          </a:r>
        </a:p>
      </dsp:txBody>
      <dsp:txXfrm>
        <a:off x="1312541" y="828340"/>
        <a:ext cx="2148945" cy="911674"/>
      </dsp:txXfrm>
    </dsp:sp>
    <dsp:sp modelId="{5B3E3B93-FB51-4F1D-8F9F-73D1286DAF95}">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010FDF-D348-49E5-A3D1-DB9997E6DCF4}">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52D6E8-E56D-4746-A913-068579A32855}">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2 - Hipótesis y Preguntas</a:t>
          </a:r>
        </a:p>
      </dsp:txBody>
      <dsp:txXfrm>
        <a:off x="4942957" y="828340"/>
        <a:ext cx="2148945" cy="911674"/>
      </dsp:txXfrm>
    </dsp:sp>
    <dsp:sp modelId="{B2E9563B-C11F-432F-8290-B2A7BE6553C3}">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B16B66-1766-49D0-A533-6E2732BF6C49}">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F641BF-B487-44BB-80A4-EEE9CD564CB4}">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3 - Metadata</a:t>
          </a:r>
        </a:p>
      </dsp:txBody>
      <dsp:txXfrm>
        <a:off x="8573374" y="828340"/>
        <a:ext cx="2148945" cy="911674"/>
      </dsp:txXfrm>
    </dsp:sp>
    <dsp:sp modelId="{A55B95E7-16EE-4DF7-9F30-90BF98CA65F7}">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CEEB88-F3A8-400B-B45E-CB1C3BB51934}">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EA0FFD-1D9E-4016-AC61-0F466BD1CC81}">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4 - Análisis Explratorio</a:t>
          </a:r>
        </a:p>
      </dsp:txBody>
      <dsp:txXfrm>
        <a:off x="1312541" y="2452790"/>
        <a:ext cx="2148945" cy="911674"/>
      </dsp:txXfrm>
    </dsp:sp>
    <dsp:sp modelId="{636ED1AB-996C-43AF-B590-27BF04705BE6}">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128B9-D718-4A22-93A4-E4509FFEDA41}">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68D465-9C3C-4CF0-8A7C-D1FB05182BB8}">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5- Insights y Recomendacias</a:t>
          </a:r>
        </a:p>
      </dsp:txBody>
      <dsp:txXfrm>
        <a:off x="4942957" y="2452790"/>
        <a:ext cx="2148945" cy="911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55D8E-5C85-4A3C-BB6B-04EF86EA91E5}">
      <dsp:nvSpPr>
        <dsp:cNvPr id="0" name=""/>
        <dsp:cNvSpPr/>
      </dsp:nvSpPr>
      <dsp:spPr>
        <a:xfrm>
          <a:off x="853" y="21822"/>
          <a:ext cx="3457633" cy="41491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711200">
            <a:lnSpc>
              <a:spcPct val="90000"/>
            </a:lnSpc>
            <a:spcBef>
              <a:spcPct val="0"/>
            </a:spcBef>
            <a:spcAft>
              <a:spcPct val="35000"/>
            </a:spcAft>
            <a:buNone/>
            <a:defRPr cap="all"/>
          </a:pPr>
          <a:r>
            <a:rPr lang="es-AR" sz="1600" kern="1200"/>
            <a:t>La retención de clientes es un desafío para el negocio donde la competencia es extremadamente alta.</a:t>
          </a:r>
          <a:endParaRPr lang="en-US" sz="1600" kern="1200"/>
        </a:p>
      </dsp:txBody>
      <dsp:txXfrm>
        <a:off x="853" y="1681486"/>
        <a:ext cx="3457633" cy="2489496"/>
      </dsp:txXfrm>
    </dsp:sp>
    <dsp:sp modelId="{C3FEB8DC-333F-473E-9F7A-B4FBA67E6E15}">
      <dsp:nvSpPr>
        <dsp:cNvPr id="0" name=""/>
        <dsp:cNvSpPr/>
      </dsp:nvSpPr>
      <dsp:spPr>
        <a:xfrm>
          <a:off x="853" y="21822"/>
          <a:ext cx="3457633" cy="16596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3" y="21822"/>
        <a:ext cx="3457633" cy="1659664"/>
      </dsp:txXfrm>
    </dsp:sp>
    <dsp:sp modelId="{F9083894-0691-4EC6-8914-A771C5DDB56D}">
      <dsp:nvSpPr>
        <dsp:cNvPr id="0" name=""/>
        <dsp:cNvSpPr/>
      </dsp:nvSpPr>
      <dsp:spPr>
        <a:xfrm>
          <a:off x="3735097" y="21822"/>
          <a:ext cx="3457633" cy="414916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711200">
            <a:lnSpc>
              <a:spcPct val="90000"/>
            </a:lnSpc>
            <a:spcBef>
              <a:spcPct val="0"/>
            </a:spcBef>
            <a:spcAft>
              <a:spcPct val="35000"/>
            </a:spcAft>
            <a:buNone/>
            <a:defRPr cap="all"/>
          </a:pPr>
          <a:r>
            <a:rPr lang="es-AR" sz="1600" kern="1200"/>
            <a:t>En este trabajo realizamos  la exploración del dataset y  aplicamos técnicas de machine learning que nos que  nos darán una aproximación a insights  que nos permitan establecer las causas por la cual los clientes renuncian.</a:t>
          </a:r>
          <a:endParaRPr lang="en-US" sz="1600" kern="1200"/>
        </a:p>
      </dsp:txBody>
      <dsp:txXfrm>
        <a:off x="3735097" y="1681486"/>
        <a:ext cx="3457633" cy="2489496"/>
      </dsp:txXfrm>
    </dsp:sp>
    <dsp:sp modelId="{A7C245FE-44C9-4BA2-BCE9-B3D033C8D8FC}">
      <dsp:nvSpPr>
        <dsp:cNvPr id="0" name=""/>
        <dsp:cNvSpPr/>
      </dsp:nvSpPr>
      <dsp:spPr>
        <a:xfrm>
          <a:off x="3735097" y="21822"/>
          <a:ext cx="3457633" cy="16596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35097" y="21822"/>
        <a:ext cx="3457633" cy="1659664"/>
      </dsp:txXfrm>
    </dsp:sp>
    <dsp:sp modelId="{608C8315-DC45-433E-82A3-68D557C89B3B}">
      <dsp:nvSpPr>
        <dsp:cNvPr id="0" name=""/>
        <dsp:cNvSpPr/>
      </dsp:nvSpPr>
      <dsp:spPr>
        <a:xfrm>
          <a:off x="7469341" y="21822"/>
          <a:ext cx="3457633" cy="414916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711200">
            <a:lnSpc>
              <a:spcPct val="90000"/>
            </a:lnSpc>
            <a:spcBef>
              <a:spcPct val="0"/>
            </a:spcBef>
            <a:spcAft>
              <a:spcPct val="35000"/>
            </a:spcAft>
            <a:buNone/>
            <a:defRPr cap="all"/>
          </a:pPr>
          <a:r>
            <a:rPr lang="es-AR" sz="1600" kern="1200"/>
            <a:t>Nos valdremos de técnicas de machine learning que nos  permitan identificar los factores que contribuyen a  decisión de renunciar por parte de los clientes.</a:t>
          </a:r>
          <a:endParaRPr lang="en-US" sz="1600" kern="1200"/>
        </a:p>
      </dsp:txBody>
      <dsp:txXfrm>
        <a:off x="7469341" y="1681486"/>
        <a:ext cx="3457633" cy="2489496"/>
      </dsp:txXfrm>
    </dsp:sp>
    <dsp:sp modelId="{DE08F1BE-926B-4DE1-ACDC-9006E7844249}">
      <dsp:nvSpPr>
        <dsp:cNvPr id="0" name=""/>
        <dsp:cNvSpPr/>
      </dsp:nvSpPr>
      <dsp:spPr>
        <a:xfrm>
          <a:off x="7469341" y="21822"/>
          <a:ext cx="3457633" cy="16596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69341" y="21822"/>
        <a:ext cx="3457633" cy="165966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07748-0249-4925-BA15-6A9C15DA962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8F64FAFF-388E-4BB7-807F-8BD5DE7A6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1E75B744-1E76-4741-B7C6-316A7E807647}"/>
              </a:ext>
            </a:extLst>
          </p:cNvPr>
          <p:cNvSpPr>
            <a:spLocks noGrp="1"/>
          </p:cNvSpPr>
          <p:nvPr>
            <p:ph type="dt" sz="half" idx="10"/>
          </p:nvPr>
        </p:nvSpPr>
        <p:spPr/>
        <p:txBody>
          <a:bodyPr/>
          <a:lstStyle/>
          <a:p>
            <a:fld id="{1795D2BB-853D-41E6-873B-186C34F754C0}" type="datetimeFigureOut">
              <a:rPr lang="es-AR" smtClean="0"/>
              <a:t>27/3/2024</a:t>
            </a:fld>
            <a:endParaRPr lang="es-AR"/>
          </a:p>
        </p:txBody>
      </p:sp>
      <p:sp>
        <p:nvSpPr>
          <p:cNvPr id="5" name="Marcador de pie de página 4">
            <a:extLst>
              <a:ext uri="{FF2B5EF4-FFF2-40B4-BE49-F238E27FC236}">
                <a16:creationId xmlns:a16="http://schemas.microsoft.com/office/drawing/2014/main" id="{F060B562-3D96-42DF-A834-464CC6BD9B2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659B145-5AEA-4EC7-AE64-F598B0374C5D}"/>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19935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D6D00-EBB3-4463-B454-690654D6BF0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207EC94-5B24-46E5-801D-F533033889F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B314277-E2B1-4B70-A2C4-62487E20FAA2}"/>
              </a:ext>
            </a:extLst>
          </p:cNvPr>
          <p:cNvSpPr>
            <a:spLocks noGrp="1"/>
          </p:cNvSpPr>
          <p:nvPr>
            <p:ph type="dt" sz="half" idx="10"/>
          </p:nvPr>
        </p:nvSpPr>
        <p:spPr/>
        <p:txBody>
          <a:bodyPr/>
          <a:lstStyle/>
          <a:p>
            <a:fld id="{1795D2BB-853D-41E6-873B-186C34F754C0}" type="datetimeFigureOut">
              <a:rPr lang="es-AR" smtClean="0"/>
              <a:t>27/3/2024</a:t>
            </a:fld>
            <a:endParaRPr lang="es-AR"/>
          </a:p>
        </p:txBody>
      </p:sp>
      <p:sp>
        <p:nvSpPr>
          <p:cNvPr id="5" name="Marcador de pie de página 4">
            <a:extLst>
              <a:ext uri="{FF2B5EF4-FFF2-40B4-BE49-F238E27FC236}">
                <a16:creationId xmlns:a16="http://schemas.microsoft.com/office/drawing/2014/main" id="{2B3BB438-7E3B-4CF7-8E25-C175FE411A8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C6E6481-DEC6-49CA-883C-B0A76D26CEFD}"/>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02444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04B523D-2663-4D78-B403-10C250734DB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062C984-BEE1-4ABF-89C7-380DCC68EF0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B14E67A-7D28-4B5E-91B8-EF774E80B0AA}"/>
              </a:ext>
            </a:extLst>
          </p:cNvPr>
          <p:cNvSpPr>
            <a:spLocks noGrp="1"/>
          </p:cNvSpPr>
          <p:nvPr>
            <p:ph type="dt" sz="half" idx="10"/>
          </p:nvPr>
        </p:nvSpPr>
        <p:spPr/>
        <p:txBody>
          <a:bodyPr/>
          <a:lstStyle/>
          <a:p>
            <a:fld id="{1795D2BB-853D-41E6-873B-186C34F754C0}" type="datetimeFigureOut">
              <a:rPr lang="es-AR" smtClean="0"/>
              <a:t>27/3/2024</a:t>
            </a:fld>
            <a:endParaRPr lang="es-AR"/>
          </a:p>
        </p:txBody>
      </p:sp>
      <p:sp>
        <p:nvSpPr>
          <p:cNvPr id="5" name="Marcador de pie de página 4">
            <a:extLst>
              <a:ext uri="{FF2B5EF4-FFF2-40B4-BE49-F238E27FC236}">
                <a16:creationId xmlns:a16="http://schemas.microsoft.com/office/drawing/2014/main" id="{878A6DD6-A093-44BF-AE2A-DEDF1FDB1A0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99BE31F-E65C-4FE0-818F-7F9EBC868E3E}"/>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11752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F61AB1-1034-4BE4-9931-DF0D407ABB1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45A422B8-40B7-4345-8C90-F7CB7A878E7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CB97466-7462-4485-864A-DC6D8DE98C27}"/>
              </a:ext>
            </a:extLst>
          </p:cNvPr>
          <p:cNvSpPr>
            <a:spLocks noGrp="1"/>
          </p:cNvSpPr>
          <p:nvPr>
            <p:ph type="dt" sz="half" idx="10"/>
          </p:nvPr>
        </p:nvSpPr>
        <p:spPr/>
        <p:txBody>
          <a:bodyPr/>
          <a:lstStyle/>
          <a:p>
            <a:fld id="{1795D2BB-853D-41E6-873B-186C34F754C0}" type="datetimeFigureOut">
              <a:rPr lang="es-AR" smtClean="0"/>
              <a:t>27/3/2024</a:t>
            </a:fld>
            <a:endParaRPr lang="es-AR"/>
          </a:p>
        </p:txBody>
      </p:sp>
      <p:sp>
        <p:nvSpPr>
          <p:cNvPr id="5" name="Marcador de pie de página 4">
            <a:extLst>
              <a:ext uri="{FF2B5EF4-FFF2-40B4-BE49-F238E27FC236}">
                <a16:creationId xmlns:a16="http://schemas.microsoft.com/office/drawing/2014/main" id="{E906A77F-DE8C-48EE-BF55-B529C63CC70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680441F-2C06-4986-8923-467CD58A5F22}"/>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330143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797BA-CA47-461F-AAAE-282C8328A5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9EB81D6-0463-407E-9104-F941332007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32B2A57-D5E1-46ED-BD5D-52A22D65328E}"/>
              </a:ext>
            </a:extLst>
          </p:cNvPr>
          <p:cNvSpPr>
            <a:spLocks noGrp="1"/>
          </p:cNvSpPr>
          <p:nvPr>
            <p:ph type="dt" sz="half" idx="10"/>
          </p:nvPr>
        </p:nvSpPr>
        <p:spPr/>
        <p:txBody>
          <a:bodyPr/>
          <a:lstStyle/>
          <a:p>
            <a:fld id="{1795D2BB-853D-41E6-873B-186C34F754C0}" type="datetimeFigureOut">
              <a:rPr lang="es-AR" smtClean="0"/>
              <a:t>27/3/2024</a:t>
            </a:fld>
            <a:endParaRPr lang="es-AR"/>
          </a:p>
        </p:txBody>
      </p:sp>
      <p:sp>
        <p:nvSpPr>
          <p:cNvPr id="5" name="Marcador de pie de página 4">
            <a:extLst>
              <a:ext uri="{FF2B5EF4-FFF2-40B4-BE49-F238E27FC236}">
                <a16:creationId xmlns:a16="http://schemas.microsoft.com/office/drawing/2014/main" id="{30592CF6-5B41-4A5A-B91A-7F97F51C489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0BE47B7-93F9-45ED-A09A-887C4E2B507F}"/>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47039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3E53F-7A57-447F-AAE8-04B3D9835A6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0C4237B1-8B57-49D5-B5AA-AAB34199E0A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A1ABA8B9-66FC-4F78-A03F-92C5B289997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DA35B925-22E2-45F5-B1BE-C3812E060266}"/>
              </a:ext>
            </a:extLst>
          </p:cNvPr>
          <p:cNvSpPr>
            <a:spLocks noGrp="1"/>
          </p:cNvSpPr>
          <p:nvPr>
            <p:ph type="dt" sz="half" idx="10"/>
          </p:nvPr>
        </p:nvSpPr>
        <p:spPr/>
        <p:txBody>
          <a:bodyPr/>
          <a:lstStyle/>
          <a:p>
            <a:fld id="{1795D2BB-853D-41E6-873B-186C34F754C0}" type="datetimeFigureOut">
              <a:rPr lang="es-AR" smtClean="0"/>
              <a:t>27/3/2024</a:t>
            </a:fld>
            <a:endParaRPr lang="es-AR"/>
          </a:p>
        </p:txBody>
      </p:sp>
      <p:sp>
        <p:nvSpPr>
          <p:cNvPr id="6" name="Marcador de pie de página 5">
            <a:extLst>
              <a:ext uri="{FF2B5EF4-FFF2-40B4-BE49-F238E27FC236}">
                <a16:creationId xmlns:a16="http://schemas.microsoft.com/office/drawing/2014/main" id="{6B4977C8-D3ED-4C63-858E-8CA5CBAAE75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F2B0A62-49AB-4101-8771-DEE67B9025A7}"/>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40403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BE7D3-F2F2-47B0-B9CB-5E9195057B3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6CD838E-2BFD-4AC1-8987-9959745DC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45F9055-96BB-423A-A4AF-E2F37A59942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6E5B5E57-844F-4143-8CF7-2C9457EA2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BF85B06-0E99-41ED-84C3-9C6325252B1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A29ECC37-7FC6-4530-BF0C-171CC7235026}"/>
              </a:ext>
            </a:extLst>
          </p:cNvPr>
          <p:cNvSpPr>
            <a:spLocks noGrp="1"/>
          </p:cNvSpPr>
          <p:nvPr>
            <p:ph type="dt" sz="half" idx="10"/>
          </p:nvPr>
        </p:nvSpPr>
        <p:spPr/>
        <p:txBody>
          <a:bodyPr/>
          <a:lstStyle/>
          <a:p>
            <a:fld id="{1795D2BB-853D-41E6-873B-186C34F754C0}" type="datetimeFigureOut">
              <a:rPr lang="es-AR" smtClean="0"/>
              <a:t>27/3/2024</a:t>
            </a:fld>
            <a:endParaRPr lang="es-AR"/>
          </a:p>
        </p:txBody>
      </p:sp>
      <p:sp>
        <p:nvSpPr>
          <p:cNvPr id="8" name="Marcador de pie de página 7">
            <a:extLst>
              <a:ext uri="{FF2B5EF4-FFF2-40B4-BE49-F238E27FC236}">
                <a16:creationId xmlns:a16="http://schemas.microsoft.com/office/drawing/2014/main" id="{F88E873A-AE2B-4C51-8EA9-2C51074A53D5}"/>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3AD6E357-8197-40C4-ADC0-B35C43543A23}"/>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378099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01427-407A-4A51-84B5-70A64760C89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EEFC2FA2-F5DA-4EF8-ABF8-0F3D1F5028D1}"/>
              </a:ext>
            </a:extLst>
          </p:cNvPr>
          <p:cNvSpPr>
            <a:spLocks noGrp="1"/>
          </p:cNvSpPr>
          <p:nvPr>
            <p:ph type="dt" sz="half" idx="10"/>
          </p:nvPr>
        </p:nvSpPr>
        <p:spPr/>
        <p:txBody>
          <a:bodyPr/>
          <a:lstStyle/>
          <a:p>
            <a:fld id="{1795D2BB-853D-41E6-873B-186C34F754C0}" type="datetimeFigureOut">
              <a:rPr lang="es-AR" smtClean="0"/>
              <a:t>27/3/2024</a:t>
            </a:fld>
            <a:endParaRPr lang="es-AR"/>
          </a:p>
        </p:txBody>
      </p:sp>
      <p:sp>
        <p:nvSpPr>
          <p:cNvPr id="4" name="Marcador de pie de página 3">
            <a:extLst>
              <a:ext uri="{FF2B5EF4-FFF2-40B4-BE49-F238E27FC236}">
                <a16:creationId xmlns:a16="http://schemas.microsoft.com/office/drawing/2014/main" id="{930A06E3-E5F0-46E2-8EEB-1CB175C5700F}"/>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8D8F6034-DE93-4208-B146-C5B12DF7E160}"/>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3658357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088D191-C0D6-4997-827F-B5E6895E7314}"/>
              </a:ext>
            </a:extLst>
          </p:cNvPr>
          <p:cNvSpPr>
            <a:spLocks noGrp="1"/>
          </p:cNvSpPr>
          <p:nvPr>
            <p:ph type="dt" sz="half" idx="10"/>
          </p:nvPr>
        </p:nvSpPr>
        <p:spPr/>
        <p:txBody>
          <a:bodyPr/>
          <a:lstStyle/>
          <a:p>
            <a:fld id="{1795D2BB-853D-41E6-873B-186C34F754C0}" type="datetimeFigureOut">
              <a:rPr lang="es-AR" smtClean="0"/>
              <a:t>27/3/2024</a:t>
            </a:fld>
            <a:endParaRPr lang="es-AR"/>
          </a:p>
        </p:txBody>
      </p:sp>
      <p:sp>
        <p:nvSpPr>
          <p:cNvPr id="3" name="Marcador de pie de página 2">
            <a:extLst>
              <a:ext uri="{FF2B5EF4-FFF2-40B4-BE49-F238E27FC236}">
                <a16:creationId xmlns:a16="http://schemas.microsoft.com/office/drawing/2014/main" id="{828D6742-1A0A-446B-9FD6-4701D3CDB450}"/>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EDC92BEA-222B-4BC8-ABDD-50EE6D880AC8}"/>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61870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49E3C-4060-426D-9E14-E6840503A7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ECD7067-D6CF-4DD3-B596-5688F2F99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96F04C53-8776-40CC-A8D6-D2F935ABB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79987F0-6209-44B1-8453-FF35F32F22B9}"/>
              </a:ext>
            </a:extLst>
          </p:cNvPr>
          <p:cNvSpPr>
            <a:spLocks noGrp="1"/>
          </p:cNvSpPr>
          <p:nvPr>
            <p:ph type="dt" sz="half" idx="10"/>
          </p:nvPr>
        </p:nvSpPr>
        <p:spPr/>
        <p:txBody>
          <a:bodyPr/>
          <a:lstStyle/>
          <a:p>
            <a:fld id="{1795D2BB-853D-41E6-873B-186C34F754C0}" type="datetimeFigureOut">
              <a:rPr lang="es-AR" smtClean="0"/>
              <a:t>27/3/2024</a:t>
            </a:fld>
            <a:endParaRPr lang="es-AR"/>
          </a:p>
        </p:txBody>
      </p:sp>
      <p:sp>
        <p:nvSpPr>
          <p:cNvPr id="6" name="Marcador de pie de página 5">
            <a:extLst>
              <a:ext uri="{FF2B5EF4-FFF2-40B4-BE49-F238E27FC236}">
                <a16:creationId xmlns:a16="http://schemas.microsoft.com/office/drawing/2014/main" id="{DE1AA3FD-068C-4263-9B1E-8810B342768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C5AC960-0F6F-4EE5-9231-0B545117DDC2}"/>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03756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C5FCF-32DD-4BAF-8073-2E063C1B951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54F52FC0-FE76-40F6-9A2D-D636B2C44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F98DD331-04C4-4009-A2CB-0F516173E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5D7F7F-D2E4-43C8-AB80-1979B97C06C5}"/>
              </a:ext>
            </a:extLst>
          </p:cNvPr>
          <p:cNvSpPr>
            <a:spLocks noGrp="1"/>
          </p:cNvSpPr>
          <p:nvPr>
            <p:ph type="dt" sz="half" idx="10"/>
          </p:nvPr>
        </p:nvSpPr>
        <p:spPr/>
        <p:txBody>
          <a:bodyPr/>
          <a:lstStyle/>
          <a:p>
            <a:fld id="{1795D2BB-853D-41E6-873B-186C34F754C0}" type="datetimeFigureOut">
              <a:rPr lang="es-AR" smtClean="0"/>
              <a:t>27/3/2024</a:t>
            </a:fld>
            <a:endParaRPr lang="es-AR"/>
          </a:p>
        </p:txBody>
      </p:sp>
      <p:sp>
        <p:nvSpPr>
          <p:cNvPr id="6" name="Marcador de pie de página 5">
            <a:extLst>
              <a:ext uri="{FF2B5EF4-FFF2-40B4-BE49-F238E27FC236}">
                <a16:creationId xmlns:a16="http://schemas.microsoft.com/office/drawing/2014/main" id="{7FEFCDF4-C305-4720-9F7F-55C79782371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90E1206-C6D8-4FFB-B8CE-DFCB70DF37E5}"/>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59347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753A57A-8A92-4849-A9B0-36D097BA9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01CE7C2-0AB7-4959-8772-82B38D7F9D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68A1C1C-DCDD-41F1-9D74-0D9AF3824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5D2BB-853D-41E6-873B-186C34F754C0}" type="datetimeFigureOut">
              <a:rPr lang="es-AR" smtClean="0"/>
              <a:t>27/3/2024</a:t>
            </a:fld>
            <a:endParaRPr lang="es-AR"/>
          </a:p>
        </p:txBody>
      </p:sp>
      <p:sp>
        <p:nvSpPr>
          <p:cNvPr id="5" name="Marcador de pie de página 4">
            <a:extLst>
              <a:ext uri="{FF2B5EF4-FFF2-40B4-BE49-F238E27FC236}">
                <a16:creationId xmlns:a16="http://schemas.microsoft.com/office/drawing/2014/main" id="{15F34C0F-A06C-44E7-936C-27D4D3458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9D1AFF75-DE98-4FFE-9967-9DC8893A1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9CD35-98EF-4C06-980C-080F2C8F13A7}" type="slidenum">
              <a:rPr lang="es-AR" smtClean="0"/>
              <a:t>‹Nº›</a:t>
            </a:fld>
            <a:endParaRPr lang="es-AR"/>
          </a:p>
        </p:txBody>
      </p:sp>
    </p:spTree>
    <p:extLst>
      <p:ext uri="{BB962C8B-B14F-4D97-AF65-F5344CB8AC3E}">
        <p14:creationId xmlns:p14="http://schemas.microsoft.com/office/powerpoint/2010/main" val="3662093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56CE893-D6D8-4DAC-AEDA-9F9AB6512170}"/>
              </a:ext>
            </a:extLst>
          </p:cNvPr>
          <p:cNvSpPr>
            <a:spLocks noGrp="1"/>
          </p:cNvSpPr>
          <p:nvPr>
            <p:ph type="ctrTitle"/>
          </p:nvPr>
        </p:nvSpPr>
        <p:spPr>
          <a:xfrm>
            <a:off x="4162567" y="818984"/>
            <a:ext cx="6714699" cy="3178689"/>
          </a:xfrm>
        </p:spPr>
        <p:txBody>
          <a:bodyPr>
            <a:normAutofit/>
          </a:bodyPr>
          <a:lstStyle/>
          <a:p>
            <a:pPr algn="l"/>
            <a:r>
              <a:rPr lang="es-AR" sz="4800" b="1">
                <a:solidFill>
                  <a:srgbClr val="FFFFFF"/>
                </a:solidFill>
                <a:effectLst/>
                <a:latin typeface="Consolas" panose="020B0609020204030204" pitchFamily="49" charset="0"/>
              </a:rPr>
              <a:t>RETENCION CLIENTES EMPRESA DE TELEFONIA</a:t>
            </a:r>
            <a:br>
              <a:rPr lang="es-AR" sz="4800" b="0">
                <a:solidFill>
                  <a:srgbClr val="FFFFFF"/>
                </a:solidFill>
                <a:effectLst/>
                <a:latin typeface="Consolas" panose="020B0609020204030204" pitchFamily="49" charset="0"/>
              </a:rPr>
            </a:br>
            <a:endParaRPr lang="es-AR" sz="4800">
              <a:solidFill>
                <a:srgbClr val="FFFFFF"/>
              </a:solidFill>
            </a:endParaRPr>
          </a:p>
        </p:txBody>
      </p:sp>
      <p:sp>
        <p:nvSpPr>
          <p:cNvPr id="34" name="Rectangle 3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895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8153400" y="1128094"/>
            <a:ext cx="3434180" cy="1415270"/>
          </a:xfrm>
        </p:spPr>
        <p:txBody>
          <a:bodyPr anchor="t">
            <a:normAutofit/>
          </a:bodyPr>
          <a:lstStyle/>
          <a:p>
            <a:r>
              <a:rPr lang="es-AR" sz="3200" u="sng"/>
              <a:t>Análisis exploratorio de datos </a:t>
            </a:r>
          </a:p>
        </p:txBody>
      </p:sp>
      <p:sp>
        <p:nvSpPr>
          <p:cNvPr id="9" name="Rectangle 9">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CFDB105F-3D51-4237-BD18-018330CB74CD}"/>
              </a:ext>
            </a:extLst>
          </p:cNvPr>
          <p:cNvPicPr>
            <a:picLocks noChangeAspect="1"/>
          </p:cNvPicPr>
          <p:nvPr/>
        </p:nvPicPr>
        <p:blipFill>
          <a:blip r:embed="rId3"/>
          <a:stretch>
            <a:fillRect/>
          </a:stretch>
        </p:blipFill>
        <p:spPr>
          <a:xfrm>
            <a:off x="162560" y="518632"/>
            <a:ext cx="7325359" cy="6176808"/>
          </a:xfrm>
          <a:prstGeom prst="rect">
            <a:avLst/>
          </a:prstGeom>
        </p:spPr>
      </p:pic>
      <p:cxnSp>
        <p:nvCxnSpPr>
          <p:cNvPr id="11" name="Straight Connector 11">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8153400" y="2543364"/>
            <a:ext cx="3434180" cy="3599019"/>
          </a:xfrm>
        </p:spPr>
        <p:txBody>
          <a:bodyPr vert="horz" lIns="91440" tIns="45720" rIns="91440" bIns="45720" rtlCol="0">
            <a:normAutofit/>
          </a:bodyPr>
          <a:lstStyle/>
          <a:p>
            <a:pPr marL="0" indent="0">
              <a:buNone/>
            </a:pPr>
            <a:r>
              <a:rPr lang="es-ES" sz="2000" dirty="0">
                <a:latin typeface="Roboto" panose="02000000000000000000" pitchFamily="2" charset="0"/>
              </a:rPr>
              <a:t>Los clientes con contratos más cortos abandonaron más que aquellos con contratos más largos. De la misma manera, los clientes con un plan de pago de cargos mensuales tienden a abandonar más que aquellos con un plan de pago anual.</a:t>
            </a:r>
            <a:endParaRPr lang="en-US" sz="2000" dirty="0">
              <a:latin typeface="Roboto" panose="02000000000000000000" pitchFamily="2" charset="0"/>
            </a:endParaRPr>
          </a:p>
        </p:txBody>
      </p:sp>
    </p:spTree>
    <p:extLst>
      <p:ext uri="{BB962C8B-B14F-4D97-AF65-F5344CB8AC3E}">
        <p14:creationId xmlns:p14="http://schemas.microsoft.com/office/powerpoint/2010/main" val="294557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5755598" y="1138036"/>
            <a:ext cx="5598202" cy="1402470"/>
          </a:xfrm>
        </p:spPr>
        <p:txBody>
          <a:bodyPr anchor="t">
            <a:normAutofit/>
          </a:bodyPr>
          <a:lstStyle/>
          <a:p>
            <a:r>
              <a:rPr lang="es-AR" sz="3200" u="sng"/>
              <a:t>Análisis exploratorio de datos </a:t>
            </a:r>
          </a:p>
        </p:txBody>
      </p:sp>
      <p:pic>
        <p:nvPicPr>
          <p:cNvPr id="5" name="Imagen 4">
            <a:extLst>
              <a:ext uri="{FF2B5EF4-FFF2-40B4-BE49-F238E27FC236}">
                <a16:creationId xmlns:a16="http://schemas.microsoft.com/office/drawing/2014/main" id="{A2A51919-35BB-4298-B693-DB4113D0BB68}"/>
              </a:ext>
            </a:extLst>
          </p:cNvPr>
          <p:cNvPicPr>
            <a:picLocks noChangeAspect="1"/>
          </p:cNvPicPr>
          <p:nvPr/>
        </p:nvPicPr>
        <p:blipFill>
          <a:blip r:embed="rId3"/>
          <a:stretch>
            <a:fillRect/>
          </a:stretch>
        </p:blipFill>
        <p:spPr>
          <a:xfrm>
            <a:off x="-224614" y="1138036"/>
            <a:ext cx="6057122" cy="5232281"/>
          </a:xfrm>
          <a:prstGeom prst="rect">
            <a:avLst/>
          </a:prstGeom>
        </p:spPr>
      </p:pic>
      <p:cxnSp>
        <p:nvCxnSpPr>
          <p:cNvPr id="7"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8738"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5832508" y="1958755"/>
            <a:ext cx="5444382" cy="3591207"/>
          </a:xfrm>
        </p:spPr>
        <p:txBody>
          <a:bodyPr>
            <a:normAutofit fontScale="92500" lnSpcReduction="10000"/>
          </a:bodyPr>
          <a:lstStyle/>
          <a:p>
            <a:pPr marL="0" indent="0">
              <a:buNone/>
            </a:pPr>
            <a:r>
              <a:rPr lang="es-ES" sz="2000" dirty="0">
                <a:latin typeface="Roboto" panose="02000000000000000000" pitchFamily="2" charset="0"/>
              </a:rPr>
              <a:t>Observamos que la  antigüedad (</a:t>
            </a:r>
            <a:r>
              <a:rPr lang="es-ES" sz="2000" dirty="0" err="1">
                <a:latin typeface="Roboto" panose="02000000000000000000" pitchFamily="2" charset="0"/>
              </a:rPr>
              <a:t>tenure</a:t>
            </a:r>
            <a:r>
              <a:rPr lang="es-ES" sz="2000" dirty="0">
                <a:latin typeface="Roboto" panose="02000000000000000000" pitchFamily="2" charset="0"/>
              </a:rPr>
              <a:t>) es un factor muy importante a la de evaluar las renuncia de los clientes.</a:t>
            </a:r>
          </a:p>
          <a:p>
            <a:pPr marL="0" indent="0">
              <a:buNone/>
            </a:pPr>
            <a:r>
              <a:rPr lang="es-ES" sz="2000" dirty="0">
                <a:latin typeface="Roboto" panose="02000000000000000000" pitchFamily="2" charset="0"/>
              </a:rPr>
              <a:t>Se puede constatar que la mayor concentración de las mismas se producen en el primer año  y mas de 70 meses de antigüedad .</a:t>
            </a:r>
          </a:p>
          <a:p>
            <a:pPr marL="0" indent="0">
              <a:buNone/>
            </a:pPr>
            <a:r>
              <a:rPr lang="es-ES" sz="2000" dirty="0">
                <a:latin typeface="Roboto" panose="02000000000000000000" pitchFamily="2" charset="0"/>
              </a:rPr>
              <a:t> INSIGHT : esto puede ser potencialmente porque tienen distintos tipos de servicios  prestados que , basados en el que cada uno tiene, puede ser mas fácil o mas difícil irse de la empresa. </a:t>
            </a:r>
          </a:p>
          <a:p>
            <a:pPr marL="0" indent="0">
              <a:buNone/>
            </a:pPr>
            <a:r>
              <a:rPr lang="es-ES" sz="2000" dirty="0">
                <a:latin typeface="Roboto" panose="02000000000000000000" pitchFamily="2" charset="0"/>
              </a:rPr>
              <a:t>También podemos observar que  se cuenta con clientes con mayor permanencia </a:t>
            </a:r>
            <a:r>
              <a:rPr lang="es-ES" sz="1700" dirty="0">
                <a:latin typeface="Roboto" panose="02000000000000000000" pitchFamily="2" charset="0"/>
              </a:rPr>
              <a:t>.</a:t>
            </a:r>
            <a:endParaRPr lang="en-US" sz="1700" dirty="0">
              <a:latin typeface="Roboto" panose="02000000000000000000" pitchFamily="2" charset="0"/>
            </a:endParaRPr>
          </a:p>
        </p:txBody>
      </p:sp>
    </p:spTree>
    <p:extLst>
      <p:ext uri="{BB962C8B-B14F-4D97-AF65-F5344CB8AC3E}">
        <p14:creationId xmlns:p14="http://schemas.microsoft.com/office/powerpoint/2010/main" val="413336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3429000" cy="1719072"/>
          </a:xfrm>
        </p:spPr>
        <p:txBody>
          <a:bodyPr anchor="b">
            <a:normAutofit/>
          </a:bodyPr>
          <a:lstStyle/>
          <a:p>
            <a:r>
              <a:rPr lang="es-AR" sz="3800" u="sng" dirty="0"/>
              <a:t>Análisis exploratorio de datos </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47502" y="2662662"/>
            <a:ext cx="3806456" cy="4133876"/>
          </a:xfrm>
        </p:spPr>
        <p:txBody>
          <a:bodyPr anchor="t">
            <a:noAutofit/>
          </a:bodyPr>
          <a:lstStyle/>
          <a:p>
            <a:pPr marL="0" indent="0">
              <a:buNone/>
            </a:pPr>
            <a:r>
              <a:rPr lang="es-ES" sz="2000" dirty="0">
                <a:latin typeface="Roboto" panose="02000000000000000000" pitchFamily="2" charset="0"/>
              </a:rPr>
              <a:t>Analizamos por tipo de contrato y verificamos que el hecho de fijar contratos de corto plazo generan mayor cantidad de renuncias</a:t>
            </a:r>
          </a:p>
          <a:p>
            <a:pPr marL="0" indent="0">
              <a:buNone/>
            </a:pPr>
            <a:r>
              <a:rPr lang="es-ES" sz="2000" dirty="0">
                <a:latin typeface="Roboto" panose="02000000000000000000" pitchFamily="2" charset="0"/>
              </a:rPr>
              <a:t>INSIGHT : </a:t>
            </a:r>
            <a:r>
              <a:rPr lang="es-AR" sz="2000" dirty="0">
                <a:latin typeface="Roboto" panose="02000000000000000000" pitchFamily="2" charset="0"/>
              </a:rPr>
              <a:t>Los clientes con contratos mensuales es una barreta muy baja para que les permite tomar la decisión de irse ante cualquier problema que tenga con su experiencia de usuario .</a:t>
            </a:r>
          </a:p>
          <a:p>
            <a:pPr marL="0" indent="0">
              <a:buNone/>
            </a:pPr>
            <a:endParaRPr lang="es-AR" sz="2000" dirty="0">
              <a:latin typeface="Roboto" panose="02000000000000000000" pitchFamily="2" charset="0"/>
            </a:endParaRPr>
          </a:p>
          <a:p>
            <a:pPr marL="0" indent="0">
              <a:buNone/>
            </a:pPr>
            <a:endParaRPr lang="en-US" sz="2000" dirty="0">
              <a:latin typeface="Roboto" panose="02000000000000000000" pitchFamily="2" charset="0"/>
            </a:endParaRPr>
          </a:p>
          <a:p>
            <a:pPr marL="0" indent="0">
              <a:buNone/>
            </a:pPr>
            <a:endParaRPr lang="en-US" sz="2000" dirty="0">
              <a:latin typeface="Roboto" panose="02000000000000000000" pitchFamily="2" charset="0"/>
            </a:endParaRPr>
          </a:p>
        </p:txBody>
      </p:sp>
      <p:pic>
        <p:nvPicPr>
          <p:cNvPr id="5" name="Imagen 4">
            <a:extLst>
              <a:ext uri="{FF2B5EF4-FFF2-40B4-BE49-F238E27FC236}">
                <a16:creationId xmlns:a16="http://schemas.microsoft.com/office/drawing/2014/main" id="{89D13385-447C-4B1C-AE42-8BF86B0E1D39}"/>
              </a:ext>
            </a:extLst>
          </p:cNvPr>
          <p:cNvPicPr>
            <a:picLocks noChangeAspect="1"/>
          </p:cNvPicPr>
          <p:nvPr/>
        </p:nvPicPr>
        <p:blipFill>
          <a:blip r:embed="rId2"/>
          <a:stretch>
            <a:fillRect/>
          </a:stretch>
        </p:blipFill>
        <p:spPr>
          <a:xfrm>
            <a:off x="4843105" y="500129"/>
            <a:ext cx="3054136" cy="1064511"/>
          </a:xfrm>
          <a:prstGeom prst="rect">
            <a:avLst/>
          </a:prstGeom>
        </p:spPr>
      </p:pic>
      <p:pic>
        <p:nvPicPr>
          <p:cNvPr id="7" name="Imagen 6">
            <a:extLst>
              <a:ext uri="{FF2B5EF4-FFF2-40B4-BE49-F238E27FC236}">
                <a16:creationId xmlns:a16="http://schemas.microsoft.com/office/drawing/2014/main" id="{F841961E-761B-4645-BC73-BA3AF605EB95}"/>
              </a:ext>
            </a:extLst>
          </p:cNvPr>
          <p:cNvPicPr>
            <a:picLocks noChangeAspect="1"/>
          </p:cNvPicPr>
          <p:nvPr/>
        </p:nvPicPr>
        <p:blipFill>
          <a:blip r:embed="rId3"/>
          <a:stretch>
            <a:fillRect/>
          </a:stretch>
        </p:blipFill>
        <p:spPr>
          <a:xfrm>
            <a:off x="4515993" y="2064769"/>
            <a:ext cx="7213971" cy="4451579"/>
          </a:xfrm>
          <a:prstGeom prst="rect">
            <a:avLst/>
          </a:prstGeom>
        </p:spPr>
      </p:pic>
    </p:spTree>
    <p:extLst>
      <p:ext uri="{BB962C8B-B14F-4D97-AF65-F5344CB8AC3E}">
        <p14:creationId xmlns:p14="http://schemas.microsoft.com/office/powerpoint/2010/main" val="351459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838200" y="800994"/>
            <a:ext cx="3687491" cy="2056896"/>
          </a:xfrm>
        </p:spPr>
        <p:txBody>
          <a:bodyPr anchor="t">
            <a:normAutofit/>
          </a:bodyPr>
          <a:lstStyle/>
          <a:p>
            <a:r>
              <a:rPr lang="es-AR" sz="3200" u="sng"/>
              <a:t>Análisis exploratorio de datos </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5341546" y="751555"/>
            <a:ext cx="5946040" cy="2106334"/>
          </a:xfrm>
        </p:spPr>
        <p:txBody>
          <a:bodyPr anchor="t">
            <a:normAutofit/>
          </a:bodyPr>
          <a:lstStyle/>
          <a:p>
            <a:pPr marL="0" indent="0">
              <a:buNone/>
            </a:pPr>
            <a:r>
              <a:rPr lang="es-ES" sz="1900">
                <a:latin typeface="Roboto" panose="02000000000000000000" pitchFamily="2" charset="0"/>
              </a:rPr>
              <a:t>Analizamos los métodos de pagos para verificar  si en los mismos puede existir algún patrón de abandono y observamos que los métodos de pagos autómaticos son menos propensos a las bajas.</a:t>
            </a:r>
          </a:p>
          <a:p>
            <a:pPr marL="0" indent="0">
              <a:buNone/>
            </a:pPr>
            <a:r>
              <a:rPr lang="es-ES" sz="1900">
                <a:latin typeface="Roboto" panose="02000000000000000000" pitchFamily="2" charset="0"/>
              </a:rPr>
              <a:t>#INSIGHT: Cuando mas facilidades de poder darse de baja es donde se producen en mayor medida. Mejorar experiencia de usuario?</a:t>
            </a:r>
            <a:endParaRPr lang="en-US" sz="1900">
              <a:latin typeface="Roboto" panose="02000000000000000000" pitchFamily="2" charset="0"/>
            </a:endParaRPr>
          </a:p>
        </p:txBody>
      </p:sp>
      <p:pic>
        <p:nvPicPr>
          <p:cNvPr id="6" name="Imagen 5">
            <a:extLst>
              <a:ext uri="{FF2B5EF4-FFF2-40B4-BE49-F238E27FC236}">
                <a16:creationId xmlns:a16="http://schemas.microsoft.com/office/drawing/2014/main" id="{C6CF9F9D-E644-4FD9-A31B-53361DECC43D}"/>
              </a:ext>
            </a:extLst>
          </p:cNvPr>
          <p:cNvPicPr>
            <a:picLocks noChangeAspect="1"/>
          </p:cNvPicPr>
          <p:nvPr/>
        </p:nvPicPr>
        <p:blipFill>
          <a:blip r:embed="rId2"/>
          <a:stretch>
            <a:fillRect/>
          </a:stretch>
        </p:blipFill>
        <p:spPr>
          <a:xfrm>
            <a:off x="1030049" y="3013703"/>
            <a:ext cx="10131897" cy="3267536"/>
          </a:xfrm>
          <a:prstGeom prst="rect">
            <a:avLst/>
          </a:prstGeom>
        </p:spPr>
      </p:pic>
      <p:grpSp>
        <p:nvGrpSpPr>
          <p:cNvPr id="11" name="Group 10">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74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3429000" cy="1719072"/>
          </a:xfrm>
        </p:spPr>
        <p:txBody>
          <a:bodyPr anchor="b">
            <a:normAutofit/>
          </a:bodyPr>
          <a:lstStyle/>
          <a:p>
            <a:r>
              <a:rPr lang="es-AR" sz="3800" u="sng" dirty="0"/>
              <a:t>Análisis exploratorio de datos </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47502" y="2662662"/>
            <a:ext cx="3806456" cy="4133876"/>
          </a:xfrm>
        </p:spPr>
        <p:txBody>
          <a:bodyPr anchor="t">
            <a:noAutofit/>
          </a:bodyPr>
          <a:lstStyle/>
          <a:p>
            <a:pPr marL="0" indent="0">
              <a:buNone/>
            </a:pPr>
            <a:r>
              <a:rPr lang="es-ES" sz="2000" dirty="0">
                <a:latin typeface="Roboto" panose="02000000000000000000" pitchFamily="2" charset="0"/>
              </a:rPr>
              <a:t>Respecto a Servicios contratados ,  verificamos que la contratación de servicios de seguridad y otros servicios adicionales , </a:t>
            </a:r>
            <a:r>
              <a:rPr lang="es-ES" sz="2000" dirty="0" err="1">
                <a:latin typeface="Roboto" panose="02000000000000000000" pitchFamily="2" charset="0"/>
              </a:rPr>
              <a:t>dismuyen</a:t>
            </a:r>
            <a:r>
              <a:rPr lang="es-ES" sz="2000" dirty="0">
                <a:latin typeface="Roboto" panose="02000000000000000000" pitchFamily="2" charset="0"/>
              </a:rPr>
              <a:t> la tasa de abandono.</a:t>
            </a:r>
          </a:p>
          <a:p>
            <a:pPr marL="0" indent="0">
              <a:buNone/>
            </a:pPr>
            <a:r>
              <a:rPr lang="es-ES" sz="2000" dirty="0">
                <a:latin typeface="Roboto" panose="02000000000000000000" pitchFamily="2" charset="0"/>
              </a:rPr>
              <a:t>#INSIGHT: Se debiera evaluar como impacta en la experiencia de usuario y el tiempo de uso que genera una mayor lealtad con la empresa.</a:t>
            </a:r>
            <a:endParaRPr lang="en-US" sz="2000" dirty="0">
              <a:latin typeface="Roboto" panose="02000000000000000000" pitchFamily="2" charset="0"/>
            </a:endParaRPr>
          </a:p>
        </p:txBody>
      </p:sp>
      <p:pic>
        <p:nvPicPr>
          <p:cNvPr id="5" name="Imagen 4">
            <a:extLst>
              <a:ext uri="{FF2B5EF4-FFF2-40B4-BE49-F238E27FC236}">
                <a16:creationId xmlns:a16="http://schemas.microsoft.com/office/drawing/2014/main" id="{1624395F-AB4F-4DD5-B6E7-BB7F42D8E981}"/>
              </a:ext>
            </a:extLst>
          </p:cNvPr>
          <p:cNvPicPr>
            <a:picLocks noChangeAspect="1"/>
          </p:cNvPicPr>
          <p:nvPr/>
        </p:nvPicPr>
        <p:blipFill>
          <a:blip r:embed="rId2"/>
          <a:stretch>
            <a:fillRect/>
          </a:stretch>
        </p:blipFill>
        <p:spPr>
          <a:xfrm>
            <a:off x="4825237" y="255962"/>
            <a:ext cx="6980683" cy="6346076"/>
          </a:xfrm>
          <a:prstGeom prst="rect">
            <a:avLst/>
          </a:prstGeom>
        </p:spPr>
      </p:pic>
    </p:spTree>
    <p:extLst>
      <p:ext uri="{BB962C8B-B14F-4D97-AF65-F5344CB8AC3E}">
        <p14:creationId xmlns:p14="http://schemas.microsoft.com/office/powerpoint/2010/main" val="184070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6491224" cy="745487"/>
          </a:xfrm>
        </p:spPr>
        <p:txBody>
          <a:bodyPr anchor="b">
            <a:normAutofit/>
          </a:bodyPr>
          <a:lstStyle/>
          <a:p>
            <a:r>
              <a:rPr lang="es-AR" sz="3800" u="sng" dirty="0"/>
              <a:t>Modelo de Machine </a:t>
            </a:r>
            <a:r>
              <a:rPr lang="es-AR" sz="3800" u="sng" dirty="0" err="1"/>
              <a:t>Learning</a:t>
            </a:r>
            <a:r>
              <a:rPr lang="es-AR" sz="3800" u="sng" dirty="0"/>
              <a:t>.</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95656" y="1007484"/>
            <a:ext cx="11124184" cy="2234458"/>
          </a:xfrm>
        </p:spPr>
        <p:txBody>
          <a:bodyPr anchor="t">
            <a:noAutofit/>
          </a:bodyPr>
          <a:lstStyle/>
          <a:p>
            <a:pPr marL="0" indent="0">
              <a:lnSpc>
                <a:spcPct val="107000"/>
              </a:lnSpc>
              <a:spcAft>
                <a:spcPts val="800"/>
              </a:spcAft>
              <a:buNone/>
            </a:pPr>
            <a:r>
              <a:rPr lang="es-AR" sz="1800" dirty="0">
                <a:latin typeface="Roboto" panose="02000000000000000000" pitchFamily="2" charset="0"/>
              </a:rPr>
              <a:t>Para predecir la pérdida de clientes, empleamos el algoritmo  regresión logística. Dividimos el conjunto de datos en conjuntos de entrenamiento y evaluación, entrenamos cada modelo con los datos de entrenamiento y evaluamos su rendimiento mediante la puntuación F1, una métrica que equilibra la precisión y la recuperación. Tomamos en cuenta  las variables de acuerdo a su correlación a la correlación </a:t>
            </a:r>
          </a:p>
        </p:txBody>
      </p:sp>
      <p:pic>
        <p:nvPicPr>
          <p:cNvPr id="5" name="Imagen 4">
            <a:extLst>
              <a:ext uri="{FF2B5EF4-FFF2-40B4-BE49-F238E27FC236}">
                <a16:creationId xmlns:a16="http://schemas.microsoft.com/office/drawing/2014/main" id="{6D24C8D0-1688-4FC8-AF19-C283346B9256}"/>
              </a:ext>
            </a:extLst>
          </p:cNvPr>
          <p:cNvPicPr>
            <a:picLocks noChangeAspect="1"/>
          </p:cNvPicPr>
          <p:nvPr/>
        </p:nvPicPr>
        <p:blipFill>
          <a:blip r:embed="rId2"/>
          <a:stretch>
            <a:fillRect/>
          </a:stretch>
        </p:blipFill>
        <p:spPr>
          <a:xfrm>
            <a:off x="489803" y="2286000"/>
            <a:ext cx="8115717" cy="4673600"/>
          </a:xfrm>
          <a:prstGeom prst="rect">
            <a:avLst/>
          </a:prstGeom>
        </p:spPr>
      </p:pic>
    </p:spTree>
    <p:extLst>
      <p:ext uri="{BB962C8B-B14F-4D97-AF65-F5344CB8AC3E}">
        <p14:creationId xmlns:p14="http://schemas.microsoft.com/office/powerpoint/2010/main" val="369867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4753864" cy="1223007"/>
          </a:xfrm>
        </p:spPr>
        <p:txBody>
          <a:bodyPr anchor="b">
            <a:normAutofit/>
          </a:bodyPr>
          <a:lstStyle/>
          <a:p>
            <a:r>
              <a:rPr lang="es-AR" sz="3800" u="sng" dirty="0"/>
              <a:t>Resultados e </a:t>
            </a:r>
            <a:r>
              <a:rPr lang="es-AR" sz="3800" u="sng" dirty="0" err="1"/>
              <a:t>Insights</a:t>
            </a:r>
            <a:endParaRPr lang="es-AR" sz="3800" u="sng" dirty="0"/>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95656" y="1752970"/>
            <a:ext cx="11124184" cy="4180469"/>
          </a:xfrm>
        </p:spPr>
        <p:txBody>
          <a:bodyPr anchor="t">
            <a:noAutofit/>
          </a:bodyPr>
          <a:lstStyle/>
          <a:p>
            <a:pPr>
              <a:lnSpc>
                <a:spcPct val="107000"/>
              </a:lnSpc>
              <a:spcAft>
                <a:spcPts val="800"/>
              </a:spcAft>
            </a:pPr>
            <a:r>
              <a:rPr lang="es-AR" sz="2400" dirty="0">
                <a:latin typeface="Roboto" panose="02000000000000000000" pitchFamily="2" charset="0"/>
              </a:rPr>
              <a:t>Para Al evaluar los modelos, encontramos que el modelo de Regresión Logística  </a:t>
            </a:r>
            <a:r>
              <a:rPr lang="es-ES" sz="2400" dirty="0">
                <a:latin typeface="Roboto" panose="02000000000000000000" pitchFamily="2" charset="0"/>
              </a:rPr>
              <a:t>un buen desempeño en la clasificación general, con un alto valor de </a:t>
            </a:r>
            <a:r>
              <a:rPr lang="es-ES" sz="2400" dirty="0" err="1">
                <a:latin typeface="Roboto" panose="02000000000000000000" pitchFamily="2" charset="0"/>
              </a:rPr>
              <a:t>accuracy</a:t>
            </a:r>
            <a:r>
              <a:rPr lang="es-ES" sz="2400" dirty="0">
                <a:latin typeface="Roboto" panose="02000000000000000000" pitchFamily="2" charset="0"/>
              </a:rPr>
              <a:t>. La precisión y el </a:t>
            </a:r>
            <a:r>
              <a:rPr lang="es-ES" sz="2400" dirty="0" err="1">
                <a:latin typeface="Roboto" panose="02000000000000000000" pitchFamily="2" charset="0"/>
              </a:rPr>
              <a:t>recall</a:t>
            </a:r>
            <a:r>
              <a:rPr lang="es-ES" sz="2400" dirty="0">
                <a:latin typeface="Roboto" panose="02000000000000000000" pitchFamily="2" charset="0"/>
              </a:rPr>
              <a:t> varían entre las clases, con una mayor precisión para la clase 0 y un </a:t>
            </a:r>
            <a:r>
              <a:rPr lang="es-ES" sz="2400" dirty="0" err="1">
                <a:latin typeface="Roboto" panose="02000000000000000000" pitchFamily="2" charset="0"/>
              </a:rPr>
              <a:t>recall</a:t>
            </a:r>
            <a:r>
              <a:rPr lang="es-ES" sz="2400" dirty="0">
                <a:latin typeface="Roboto" panose="02000000000000000000" pitchFamily="2" charset="0"/>
              </a:rPr>
              <a:t> más bajo para la clase 1. El f1-score ponderado proporciona una medida general del rendimiento del modelo. Las métricas de validación cruzada refuerzan la evaluación del modelo en diferentes particiones del conjunto de datos, mostrando una consistencia en su rendimiento.</a:t>
            </a:r>
            <a:r>
              <a:rPr lang="es-AR" sz="2400" dirty="0">
                <a:latin typeface="Roboto" panose="02000000000000000000" pitchFamily="2" charset="0"/>
              </a:rPr>
              <a:t>. Esto indica que el modelo proporciona un equilibrio razonable entre la identificación correcta de los clientes abandonados y la minimización de los falsos positivos</a:t>
            </a:r>
          </a:p>
          <a:p>
            <a:pPr marL="0" indent="0">
              <a:lnSpc>
                <a:spcPct val="107000"/>
              </a:lnSpc>
              <a:spcAft>
                <a:spcPts val="800"/>
              </a:spcAft>
              <a:buNone/>
            </a:pPr>
            <a:endParaRPr lang="es-AR" sz="2400" dirty="0">
              <a:latin typeface="Roboto" panose="02000000000000000000" pitchFamily="2" charset="0"/>
            </a:endParaRPr>
          </a:p>
        </p:txBody>
      </p:sp>
    </p:spTree>
    <p:extLst>
      <p:ext uri="{BB962C8B-B14F-4D97-AF65-F5344CB8AC3E}">
        <p14:creationId xmlns:p14="http://schemas.microsoft.com/office/powerpoint/2010/main" val="3955082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57404" y="-450847"/>
            <a:ext cx="5800344" cy="1223007"/>
          </a:xfrm>
        </p:spPr>
        <p:txBody>
          <a:bodyPr anchor="b">
            <a:normAutofit/>
          </a:bodyPr>
          <a:lstStyle/>
          <a:p>
            <a:r>
              <a:rPr lang="es-AR" sz="3800" u="sng" dirty="0"/>
              <a:t>Resultados e </a:t>
            </a:r>
            <a:r>
              <a:rPr lang="es-AR" sz="3800" u="sng" dirty="0" err="1"/>
              <a:t>Insights</a:t>
            </a:r>
            <a:r>
              <a:rPr lang="es-AR" sz="3800" u="sng" dirty="0"/>
              <a:t> (</a:t>
            </a:r>
            <a:r>
              <a:rPr lang="es-AR" sz="3800" u="sng" dirty="0" err="1"/>
              <a:t>cont</a:t>
            </a:r>
            <a:r>
              <a:rPr lang="es-AR" sz="3800" u="sng" dirty="0"/>
              <a:t>)</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120904" y="772160"/>
            <a:ext cx="11124184" cy="4180469"/>
          </a:xfrm>
        </p:spPr>
        <p:txBody>
          <a:bodyPr anchor="t">
            <a:noAutofit/>
          </a:bodyPr>
          <a:lstStyle/>
          <a:p>
            <a:pPr>
              <a:lnSpc>
                <a:spcPct val="107000"/>
              </a:lnSpc>
              <a:spcAft>
                <a:spcPts val="800"/>
              </a:spcAft>
            </a:pPr>
            <a:r>
              <a:rPr lang="es-AR" sz="2400" dirty="0">
                <a:latin typeface="Roboto" panose="02000000000000000000" pitchFamily="2" charset="0"/>
              </a:rPr>
              <a:t>En conclusión, nuestro análisis del conjunto de datos de abandono de clientes de telecomunicaciones proporcionó información valiosa sobre el comportamiento de los clientes y los factores que influyen en la abandono. Al aprovechar las técnicas de aprendizaje automático, desarrollamos un modelo predictivo que puede identificar posibles abandonos y ayudar a la empresa de telecomunicaciones a tomar medidas proactivas para retener a los clientes. Comprender el impacto de los servicios adicionales y los tipos de contratos puede guiar estrategias específicas de marketing y mejora del servicio. </a:t>
            </a:r>
          </a:p>
          <a:p>
            <a:pPr>
              <a:lnSpc>
                <a:spcPct val="107000"/>
              </a:lnSpc>
              <a:spcAft>
                <a:spcPts val="800"/>
              </a:spcAft>
            </a:pPr>
            <a:r>
              <a:rPr lang="es-AR" sz="2400" dirty="0">
                <a:latin typeface="Roboto" panose="02000000000000000000" pitchFamily="2" charset="0"/>
              </a:rPr>
              <a:t>Al combinar el análisis de datos y el aprendizaje automático, empresas como </a:t>
            </a:r>
            <a:r>
              <a:rPr lang="es-AR" sz="2400" dirty="0" err="1">
                <a:latin typeface="Roboto" panose="02000000000000000000" pitchFamily="2" charset="0"/>
              </a:rPr>
              <a:t>Telco</a:t>
            </a:r>
            <a:r>
              <a:rPr lang="es-AR" sz="2400" dirty="0">
                <a:latin typeface="Roboto" panose="02000000000000000000" pitchFamily="2" charset="0"/>
              </a:rPr>
              <a:t> pueden tomar decisiones informadas y desarrollar estrategias efectivas de retención de clientes. La información obtenida de este análisis puede contribuir a reducir las tasas de abandono de clientes, aumentar la satisfacción del cliente y mejorar el </a:t>
            </a:r>
            <a:r>
              <a:rPr lang="es-AR" sz="2400">
                <a:latin typeface="Roboto" panose="02000000000000000000" pitchFamily="2" charset="0"/>
              </a:rPr>
              <a:t>rendimiento empresarial.</a:t>
            </a:r>
            <a:endParaRPr lang="es-AR" sz="2400" dirty="0">
              <a:latin typeface="Roboto" panose="02000000000000000000" pitchFamily="2" charset="0"/>
            </a:endParaRPr>
          </a:p>
          <a:p>
            <a:pPr>
              <a:lnSpc>
                <a:spcPct val="107000"/>
              </a:lnSpc>
              <a:spcAft>
                <a:spcPts val="800"/>
              </a:spcAft>
            </a:pPr>
            <a:endParaRPr lang="es-AR" sz="2400" dirty="0">
              <a:latin typeface="Roboto" panose="02000000000000000000" pitchFamily="2" charset="0"/>
            </a:endParaRPr>
          </a:p>
          <a:p>
            <a:pPr>
              <a:lnSpc>
                <a:spcPct val="107000"/>
              </a:lnSpc>
              <a:spcAft>
                <a:spcPts val="800"/>
              </a:spcAft>
            </a:pPr>
            <a:endParaRPr lang="es-AR" sz="2400" dirty="0">
              <a:latin typeface="Roboto" panose="02000000000000000000" pitchFamily="2" charset="0"/>
            </a:endParaRPr>
          </a:p>
        </p:txBody>
      </p:sp>
    </p:spTree>
    <p:extLst>
      <p:ext uri="{BB962C8B-B14F-4D97-AF65-F5344CB8AC3E}">
        <p14:creationId xmlns:p14="http://schemas.microsoft.com/office/powerpoint/2010/main" val="537752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7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7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uadroTexto 35">
            <a:extLst>
              <a:ext uri="{FF2B5EF4-FFF2-40B4-BE49-F238E27FC236}">
                <a16:creationId xmlns:a16="http://schemas.microsoft.com/office/drawing/2014/main" id="{9034F3D6-61A9-48FC-8EDA-E8A4852C3206}"/>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u="sng" kern="1200">
                <a:solidFill>
                  <a:srgbClr val="FFFFFF"/>
                </a:solidFill>
                <a:latin typeface="+mj-lt"/>
                <a:ea typeface="+mj-ea"/>
                <a:cs typeface="+mj-cs"/>
              </a:rPr>
              <a:t>AGENDA</a:t>
            </a:r>
            <a:endParaRPr lang="en-US" sz="4000" u="sng" kern="1200" dirty="0">
              <a:solidFill>
                <a:srgbClr val="FFFFFF"/>
              </a:solidFill>
              <a:latin typeface="+mj-lt"/>
              <a:ea typeface="+mj-ea"/>
              <a:cs typeface="+mj-cs"/>
            </a:endParaRPr>
          </a:p>
        </p:txBody>
      </p:sp>
      <p:graphicFrame>
        <p:nvGraphicFramePr>
          <p:cNvPr id="53" name="CuadroTexto 34">
            <a:extLst>
              <a:ext uri="{FF2B5EF4-FFF2-40B4-BE49-F238E27FC236}">
                <a16:creationId xmlns:a16="http://schemas.microsoft.com/office/drawing/2014/main" id="{1A328434-BA66-B637-F67E-287DE1E73869}"/>
              </a:ext>
            </a:extLst>
          </p:cNvPr>
          <p:cNvGraphicFramePr/>
          <p:nvPr>
            <p:extLst>
              <p:ext uri="{D42A27DB-BD31-4B8C-83A1-F6EECF244321}">
                <p14:modId xmlns:p14="http://schemas.microsoft.com/office/powerpoint/2010/main" val="6482771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369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1371597" y="348865"/>
            <a:ext cx="10044023" cy="877729"/>
          </a:xfrm>
        </p:spPr>
        <p:txBody>
          <a:bodyPr anchor="ctr">
            <a:normAutofit/>
          </a:bodyPr>
          <a:lstStyle/>
          <a:p>
            <a:r>
              <a:rPr lang="es-AR" sz="4000">
                <a:solidFill>
                  <a:srgbClr val="FFFFFF"/>
                </a:solidFill>
              </a:rPr>
              <a:t>Introducción </a:t>
            </a:r>
          </a:p>
        </p:txBody>
      </p:sp>
      <p:graphicFrame>
        <p:nvGraphicFramePr>
          <p:cNvPr id="10" name="Marcador de contenido 2">
            <a:extLst>
              <a:ext uri="{FF2B5EF4-FFF2-40B4-BE49-F238E27FC236}">
                <a16:creationId xmlns:a16="http://schemas.microsoft.com/office/drawing/2014/main" id="{AA15FFAF-2505-61B7-384C-6B2DDC58DBA0}"/>
              </a:ext>
            </a:extLst>
          </p:cNvPr>
          <p:cNvGraphicFramePr>
            <a:graphicFrameLocks noGrp="1"/>
          </p:cNvGraphicFramePr>
          <p:nvPr>
            <p:ph idx="1"/>
            <p:extLst>
              <p:ext uri="{D42A27DB-BD31-4B8C-83A1-F6EECF244321}">
                <p14:modId xmlns:p14="http://schemas.microsoft.com/office/powerpoint/2010/main" val="423177155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705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D0D7A90-BB06-4D02-8677-8E0B8898307C}"/>
              </a:ext>
            </a:extLst>
          </p:cNvPr>
          <p:cNvSpPr>
            <a:spLocks noGrp="1"/>
          </p:cNvSpPr>
          <p:nvPr>
            <p:ph type="title"/>
          </p:nvPr>
        </p:nvSpPr>
        <p:spPr>
          <a:xfrm>
            <a:off x="1371599" y="294538"/>
            <a:ext cx="9895951" cy="1033669"/>
          </a:xfrm>
        </p:spPr>
        <p:txBody>
          <a:bodyPr>
            <a:normAutofit/>
          </a:bodyPr>
          <a:lstStyle/>
          <a:p>
            <a:r>
              <a:rPr lang="es-AR" sz="4000">
                <a:solidFill>
                  <a:srgbClr val="FFFFFF"/>
                </a:solidFill>
              </a:rPr>
              <a:t>1 – Contenido y Audiencia</a:t>
            </a:r>
          </a:p>
        </p:txBody>
      </p:sp>
      <p:sp>
        <p:nvSpPr>
          <p:cNvPr id="3" name="Marcador de contenido 2">
            <a:extLst>
              <a:ext uri="{FF2B5EF4-FFF2-40B4-BE49-F238E27FC236}">
                <a16:creationId xmlns:a16="http://schemas.microsoft.com/office/drawing/2014/main" id="{082AC819-D616-4E08-A204-4FFA20EB3FBD}"/>
              </a:ext>
            </a:extLst>
          </p:cNvPr>
          <p:cNvSpPr>
            <a:spLocks noGrp="1"/>
          </p:cNvSpPr>
          <p:nvPr>
            <p:ph idx="1"/>
          </p:nvPr>
        </p:nvSpPr>
        <p:spPr>
          <a:xfrm>
            <a:off x="538479" y="657545"/>
            <a:ext cx="9724031" cy="4378810"/>
          </a:xfrm>
        </p:spPr>
        <p:txBody>
          <a:bodyPr anchor="ctr">
            <a:normAutofit/>
          </a:bodyPr>
          <a:lstStyle/>
          <a:p>
            <a:pPr marL="0" indent="0">
              <a:buNone/>
            </a:pPr>
            <a:r>
              <a:rPr lang="es-AR" sz="2000" b="1" i="0" dirty="0">
                <a:effectLst/>
                <a:latin typeface="system-ui"/>
              </a:rPr>
              <a:t>Contexto Comercial</a:t>
            </a:r>
          </a:p>
          <a:p>
            <a:pPr marL="0" indent="0">
              <a:buNone/>
            </a:pPr>
            <a:r>
              <a:rPr lang="es-ES" sz="2000" b="0" i="0" dirty="0">
                <a:effectLst/>
                <a:latin typeface="system-ui"/>
              </a:rPr>
              <a:t>El objetivo general es proporcionar una solución completa de inteligencia de clientes, que ayude a una empresa a anticipar y reducir la pérdida de clientes, conocer la siguiente mejor oferta y mejorar la experiencia para el cliente a través de múltiples canales.</a:t>
            </a:r>
            <a:endParaRPr lang="es-AR" sz="2000" dirty="0"/>
          </a:p>
        </p:txBody>
      </p:sp>
    </p:spTree>
    <p:extLst>
      <p:ext uri="{BB962C8B-B14F-4D97-AF65-F5344CB8AC3E}">
        <p14:creationId xmlns:p14="http://schemas.microsoft.com/office/powerpoint/2010/main" val="41916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D0D7A90-BB06-4D02-8677-8E0B8898307C}"/>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1 – Contenido y Audiencia</a:t>
            </a:r>
          </a:p>
        </p:txBody>
      </p:sp>
      <p:sp>
        <p:nvSpPr>
          <p:cNvPr id="24" name="Marcador de contenido 2">
            <a:extLst>
              <a:ext uri="{FF2B5EF4-FFF2-40B4-BE49-F238E27FC236}">
                <a16:creationId xmlns:a16="http://schemas.microsoft.com/office/drawing/2014/main" id="{0E88E236-784A-46C1-82AA-21B0829BB217}"/>
              </a:ext>
            </a:extLst>
          </p:cNvPr>
          <p:cNvSpPr txBox="1">
            <a:spLocks/>
          </p:cNvSpPr>
          <p:nvPr/>
        </p:nvSpPr>
        <p:spPr>
          <a:xfrm>
            <a:off x="193041" y="1622744"/>
            <a:ext cx="10607950" cy="5042215"/>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i="0" dirty="0" err="1">
                <a:effectLst/>
              </a:rPr>
              <a:t>Problema</a:t>
            </a:r>
            <a:r>
              <a:rPr lang="en-US" sz="3200" b="1" i="0" dirty="0">
                <a:effectLst/>
              </a:rPr>
              <a:t> </a:t>
            </a:r>
            <a:r>
              <a:rPr lang="en-US" sz="3200" b="1" i="0" dirty="0" err="1">
                <a:effectLst/>
              </a:rPr>
              <a:t>Comercial</a:t>
            </a:r>
            <a:endParaRPr lang="en-US" sz="3200" b="1" i="0" dirty="0">
              <a:effectLst/>
            </a:endParaRPr>
          </a:p>
          <a:p>
            <a:pPr marL="0"/>
            <a:r>
              <a:rPr lang="en-US" sz="1400" dirty="0"/>
              <a:t>El </a:t>
            </a:r>
            <a:r>
              <a:rPr lang="en-US" sz="1400" dirty="0" err="1"/>
              <a:t>objetivo</a:t>
            </a:r>
            <a:r>
              <a:rPr lang="en-US" sz="1400" dirty="0"/>
              <a:t> principal de </a:t>
            </a:r>
            <a:r>
              <a:rPr lang="en-US" sz="1400" dirty="0" err="1"/>
              <a:t>este</a:t>
            </a:r>
            <a:r>
              <a:rPr lang="en-US" sz="1400" dirty="0"/>
              <a:t> </a:t>
            </a:r>
            <a:r>
              <a:rPr lang="en-US" sz="1400" dirty="0" err="1"/>
              <a:t>análisis</a:t>
            </a:r>
            <a:r>
              <a:rPr lang="en-US" sz="1400" dirty="0"/>
              <a:t> es </a:t>
            </a:r>
            <a:r>
              <a:rPr lang="en-US" sz="1400" dirty="0" err="1"/>
              <a:t>proporcionar</a:t>
            </a:r>
            <a:r>
              <a:rPr lang="en-US" sz="1400" dirty="0"/>
              <a:t> insights </a:t>
            </a:r>
            <a:r>
              <a:rPr lang="en-US" sz="1400" dirty="0" err="1"/>
              <a:t>valiosos</a:t>
            </a:r>
            <a:r>
              <a:rPr lang="en-US" sz="1400" dirty="0"/>
              <a:t> que </a:t>
            </a:r>
            <a:r>
              <a:rPr lang="en-US" sz="1400" dirty="0" err="1"/>
              <a:t>ayuden</a:t>
            </a:r>
            <a:r>
              <a:rPr lang="en-US" sz="1400" dirty="0"/>
              <a:t> a la </a:t>
            </a:r>
            <a:r>
              <a:rPr lang="en-US" sz="1400" dirty="0" err="1"/>
              <a:t>empresa</a:t>
            </a:r>
            <a:r>
              <a:rPr lang="en-US" sz="1400" dirty="0"/>
              <a:t> a </a:t>
            </a:r>
            <a:r>
              <a:rPr lang="en-US" sz="1400" dirty="0" err="1"/>
              <a:t>retener</a:t>
            </a:r>
            <a:r>
              <a:rPr lang="en-US" sz="1400" dirty="0"/>
              <a:t> a sus </a:t>
            </a:r>
            <a:r>
              <a:rPr lang="en-US" sz="1400" dirty="0" err="1"/>
              <a:t>clientes</a:t>
            </a:r>
            <a:r>
              <a:rPr lang="en-US" sz="1400" dirty="0"/>
              <a:t> y </a:t>
            </a:r>
            <a:r>
              <a:rPr lang="en-US" sz="1400" dirty="0" err="1"/>
              <a:t>reducir</a:t>
            </a:r>
            <a:r>
              <a:rPr lang="en-US" sz="1400" dirty="0"/>
              <a:t> la </a:t>
            </a:r>
            <a:r>
              <a:rPr lang="en-US" sz="1400" dirty="0" err="1"/>
              <a:t>tasa</a:t>
            </a:r>
            <a:r>
              <a:rPr lang="en-US" sz="1400" dirty="0"/>
              <a:t> de </a:t>
            </a:r>
            <a:r>
              <a:rPr lang="en-US" sz="1400" dirty="0" err="1"/>
              <a:t>Renuncia</a:t>
            </a:r>
            <a:r>
              <a:rPr lang="en-US" sz="1400" dirty="0"/>
              <a:t>.</a:t>
            </a:r>
          </a:p>
          <a:p>
            <a:pPr marL="0"/>
            <a:r>
              <a:rPr lang="en-US" sz="1400" dirty="0" err="1"/>
              <a:t>Intentaremos</a:t>
            </a:r>
            <a:r>
              <a:rPr lang="en-US" sz="1400" dirty="0"/>
              <a:t>  responder a </a:t>
            </a:r>
            <a:r>
              <a:rPr lang="en-US" sz="1400" dirty="0" err="1"/>
              <a:t>algunas</a:t>
            </a:r>
            <a:r>
              <a:rPr lang="en-US" sz="1400" dirty="0"/>
              <a:t> </a:t>
            </a:r>
            <a:r>
              <a:rPr lang="en-US" sz="1400" dirty="0" err="1"/>
              <a:t>preguntas</a:t>
            </a:r>
            <a:r>
              <a:rPr lang="en-US" sz="1400" dirty="0"/>
              <a:t> :</a:t>
            </a:r>
          </a:p>
          <a:p>
            <a:pPr marL="0"/>
            <a:r>
              <a:rPr lang="en-US" sz="1400" dirty="0"/>
              <a:t>¿</a:t>
            </a:r>
            <a:r>
              <a:rPr lang="en-US" sz="1400" dirty="0" err="1"/>
              <a:t>Cuál</a:t>
            </a:r>
            <a:r>
              <a:rPr lang="en-US" sz="1400" dirty="0"/>
              <a:t> es la </a:t>
            </a:r>
            <a:r>
              <a:rPr lang="en-US" sz="1400" dirty="0" err="1"/>
              <a:t>tasa</a:t>
            </a:r>
            <a:r>
              <a:rPr lang="en-US" sz="1400" dirty="0"/>
              <a:t> actual de </a:t>
            </a:r>
            <a:r>
              <a:rPr lang="en-US" sz="1400" dirty="0" err="1"/>
              <a:t>renuncia</a:t>
            </a:r>
            <a:r>
              <a:rPr lang="en-US" sz="1400" dirty="0"/>
              <a:t> de </a:t>
            </a:r>
            <a:r>
              <a:rPr lang="en-US" sz="1400" dirty="0" err="1"/>
              <a:t>clientes</a:t>
            </a:r>
            <a:r>
              <a:rPr lang="en-US" sz="1400" dirty="0"/>
              <a:t> </a:t>
            </a:r>
            <a:r>
              <a:rPr lang="en-US" sz="1400" dirty="0" err="1"/>
              <a:t>en</a:t>
            </a:r>
            <a:r>
              <a:rPr lang="en-US" sz="1400" dirty="0"/>
              <a:t> la </a:t>
            </a:r>
            <a:r>
              <a:rPr lang="en-US" sz="1400" dirty="0" err="1"/>
              <a:t>empresa</a:t>
            </a:r>
            <a:r>
              <a:rPr lang="en-US" sz="1400" dirty="0"/>
              <a:t> de </a:t>
            </a:r>
            <a:r>
              <a:rPr lang="en-US" sz="1400" dirty="0" err="1"/>
              <a:t>telecomunicaciones</a:t>
            </a:r>
            <a:r>
              <a:rPr lang="en-US" sz="1400" dirty="0"/>
              <a:t>?</a:t>
            </a:r>
          </a:p>
          <a:p>
            <a:pPr marL="0"/>
            <a:r>
              <a:rPr lang="en-US" sz="1400" dirty="0"/>
              <a:t>¿</a:t>
            </a:r>
            <a:r>
              <a:rPr lang="en-US" sz="1400" dirty="0" err="1"/>
              <a:t>Cuál</a:t>
            </a:r>
            <a:r>
              <a:rPr lang="en-US" sz="1400" dirty="0"/>
              <a:t> es la </a:t>
            </a:r>
            <a:r>
              <a:rPr lang="en-US" sz="1400" dirty="0" err="1"/>
              <a:t>distribución</a:t>
            </a:r>
            <a:r>
              <a:rPr lang="en-US" sz="1400" dirty="0"/>
              <a:t> de la </a:t>
            </a:r>
            <a:r>
              <a:rPr lang="en-US" sz="1400" dirty="0" err="1"/>
              <a:t>edad</a:t>
            </a:r>
            <a:r>
              <a:rPr lang="en-US" sz="1400" dirty="0"/>
              <a:t> de los </a:t>
            </a:r>
            <a:r>
              <a:rPr lang="en-US" sz="1400" dirty="0" err="1"/>
              <a:t>clientes</a:t>
            </a:r>
            <a:r>
              <a:rPr lang="en-US" sz="1400" dirty="0"/>
              <a:t>?</a:t>
            </a:r>
          </a:p>
          <a:p>
            <a:pPr marL="0"/>
            <a:r>
              <a:rPr lang="en-US" sz="1400" dirty="0"/>
              <a:t>¿</a:t>
            </a:r>
            <a:r>
              <a:rPr lang="en-US" sz="1400" dirty="0" err="1"/>
              <a:t>Cómo</a:t>
            </a:r>
            <a:r>
              <a:rPr lang="en-US" sz="1400" dirty="0"/>
              <a:t> se </a:t>
            </a:r>
            <a:r>
              <a:rPr lang="en-US" sz="1400" dirty="0" err="1"/>
              <a:t>distribuyen</a:t>
            </a:r>
            <a:r>
              <a:rPr lang="en-US" sz="1400" dirty="0"/>
              <a:t> los </a:t>
            </a:r>
            <a:r>
              <a:rPr lang="en-US" sz="1400" dirty="0" err="1"/>
              <a:t>servicios</a:t>
            </a:r>
            <a:r>
              <a:rPr lang="en-US" sz="1400" dirty="0"/>
              <a:t> </a:t>
            </a:r>
            <a:r>
              <a:rPr lang="en-US" sz="1400" dirty="0" err="1"/>
              <a:t>contratados</a:t>
            </a:r>
            <a:r>
              <a:rPr lang="en-US" sz="1400" dirty="0"/>
              <a:t> entre los </a:t>
            </a:r>
            <a:r>
              <a:rPr lang="en-US" sz="1400" dirty="0" err="1"/>
              <a:t>clientes</a:t>
            </a:r>
            <a:r>
              <a:rPr lang="en-US" sz="1400" dirty="0"/>
              <a:t>?</a:t>
            </a:r>
          </a:p>
          <a:p>
            <a:pPr marL="0"/>
            <a:r>
              <a:rPr lang="en-US" sz="1400" dirty="0"/>
              <a:t>¿</a:t>
            </a:r>
            <a:r>
              <a:rPr lang="en-US" sz="1400" dirty="0" err="1"/>
              <a:t>Cuál</a:t>
            </a:r>
            <a:r>
              <a:rPr lang="en-US" sz="1400" dirty="0"/>
              <a:t> es la </a:t>
            </a:r>
            <a:r>
              <a:rPr lang="en-US" sz="1400" dirty="0" err="1"/>
              <a:t>distribución</a:t>
            </a:r>
            <a:r>
              <a:rPr lang="en-US" sz="1400" dirty="0"/>
              <a:t> de los cargos </a:t>
            </a:r>
            <a:r>
              <a:rPr lang="en-US" sz="1400" dirty="0" err="1"/>
              <a:t>mensuales</a:t>
            </a:r>
            <a:r>
              <a:rPr lang="en-US" sz="1400" dirty="0"/>
              <a:t> y </a:t>
            </a:r>
            <a:r>
              <a:rPr lang="en-US" sz="1400" dirty="0" err="1"/>
              <a:t>totales</a:t>
            </a:r>
            <a:r>
              <a:rPr lang="en-US" sz="1400" dirty="0"/>
              <a:t> de los </a:t>
            </a:r>
            <a:r>
              <a:rPr lang="en-US" sz="1400" dirty="0" err="1"/>
              <a:t>clientes</a:t>
            </a:r>
            <a:r>
              <a:rPr lang="en-US" sz="1400" dirty="0"/>
              <a:t>?</a:t>
            </a:r>
          </a:p>
          <a:p>
            <a:pPr marL="0"/>
            <a:r>
              <a:rPr lang="en-US" sz="1400" dirty="0"/>
              <a:t>¿</a:t>
            </a:r>
            <a:r>
              <a:rPr lang="en-US" sz="1400" dirty="0" err="1"/>
              <a:t>Qué</a:t>
            </a:r>
            <a:r>
              <a:rPr lang="en-US" sz="1400" dirty="0"/>
              <a:t> </a:t>
            </a:r>
            <a:r>
              <a:rPr lang="en-US" sz="1400" dirty="0" err="1"/>
              <a:t>porcentaje</a:t>
            </a:r>
            <a:r>
              <a:rPr lang="en-US" sz="1400" dirty="0"/>
              <a:t> de </a:t>
            </a:r>
            <a:r>
              <a:rPr lang="en-US" sz="1400" dirty="0" err="1"/>
              <a:t>clientes</a:t>
            </a:r>
            <a:r>
              <a:rPr lang="en-US" sz="1400" dirty="0"/>
              <a:t> se </a:t>
            </a:r>
            <a:r>
              <a:rPr lang="en-US" sz="1400" dirty="0" err="1"/>
              <a:t>encuentra</a:t>
            </a:r>
            <a:r>
              <a:rPr lang="en-US" sz="1400" dirty="0"/>
              <a:t> </a:t>
            </a:r>
            <a:r>
              <a:rPr lang="en-US" sz="1400" dirty="0" err="1"/>
              <a:t>satisfecho</a:t>
            </a:r>
            <a:r>
              <a:rPr lang="en-US" sz="1400" dirty="0"/>
              <a:t> </a:t>
            </a:r>
            <a:r>
              <a:rPr lang="en-US" sz="1400" dirty="0" err="1"/>
              <a:t>según</a:t>
            </a:r>
            <a:r>
              <a:rPr lang="en-US" sz="1400" dirty="0"/>
              <a:t> las </a:t>
            </a:r>
            <a:r>
              <a:rPr lang="en-US" sz="1400" dirty="0" err="1"/>
              <a:t>revisiones</a:t>
            </a:r>
            <a:r>
              <a:rPr lang="en-US" sz="1400" dirty="0"/>
              <a:t> o </a:t>
            </a:r>
            <a:r>
              <a:rPr lang="en-US" sz="1400" dirty="0" err="1"/>
              <a:t>encuestas</a:t>
            </a:r>
            <a:r>
              <a:rPr lang="en-US" sz="1400" dirty="0"/>
              <a:t>?</a:t>
            </a:r>
          </a:p>
          <a:p>
            <a:pPr marL="0"/>
            <a:r>
              <a:rPr lang="en-US" sz="1400" dirty="0"/>
              <a:t>¿</a:t>
            </a:r>
            <a:r>
              <a:rPr lang="en-US" sz="1400" dirty="0" err="1"/>
              <a:t>Existe</a:t>
            </a:r>
            <a:r>
              <a:rPr lang="en-US" sz="1400" dirty="0"/>
              <a:t> una </a:t>
            </a:r>
            <a:r>
              <a:rPr lang="en-US" sz="1400" dirty="0" err="1"/>
              <a:t>relación</a:t>
            </a:r>
            <a:r>
              <a:rPr lang="en-US" sz="1400" dirty="0"/>
              <a:t> entre la </a:t>
            </a:r>
            <a:r>
              <a:rPr lang="en-US" sz="1400" dirty="0" err="1"/>
              <a:t>duración</a:t>
            </a:r>
            <a:r>
              <a:rPr lang="en-US" sz="1400" dirty="0"/>
              <a:t> del </a:t>
            </a:r>
            <a:r>
              <a:rPr lang="en-US" sz="1400" dirty="0" err="1"/>
              <a:t>contrato</a:t>
            </a:r>
            <a:r>
              <a:rPr lang="en-US" sz="1400" dirty="0"/>
              <a:t> y la </a:t>
            </a:r>
            <a:r>
              <a:rPr lang="en-US" sz="1400" dirty="0" err="1"/>
              <a:t>tasa</a:t>
            </a:r>
            <a:r>
              <a:rPr lang="en-US" sz="1400" dirty="0"/>
              <a:t> de </a:t>
            </a:r>
            <a:r>
              <a:rPr lang="en-US" sz="1400" dirty="0" err="1"/>
              <a:t>renuncia</a:t>
            </a:r>
            <a:r>
              <a:rPr lang="en-US" sz="1400" dirty="0"/>
              <a:t>?</a:t>
            </a:r>
          </a:p>
          <a:p>
            <a:pPr marL="0"/>
            <a:r>
              <a:rPr lang="en-US" sz="1400" dirty="0"/>
              <a:t>¿</a:t>
            </a:r>
            <a:r>
              <a:rPr lang="en-US" sz="1400" dirty="0" err="1"/>
              <a:t>Cómo</a:t>
            </a:r>
            <a:r>
              <a:rPr lang="en-US" sz="1400" dirty="0"/>
              <a:t> se </a:t>
            </a:r>
            <a:r>
              <a:rPr lang="en-US" sz="1400" dirty="0" err="1"/>
              <a:t>relaciona</a:t>
            </a:r>
            <a:r>
              <a:rPr lang="en-US" sz="1400" dirty="0"/>
              <a:t> la </a:t>
            </a:r>
            <a:r>
              <a:rPr lang="en-US" sz="1400" dirty="0" err="1"/>
              <a:t>edad</a:t>
            </a:r>
            <a:r>
              <a:rPr lang="en-US" sz="1400" dirty="0"/>
              <a:t> con la </a:t>
            </a:r>
            <a:r>
              <a:rPr lang="en-US" sz="1400" dirty="0" err="1"/>
              <a:t>probabilidad</a:t>
            </a:r>
            <a:r>
              <a:rPr lang="en-US" sz="1400" dirty="0"/>
              <a:t> de </a:t>
            </a:r>
            <a:r>
              <a:rPr lang="en-US" sz="1400" dirty="0" err="1"/>
              <a:t>renuncia</a:t>
            </a:r>
            <a:r>
              <a:rPr lang="en-US" sz="1400" dirty="0"/>
              <a:t>?</a:t>
            </a:r>
          </a:p>
          <a:p>
            <a:pPr marL="0"/>
            <a:r>
              <a:rPr lang="en-US" sz="1400" dirty="0"/>
              <a:t>¿Los cargos </a:t>
            </a:r>
            <a:r>
              <a:rPr lang="en-US" sz="1400" dirty="0" err="1"/>
              <a:t>mensuales</a:t>
            </a:r>
            <a:r>
              <a:rPr lang="en-US" sz="1400" dirty="0"/>
              <a:t> </a:t>
            </a:r>
            <a:r>
              <a:rPr lang="en-US" sz="1400" dirty="0" err="1"/>
              <a:t>varían</a:t>
            </a:r>
            <a:r>
              <a:rPr lang="en-US" sz="1400" dirty="0"/>
              <a:t> </a:t>
            </a:r>
            <a:r>
              <a:rPr lang="en-US" sz="1400" dirty="0" err="1"/>
              <a:t>según</a:t>
            </a:r>
            <a:r>
              <a:rPr lang="en-US" sz="1400" dirty="0"/>
              <a:t> </a:t>
            </a:r>
            <a:r>
              <a:rPr lang="en-US" sz="1400" dirty="0" err="1"/>
              <a:t>el</a:t>
            </a:r>
            <a:r>
              <a:rPr lang="en-US" sz="1400" dirty="0"/>
              <a:t> </a:t>
            </a:r>
            <a:r>
              <a:rPr lang="en-US" sz="1400" dirty="0" err="1"/>
              <a:t>tipo</a:t>
            </a:r>
            <a:r>
              <a:rPr lang="en-US" sz="1400" dirty="0"/>
              <a:t> de </a:t>
            </a:r>
            <a:r>
              <a:rPr lang="en-US" sz="1400" dirty="0" err="1"/>
              <a:t>servicio</a:t>
            </a:r>
            <a:r>
              <a:rPr lang="en-US" sz="1400" dirty="0"/>
              <a:t> </a:t>
            </a:r>
            <a:r>
              <a:rPr lang="en-US" sz="1400" dirty="0" err="1"/>
              <a:t>contratado</a:t>
            </a:r>
            <a:r>
              <a:rPr lang="en-US" sz="1400" dirty="0"/>
              <a:t>?</a:t>
            </a:r>
          </a:p>
          <a:p>
            <a:pPr marL="0"/>
            <a:r>
              <a:rPr lang="en-US" sz="1400" dirty="0"/>
              <a:t>¿Las </a:t>
            </a:r>
            <a:r>
              <a:rPr lang="en-US" sz="1400" dirty="0" err="1"/>
              <a:t>revisiones</a:t>
            </a:r>
            <a:r>
              <a:rPr lang="en-US" sz="1400" dirty="0"/>
              <a:t> de </a:t>
            </a:r>
            <a:r>
              <a:rPr lang="en-US" sz="1400" dirty="0" err="1"/>
              <a:t>satisfacción</a:t>
            </a:r>
            <a:r>
              <a:rPr lang="en-US" sz="1400" dirty="0"/>
              <a:t> </a:t>
            </a:r>
            <a:r>
              <a:rPr lang="en-US" sz="1400" dirty="0" err="1"/>
              <a:t>están</a:t>
            </a:r>
            <a:r>
              <a:rPr lang="en-US" sz="1400" dirty="0"/>
              <a:t> </a:t>
            </a:r>
            <a:r>
              <a:rPr lang="en-US" sz="1400" dirty="0" err="1"/>
              <a:t>relacionadas</a:t>
            </a:r>
            <a:r>
              <a:rPr lang="en-US" sz="1400" dirty="0"/>
              <a:t> con los </a:t>
            </a:r>
            <a:r>
              <a:rPr lang="en-US" sz="1400" dirty="0" err="1"/>
              <a:t>servicios</a:t>
            </a:r>
            <a:r>
              <a:rPr lang="en-US" sz="1400" dirty="0"/>
              <a:t> </a:t>
            </a:r>
            <a:r>
              <a:rPr lang="en-US" sz="1400" dirty="0" err="1"/>
              <a:t>contratados</a:t>
            </a:r>
            <a:r>
              <a:rPr lang="en-US" sz="1400" dirty="0"/>
              <a:t>?</a:t>
            </a:r>
          </a:p>
          <a:p>
            <a:pPr marL="0"/>
            <a:r>
              <a:rPr lang="en-US" sz="1400" dirty="0"/>
              <a:t>¿</a:t>
            </a:r>
            <a:r>
              <a:rPr lang="en-US" sz="1400" dirty="0" err="1"/>
              <a:t>Cómo</a:t>
            </a:r>
            <a:r>
              <a:rPr lang="en-US" sz="1400" dirty="0"/>
              <a:t> </a:t>
            </a:r>
            <a:r>
              <a:rPr lang="en-US" sz="1400" dirty="0" err="1"/>
              <a:t>interactúan</a:t>
            </a:r>
            <a:r>
              <a:rPr lang="en-US" sz="1400" dirty="0"/>
              <a:t> la </a:t>
            </a:r>
            <a:r>
              <a:rPr lang="en-US" sz="1400" dirty="0" err="1"/>
              <a:t>duración</a:t>
            </a:r>
            <a:r>
              <a:rPr lang="en-US" sz="1400" dirty="0"/>
              <a:t> del </a:t>
            </a:r>
            <a:r>
              <a:rPr lang="en-US" sz="1400" dirty="0" err="1"/>
              <a:t>contrato</a:t>
            </a:r>
            <a:r>
              <a:rPr lang="en-US" sz="1400" dirty="0"/>
              <a:t>, los cargos </a:t>
            </a:r>
            <a:r>
              <a:rPr lang="en-US" sz="1400" dirty="0" err="1"/>
              <a:t>mensuales</a:t>
            </a:r>
            <a:r>
              <a:rPr lang="en-US" sz="1400" dirty="0"/>
              <a:t> y la </a:t>
            </a:r>
            <a:r>
              <a:rPr lang="en-US" sz="1400" dirty="0" err="1"/>
              <a:t>satisfacción</a:t>
            </a:r>
            <a:r>
              <a:rPr lang="en-US" sz="1400" dirty="0"/>
              <a:t> del </a:t>
            </a:r>
            <a:r>
              <a:rPr lang="en-US" sz="1400" dirty="0" err="1"/>
              <a:t>cliente</a:t>
            </a:r>
            <a:r>
              <a:rPr lang="en-US" sz="1400" dirty="0"/>
              <a:t> para </a:t>
            </a:r>
            <a:r>
              <a:rPr lang="en-US" sz="1400" dirty="0" err="1"/>
              <a:t>influir</a:t>
            </a:r>
            <a:r>
              <a:rPr lang="en-US" sz="1400" dirty="0"/>
              <a:t> </a:t>
            </a:r>
            <a:r>
              <a:rPr lang="en-US" sz="1400" dirty="0" err="1"/>
              <a:t>en</a:t>
            </a:r>
            <a:r>
              <a:rPr lang="en-US" sz="1400" dirty="0"/>
              <a:t> la </a:t>
            </a:r>
            <a:r>
              <a:rPr lang="en-US" sz="1400" dirty="0" err="1"/>
              <a:t>renuncia</a:t>
            </a:r>
            <a:r>
              <a:rPr lang="en-US" sz="1400" dirty="0"/>
              <a:t>?</a:t>
            </a:r>
          </a:p>
          <a:p>
            <a:pPr marL="0"/>
            <a:r>
              <a:rPr lang="en-US" sz="1400" dirty="0"/>
              <a:t>¿</a:t>
            </a:r>
            <a:r>
              <a:rPr lang="en-US" sz="1400" dirty="0" err="1"/>
              <a:t>Existen</a:t>
            </a:r>
            <a:r>
              <a:rPr lang="en-US" sz="1400" dirty="0"/>
              <a:t> </a:t>
            </a:r>
            <a:r>
              <a:rPr lang="en-US" sz="1400" dirty="0" err="1"/>
              <a:t>segmentos</a:t>
            </a:r>
            <a:r>
              <a:rPr lang="en-US" sz="1400" dirty="0"/>
              <a:t> de </a:t>
            </a:r>
            <a:r>
              <a:rPr lang="en-US" sz="1400" dirty="0" err="1"/>
              <a:t>clientes</a:t>
            </a:r>
            <a:r>
              <a:rPr lang="en-US" sz="1400" dirty="0"/>
              <a:t> </a:t>
            </a:r>
            <a:r>
              <a:rPr lang="en-US" sz="1400" dirty="0" err="1"/>
              <a:t>específicos</a:t>
            </a:r>
            <a:r>
              <a:rPr lang="en-US" sz="1400" dirty="0"/>
              <a:t> con </a:t>
            </a:r>
            <a:r>
              <a:rPr lang="en-US" sz="1400" dirty="0" err="1"/>
              <a:t>patrones</a:t>
            </a:r>
            <a:r>
              <a:rPr lang="en-US" sz="1400" dirty="0"/>
              <a:t> de </a:t>
            </a:r>
            <a:r>
              <a:rPr lang="en-US" sz="1400" dirty="0" err="1"/>
              <a:t>renuncia</a:t>
            </a:r>
            <a:r>
              <a:rPr lang="en-US" sz="1400" dirty="0"/>
              <a:t> </a:t>
            </a:r>
            <a:r>
              <a:rPr lang="en-US" sz="1400" dirty="0" err="1"/>
              <a:t>particulares</a:t>
            </a:r>
            <a:r>
              <a:rPr lang="en-US" sz="1400" dirty="0"/>
              <a:t> </a:t>
            </a:r>
            <a:r>
              <a:rPr lang="en-US" sz="1400" dirty="0" err="1"/>
              <a:t>basados</a:t>
            </a:r>
            <a:r>
              <a:rPr lang="en-US" sz="1400" dirty="0"/>
              <a:t> </a:t>
            </a:r>
            <a:r>
              <a:rPr lang="en-US" sz="1400" dirty="0" err="1"/>
              <a:t>en</a:t>
            </a:r>
            <a:r>
              <a:rPr lang="en-US" sz="1400" dirty="0"/>
              <a:t> </a:t>
            </a:r>
            <a:r>
              <a:rPr lang="en-US" sz="1400" dirty="0" err="1"/>
              <a:t>múltiples</a:t>
            </a:r>
            <a:r>
              <a:rPr lang="en-US" sz="1400" dirty="0"/>
              <a:t> variables?</a:t>
            </a:r>
          </a:p>
          <a:p>
            <a:pPr marL="0"/>
            <a:r>
              <a:rPr lang="en-US" sz="1400" dirty="0"/>
              <a:t>¿</a:t>
            </a:r>
            <a:r>
              <a:rPr lang="en-US" sz="1400" dirty="0" err="1"/>
              <a:t>Cuál</a:t>
            </a:r>
            <a:r>
              <a:rPr lang="en-US" sz="1400" dirty="0"/>
              <a:t> es la </a:t>
            </a:r>
            <a:r>
              <a:rPr lang="en-US" sz="1400" dirty="0" err="1"/>
              <a:t>combinación</a:t>
            </a:r>
            <a:r>
              <a:rPr lang="en-US" sz="1400" dirty="0"/>
              <a:t> </a:t>
            </a:r>
            <a:r>
              <a:rPr lang="en-US" sz="1400" dirty="0" err="1"/>
              <a:t>óptima</a:t>
            </a:r>
            <a:r>
              <a:rPr lang="en-US" sz="1400" dirty="0"/>
              <a:t> de </a:t>
            </a:r>
            <a:r>
              <a:rPr lang="en-US" sz="1400" dirty="0" err="1"/>
              <a:t>servicios</a:t>
            </a:r>
            <a:r>
              <a:rPr lang="en-US" sz="1400" dirty="0"/>
              <a:t> </a:t>
            </a:r>
            <a:r>
              <a:rPr lang="en-US" sz="1400" dirty="0" err="1"/>
              <a:t>contratados</a:t>
            </a:r>
            <a:r>
              <a:rPr lang="en-US" sz="1400" dirty="0"/>
              <a:t> que se </a:t>
            </a:r>
            <a:r>
              <a:rPr lang="en-US" sz="1400" dirty="0" err="1"/>
              <a:t>asocia</a:t>
            </a:r>
            <a:r>
              <a:rPr lang="en-US" sz="1400" dirty="0"/>
              <a:t> con la </a:t>
            </a:r>
            <a:r>
              <a:rPr lang="en-US" sz="1400" dirty="0" err="1"/>
              <a:t>menor</a:t>
            </a:r>
            <a:r>
              <a:rPr lang="en-US" sz="1400" dirty="0"/>
              <a:t> </a:t>
            </a:r>
            <a:r>
              <a:rPr lang="en-US" sz="1400" dirty="0" err="1"/>
              <a:t>tasa</a:t>
            </a:r>
            <a:r>
              <a:rPr lang="en-US" sz="1400" dirty="0"/>
              <a:t> de </a:t>
            </a:r>
            <a:r>
              <a:rPr lang="en-US" sz="1400" dirty="0" err="1"/>
              <a:t>renuncia</a:t>
            </a:r>
            <a:r>
              <a:rPr lang="en-US" sz="1400" dirty="0"/>
              <a:t>?</a:t>
            </a:r>
          </a:p>
        </p:txBody>
      </p:sp>
    </p:spTree>
    <p:extLst>
      <p:ext uri="{BB962C8B-B14F-4D97-AF65-F5344CB8AC3E}">
        <p14:creationId xmlns:p14="http://schemas.microsoft.com/office/powerpoint/2010/main" val="394478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1371599" y="294538"/>
            <a:ext cx="9895951" cy="1033669"/>
          </a:xfrm>
        </p:spPr>
        <p:txBody>
          <a:bodyPr>
            <a:normAutofit/>
          </a:bodyPr>
          <a:lstStyle/>
          <a:p>
            <a:r>
              <a:rPr lang="es-AR" sz="4000" u="sng" dirty="0">
                <a:solidFill>
                  <a:srgbClr val="FFFFFF"/>
                </a:solidFill>
              </a:rPr>
              <a:t>2- Hipótesis y preguntas de interés </a:t>
            </a:r>
          </a:p>
        </p:txBody>
      </p:sp>
      <p:sp>
        <p:nvSpPr>
          <p:cNvPr id="31"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33679" y="1891970"/>
            <a:ext cx="9724031" cy="3683358"/>
          </a:xfrm>
        </p:spPr>
        <p:txBody>
          <a:bodyPr anchor="ctr">
            <a:normAutofit/>
          </a:bodyPr>
          <a:lstStyle/>
          <a:p>
            <a:pPr marL="0" indent="0">
              <a:buNone/>
            </a:pPr>
            <a:r>
              <a:rPr lang="es-ES" sz="1400" b="1" dirty="0"/>
              <a:t>El objetivo principal de este análisis es proporcionar </a:t>
            </a:r>
            <a:r>
              <a:rPr lang="es-ES" sz="1400" b="1" dirty="0" err="1"/>
              <a:t>insights</a:t>
            </a:r>
            <a:r>
              <a:rPr lang="es-ES" sz="1400" b="1" dirty="0"/>
              <a:t> valiosos que ayuden a la empresa a retener a sus clientes y reducir la tasa de Renuncia.</a:t>
            </a:r>
          </a:p>
          <a:p>
            <a:pPr marL="0" indent="0">
              <a:buNone/>
            </a:pPr>
            <a:r>
              <a:rPr lang="es-ES" sz="1400" b="1" dirty="0"/>
              <a:t>Intentaremos  responder a algunas preguntas :</a:t>
            </a:r>
          </a:p>
          <a:p>
            <a:r>
              <a:rPr lang="es-ES" sz="1400" dirty="0"/>
              <a:t>¿Cuál es la tasa actual de renuncia de clientes en la empresa de telecomunicaciones?</a:t>
            </a:r>
          </a:p>
          <a:p>
            <a:r>
              <a:rPr lang="es-ES" sz="1400" dirty="0"/>
              <a:t>¿Cuál es la distribución de la edad de los clientes?</a:t>
            </a:r>
          </a:p>
          <a:p>
            <a:r>
              <a:rPr lang="es-ES" sz="1400" dirty="0"/>
              <a:t>¿Cómo se distribuyen los servicios contratados entre los clientes?</a:t>
            </a:r>
          </a:p>
          <a:p>
            <a:r>
              <a:rPr lang="es-ES" sz="1400" dirty="0"/>
              <a:t>¿Cuál es la distribución de los cargos mensuales y totales de los clientes?</a:t>
            </a:r>
          </a:p>
          <a:p>
            <a:r>
              <a:rPr lang="es-ES" sz="1400" dirty="0"/>
              <a:t>¿Qué porcentaje de clientes se encuentra satisfecho según las revisiones o encuestas?</a:t>
            </a:r>
          </a:p>
          <a:p>
            <a:r>
              <a:rPr lang="es-ES" sz="1400" dirty="0"/>
              <a:t>¿Existe una relación entre la duración del contrato y la tasa de renuncia?</a:t>
            </a:r>
          </a:p>
          <a:p>
            <a:r>
              <a:rPr lang="es-ES" sz="1400" dirty="0"/>
              <a:t>¿Cómo se relaciona la edad con la probabilidad de renuncia?</a:t>
            </a:r>
          </a:p>
          <a:p>
            <a:r>
              <a:rPr lang="es-ES" sz="1400" dirty="0"/>
              <a:t>¿Los cargos mensuales varían según el tipo de servicio contratado?</a:t>
            </a:r>
          </a:p>
          <a:p>
            <a:r>
              <a:rPr lang="es-ES" sz="1400" dirty="0"/>
              <a:t>¿Cuál es la combinación óptima de servicios contratados que se asocia con la menor tasa de renuncia?</a:t>
            </a:r>
          </a:p>
        </p:txBody>
      </p:sp>
    </p:spTree>
    <p:extLst>
      <p:ext uri="{BB962C8B-B14F-4D97-AF65-F5344CB8AC3E}">
        <p14:creationId xmlns:p14="http://schemas.microsoft.com/office/powerpoint/2010/main" val="415255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3- Metadata De que consta el dataset</a:t>
            </a:r>
          </a:p>
        </p:txBody>
      </p:sp>
      <p:sp>
        <p:nvSpPr>
          <p:cNvPr id="15" name="CuadroTexto 14">
            <a:extLst>
              <a:ext uri="{FF2B5EF4-FFF2-40B4-BE49-F238E27FC236}">
                <a16:creationId xmlns:a16="http://schemas.microsoft.com/office/drawing/2014/main" id="{18C9DF84-47C2-4D03-BFB7-D5EE447CC1DD}"/>
              </a:ext>
            </a:extLst>
          </p:cNvPr>
          <p:cNvSpPr txBox="1"/>
          <p:nvPr/>
        </p:nvSpPr>
        <p:spPr>
          <a:xfrm>
            <a:off x="721360" y="1597432"/>
            <a:ext cx="11033759" cy="496603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err="1"/>
              <a:t>Contenido</a:t>
            </a:r>
            <a:r>
              <a:rPr lang="en-US" sz="2000" dirty="0"/>
              <a:t> del </a:t>
            </a:r>
            <a:r>
              <a:rPr lang="en-US" sz="2000" dirty="0" err="1"/>
              <a:t>Archivo</a:t>
            </a:r>
            <a:r>
              <a:rPr lang="en-US" sz="2000" dirty="0"/>
              <a:t> de </a:t>
            </a:r>
            <a:r>
              <a:rPr lang="en-US" sz="2000" dirty="0" err="1"/>
              <a:t>datos</a:t>
            </a:r>
            <a:r>
              <a:rPr lang="en-US" sz="2000" dirty="0"/>
              <a:t> 7043 </a:t>
            </a:r>
            <a:r>
              <a:rPr lang="en-US" sz="2000" dirty="0" err="1"/>
              <a:t>filas</a:t>
            </a:r>
            <a:r>
              <a:rPr lang="en-US" sz="2000" dirty="0"/>
              <a:t> (</a:t>
            </a:r>
            <a:r>
              <a:rPr lang="en-US" sz="2000" dirty="0" err="1"/>
              <a:t>clientes</a:t>
            </a:r>
            <a:r>
              <a:rPr lang="en-US" sz="2000" dirty="0"/>
              <a:t>) y  21 </a:t>
            </a:r>
            <a:r>
              <a:rPr lang="en-US" sz="2000" dirty="0" err="1"/>
              <a:t>columnas</a:t>
            </a:r>
            <a:r>
              <a:rPr lang="en-US" sz="2000" dirty="0"/>
              <a:t> (</a:t>
            </a:r>
            <a:r>
              <a:rPr lang="en-US" sz="2000" dirty="0" err="1"/>
              <a:t>características</a:t>
            </a:r>
            <a:r>
              <a:rPr lang="en-US" sz="2000" dirty="0"/>
              <a:t>).</a:t>
            </a:r>
          </a:p>
          <a:p>
            <a:pPr indent="-228600">
              <a:lnSpc>
                <a:spcPct val="90000"/>
              </a:lnSpc>
              <a:spcAft>
                <a:spcPts val="600"/>
              </a:spcAft>
              <a:buFont typeface="Arial" panose="020B0604020202020204" pitchFamily="34" charset="0"/>
              <a:buChar char="•"/>
            </a:pPr>
            <a:r>
              <a:rPr lang="en-US" sz="2000" dirty="0" err="1"/>
              <a:t>Columna</a:t>
            </a:r>
            <a:r>
              <a:rPr lang="en-US" sz="2000" dirty="0"/>
              <a:t> Target : "Churn"  (</a:t>
            </a:r>
            <a:r>
              <a:rPr lang="en-US" sz="2000" dirty="0" err="1"/>
              <a:t>Renuncia</a:t>
            </a:r>
            <a:r>
              <a:rPr lang="en-US" sz="2000" dirty="0"/>
              <a:t> de </a:t>
            </a:r>
            <a:r>
              <a:rPr lang="en-US" sz="2000" dirty="0" err="1"/>
              <a:t>Clientes</a:t>
            </a:r>
            <a:r>
              <a:rPr lang="en-US" sz="2000" dirty="0"/>
              <a:t> </a:t>
            </a:r>
            <a:r>
              <a:rPr lang="en-US" sz="2000" dirty="0" err="1"/>
              <a:t>en</a:t>
            </a:r>
            <a:r>
              <a:rPr lang="en-US" sz="2000" dirty="0"/>
              <a:t> </a:t>
            </a:r>
            <a:r>
              <a:rPr lang="en-US" sz="2000" dirty="0" err="1"/>
              <a:t>idioma</a:t>
            </a:r>
            <a:r>
              <a:rPr lang="en-US" sz="2000" dirty="0"/>
              <a:t> </a:t>
            </a:r>
            <a:r>
              <a:rPr lang="en-US" sz="2000" dirty="0" err="1"/>
              <a:t>inglés</a:t>
            </a:r>
            <a:r>
              <a:rPr lang="en-US" sz="2000" dirty="0"/>
              <a:t>)</a:t>
            </a:r>
          </a:p>
          <a:p>
            <a:pPr indent="-228600">
              <a:lnSpc>
                <a:spcPct val="90000"/>
              </a:lnSpc>
              <a:spcAft>
                <a:spcPts val="600"/>
              </a:spcAft>
              <a:buFont typeface="Arial" panose="020B0604020202020204" pitchFamily="34" charset="0"/>
              <a:buChar char="•"/>
            </a:pPr>
            <a:r>
              <a:rPr lang="en-US" sz="2000" dirty="0" err="1"/>
              <a:t>Cada</a:t>
            </a:r>
            <a:r>
              <a:rPr lang="en-US" sz="2000" dirty="0"/>
              <a:t> fila </a:t>
            </a:r>
            <a:r>
              <a:rPr lang="en-US" sz="2000" dirty="0" err="1"/>
              <a:t>representa</a:t>
            </a:r>
            <a:r>
              <a:rPr lang="en-US" sz="2000" dirty="0"/>
              <a:t> un </a:t>
            </a:r>
            <a:r>
              <a:rPr lang="en-US" sz="2000" dirty="0" err="1"/>
              <a:t>cliente</a:t>
            </a:r>
            <a:endParaRPr lang="en-US" sz="2000" dirty="0"/>
          </a:p>
          <a:p>
            <a:pPr indent="-228600">
              <a:lnSpc>
                <a:spcPct val="90000"/>
              </a:lnSpc>
              <a:spcAft>
                <a:spcPts val="600"/>
              </a:spcAft>
              <a:buFont typeface="Arial" panose="020B0604020202020204" pitchFamily="34" charset="0"/>
              <a:buChar char="•"/>
            </a:pPr>
            <a:r>
              <a:rPr lang="en-US" sz="2000" dirty="0"/>
              <a:t> </a:t>
            </a:r>
            <a:r>
              <a:rPr lang="en-US" sz="2000" dirty="0" err="1"/>
              <a:t>cada</a:t>
            </a:r>
            <a:r>
              <a:rPr lang="en-US" sz="2000" dirty="0"/>
              <a:t> </a:t>
            </a:r>
            <a:r>
              <a:rPr lang="en-US" sz="2000" dirty="0" err="1"/>
              <a:t>columna</a:t>
            </a:r>
            <a:r>
              <a:rPr lang="en-US" sz="2000" dirty="0"/>
              <a:t> </a:t>
            </a:r>
            <a:r>
              <a:rPr lang="en-US" sz="2000" dirty="0" err="1"/>
              <a:t>contiene</a:t>
            </a:r>
            <a:r>
              <a:rPr lang="en-US" sz="2000" dirty="0"/>
              <a:t> los </a:t>
            </a:r>
            <a:r>
              <a:rPr lang="en-US" sz="2000" dirty="0" err="1"/>
              <a:t>atributos</a:t>
            </a:r>
            <a:r>
              <a:rPr lang="en-US" sz="2000" dirty="0"/>
              <a:t> del </a:t>
            </a:r>
            <a:r>
              <a:rPr lang="en-US" sz="2000" dirty="0" err="1"/>
              <a:t>cliente</a:t>
            </a:r>
            <a:r>
              <a:rPr lang="en-US" sz="2000" dirty="0"/>
              <a:t> </a:t>
            </a:r>
            <a:r>
              <a:rPr lang="en-US" sz="2000" dirty="0" err="1"/>
              <a:t>descritos</a:t>
            </a:r>
            <a:r>
              <a:rPr lang="en-US" sz="2000" dirty="0"/>
              <a:t> </a:t>
            </a:r>
            <a:r>
              <a:rPr lang="en-US" sz="2000" dirty="0" err="1"/>
              <a:t>en</a:t>
            </a:r>
            <a:r>
              <a:rPr lang="en-US" sz="2000" dirty="0"/>
              <a:t> la </a:t>
            </a:r>
            <a:r>
              <a:rPr lang="en-US" sz="2000" dirty="0" err="1"/>
              <a:t>columna</a:t>
            </a:r>
            <a:r>
              <a:rPr lang="en-US" sz="2000" dirty="0"/>
              <a:t> </a:t>
            </a:r>
            <a:r>
              <a:rPr lang="en-US" sz="2000" dirty="0" err="1"/>
              <a:t>Metadatos</a:t>
            </a:r>
            <a:r>
              <a:rPr lang="en-US" sz="2000" dirty="0"/>
              <a:t>.</a:t>
            </a:r>
          </a:p>
          <a:p>
            <a:pPr>
              <a:lnSpc>
                <a:spcPct val="90000"/>
              </a:lnSpc>
              <a:spcAft>
                <a:spcPts val="600"/>
              </a:spcAft>
            </a:pPr>
            <a:r>
              <a:rPr lang="en-US" sz="2000" dirty="0"/>
              <a:t>El conjunto de </a:t>
            </a:r>
            <a:r>
              <a:rPr lang="en-US" sz="2000" dirty="0" err="1"/>
              <a:t>datos</a:t>
            </a:r>
            <a:r>
              <a:rPr lang="en-US" sz="2000" dirty="0"/>
              <a:t> </a:t>
            </a:r>
            <a:r>
              <a:rPr lang="en-US" sz="2000" dirty="0" err="1"/>
              <a:t>incluye</a:t>
            </a:r>
            <a:r>
              <a:rPr lang="en-US" sz="2000" dirty="0"/>
              <a:t> </a:t>
            </a:r>
            <a:r>
              <a:rPr lang="en-US" sz="2000" dirty="0" err="1"/>
              <a:t>información</a:t>
            </a:r>
            <a:r>
              <a:rPr lang="en-US" sz="2000" dirty="0"/>
              <a:t> </a:t>
            </a:r>
            <a:r>
              <a:rPr lang="en-US" sz="2000" dirty="0" err="1"/>
              <a:t>sobre</a:t>
            </a:r>
            <a:r>
              <a:rPr lang="en-US" sz="2000" dirty="0"/>
              <a:t>: </a:t>
            </a:r>
          </a:p>
          <a:p>
            <a:pPr>
              <a:lnSpc>
                <a:spcPct val="90000"/>
              </a:lnSpc>
              <a:spcAft>
                <a:spcPts val="600"/>
              </a:spcAft>
            </a:pPr>
            <a:r>
              <a:rPr lang="en-US" sz="2000" dirty="0" err="1"/>
              <a:t>Clientes</a:t>
            </a:r>
            <a:r>
              <a:rPr lang="en-US" sz="2000" dirty="0"/>
              <a:t> que se </a:t>
            </a:r>
            <a:r>
              <a:rPr lang="en-US" sz="2000" dirty="0" err="1"/>
              <a:t>fueron</a:t>
            </a:r>
            <a:r>
              <a:rPr lang="en-US" sz="2000" dirty="0"/>
              <a:t> </a:t>
            </a:r>
            <a:r>
              <a:rPr lang="en-US" sz="2000" dirty="0" err="1"/>
              <a:t>en</a:t>
            </a:r>
            <a:r>
              <a:rPr lang="en-US" sz="2000" dirty="0"/>
              <a:t> </a:t>
            </a:r>
            <a:r>
              <a:rPr lang="en-US" sz="2000" dirty="0" err="1"/>
              <a:t>el</a:t>
            </a:r>
            <a:r>
              <a:rPr lang="en-US" sz="2000" dirty="0"/>
              <a:t> </a:t>
            </a:r>
            <a:r>
              <a:rPr lang="en-US" sz="2000" dirty="0" err="1"/>
              <a:t>último</a:t>
            </a:r>
            <a:r>
              <a:rPr lang="en-US" sz="2000" dirty="0"/>
              <a:t> </a:t>
            </a:r>
            <a:r>
              <a:rPr lang="en-US" sz="2000" dirty="0" err="1"/>
              <a:t>mes</a:t>
            </a:r>
            <a:r>
              <a:rPr lang="en-US" sz="2000" dirty="0"/>
              <a:t>. </a:t>
            </a:r>
          </a:p>
          <a:p>
            <a:pPr>
              <a:lnSpc>
                <a:spcPct val="90000"/>
              </a:lnSpc>
              <a:spcAft>
                <a:spcPts val="600"/>
              </a:spcAft>
            </a:pPr>
            <a:r>
              <a:rPr lang="en-US" sz="2000" dirty="0" err="1"/>
              <a:t>Columna</a:t>
            </a:r>
            <a:r>
              <a:rPr lang="en-US" sz="2000" dirty="0"/>
              <a:t> Churn (</a:t>
            </a:r>
            <a:r>
              <a:rPr lang="en-US" sz="2000" dirty="0" err="1"/>
              <a:t>Renuncia</a:t>
            </a:r>
            <a:r>
              <a:rPr lang="en-US" sz="2000" dirty="0"/>
              <a:t>) </a:t>
            </a:r>
          </a:p>
          <a:p>
            <a:pPr>
              <a:lnSpc>
                <a:spcPct val="90000"/>
              </a:lnSpc>
              <a:spcAft>
                <a:spcPts val="600"/>
              </a:spcAft>
            </a:pPr>
            <a:r>
              <a:rPr lang="en-US" sz="2000" b="1" u="sng" dirty="0" err="1"/>
              <a:t>Servicios</a:t>
            </a:r>
            <a:r>
              <a:rPr lang="en-US" sz="2000" b="1" u="sng" dirty="0"/>
              <a:t> a los que se ha </a:t>
            </a:r>
            <a:r>
              <a:rPr lang="en-US" sz="2000" b="1" u="sng" dirty="0" err="1"/>
              <a:t>suscrito</a:t>
            </a:r>
            <a:r>
              <a:rPr lang="en-US" sz="2000" b="1" u="sng" dirty="0"/>
              <a:t> </a:t>
            </a:r>
            <a:r>
              <a:rPr lang="en-US" sz="2000" b="1" u="sng" dirty="0" err="1"/>
              <a:t>cada</a:t>
            </a:r>
            <a:r>
              <a:rPr lang="en-US" sz="2000" b="1" u="sng" dirty="0"/>
              <a:t> </a:t>
            </a:r>
            <a:r>
              <a:rPr lang="en-US" sz="2000" b="1" u="sng" dirty="0" err="1"/>
              <a:t>cliente</a:t>
            </a:r>
            <a:r>
              <a:rPr lang="en-US" sz="2000" dirty="0"/>
              <a:t>: phone, multiple lines, internet, online security, online backup, device protection, tech support, and streaming TV and movies. </a:t>
            </a:r>
          </a:p>
          <a:p>
            <a:pPr>
              <a:lnSpc>
                <a:spcPct val="90000"/>
              </a:lnSpc>
              <a:spcAft>
                <a:spcPts val="600"/>
              </a:spcAft>
            </a:pPr>
            <a:r>
              <a:rPr lang="en-US" sz="2000" b="1" u="sng" dirty="0" err="1"/>
              <a:t>Información</a:t>
            </a:r>
            <a:r>
              <a:rPr lang="en-US" sz="2000" b="1" u="sng" dirty="0"/>
              <a:t> de la </a:t>
            </a:r>
            <a:r>
              <a:rPr lang="en-US" sz="2000" b="1" u="sng" dirty="0" err="1"/>
              <a:t>cuenta</a:t>
            </a:r>
            <a:r>
              <a:rPr lang="en-US" sz="2000" b="1" u="sng" dirty="0"/>
              <a:t> del </a:t>
            </a:r>
            <a:r>
              <a:rPr lang="en-US" sz="2000" b="1" u="sng" dirty="0" err="1"/>
              <a:t>cliente</a:t>
            </a:r>
            <a:r>
              <a:rPr lang="en-US" sz="2000" b="1" u="sng" dirty="0"/>
              <a:t>: </a:t>
            </a:r>
            <a:r>
              <a:rPr lang="en-US" sz="2000" dirty="0" err="1"/>
              <a:t>cuánto</a:t>
            </a:r>
            <a:r>
              <a:rPr lang="en-US" sz="2000" dirty="0"/>
              <a:t> </a:t>
            </a:r>
            <a:r>
              <a:rPr lang="en-US" sz="2000" dirty="0" err="1"/>
              <a:t>tiempo</a:t>
            </a:r>
            <a:r>
              <a:rPr lang="en-US" sz="2000" dirty="0"/>
              <a:t> ha </a:t>
            </a:r>
            <a:r>
              <a:rPr lang="en-US" sz="2000" dirty="0" err="1"/>
              <a:t>sido</a:t>
            </a:r>
            <a:r>
              <a:rPr lang="en-US" sz="2000" dirty="0"/>
              <a:t> </a:t>
            </a:r>
            <a:r>
              <a:rPr lang="en-US" sz="2000" dirty="0" err="1"/>
              <a:t>cliente</a:t>
            </a:r>
            <a:r>
              <a:rPr lang="en-US" sz="2000" dirty="0"/>
              <a:t>, </a:t>
            </a:r>
            <a:r>
              <a:rPr lang="en-US" sz="2000" dirty="0" err="1"/>
              <a:t>contrato</a:t>
            </a:r>
            <a:r>
              <a:rPr lang="en-US" sz="2000" dirty="0"/>
              <a:t>, </a:t>
            </a:r>
            <a:r>
              <a:rPr lang="en-US" sz="2000" dirty="0" err="1"/>
              <a:t>método</a:t>
            </a:r>
            <a:r>
              <a:rPr lang="en-US" sz="2000" dirty="0"/>
              <a:t> de </a:t>
            </a:r>
            <a:r>
              <a:rPr lang="en-US" sz="2000" dirty="0" err="1"/>
              <a:t>pago</a:t>
            </a:r>
            <a:r>
              <a:rPr lang="en-US" sz="2000" dirty="0"/>
              <a:t>, </a:t>
            </a:r>
            <a:r>
              <a:rPr lang="en-US" sz="2000" dirty="0" err="1"/>
              <a:t>facturación</a:t>
            </a:r>
            <a:r>
              <a:rPr lang="en-US" sz="2000" dirty="0"/>
              <a:t> </a:t>
            </a:r>
            <a:r>
              <a:rPr lang="en-US" sz="2000" dirty="0" err="1"/>
              <a:t>electrónica</a:t>
            </a:r>
            <a:r>
              <a:rPr lang="en-US" sz="2000" dirty="0"/>
              <a:t>, cargos </a:t>
            </a:r>
            <a:r>
              <a:rPr lang="en-US" sz="2000" dirty="0" err="1"/>
              <a:t>mensuales</a:t>
            </a:r>
            <a:r>
              <a:rPr lang="en-US" sz="2000" dirty="0"/>
              <a:t> y cargos </a:t>
            </a:r>
            <a:r>
              <a:rPr lang="en-US" sz="2000" dirty="0" err="1"/>
              <a:t>totales</a:t>
            </a:r>
            <a:r>
              <a:rPr lang="en-US" sz="2000" dirty="0"/>
              <a:t>. </a:t>
            </a:r>
          </a:p>
          <a:p>
            <a:pPr>
              <a:lnSpc>
                <a:spcPct val="90000"/>
              </a:lnSpc>
              <a:spcAft>
                <a:spcPts val="600"/>
              </a:spcAft>
            </a:pPr>
            <a:r>
              <a:rPr lang="en-US" sz="2000" b="1" u="sng" dirty="0" err="1"/>
              <a:t>Información</a:t>
            </a:r>
            <a:r>
              <a:rPr lang="en-US" sz="2000" b="1" u="sng" dirty="0"/>
              <a:t> </a:t>
            </a:r>
            <a:r>
              <a:rPr lang="en-US" sz="2000" b="1" u="sng" dirty="0" err="1"/>
              <a:t>demográfica</a:t>
            </a:r>
            <a:r>
              <a:rPr lang="en-US" sz="2000" b="1" u="sng" dirty="0"/>
              <a:t> </a:t>
            </a:r>
            <a:r>
              <a:rPr lang="en-US" sz="2000" b="1" u="sng" dirty="0" err="1"/>
              <a:t>sobre</a:t>
            </a:r>
            <a:r>
              <a:rPr lang="en-US" sz="2000" b="1" u="sng" dirty="0"/>
              <a:t> los </a:t>
            </a:r>
            <a:r>
              <a:rPr lang="en-US" sz="2000" b="1" u="sng" dirty="0" err="1"/>
              <a:t>clientes</a:t>
            </a:r>
            <a:r>
              <a:rPr lang="en-US" sz="2000" b="1" u="sng" dirty="0"/>
              <a:t>: </a:t>
            </a:r>
            <a:r>
              <a:rPr lang="en-US" sz="2000" dirty="0" err="1"/>
              <a:t>sexo</a:t>
            </a:r>
            <a:r>
              <a:rPr lang="en-US" sz="2000" dirty="0"/>
              <a:t>, </a:t>
            </a:r>
            <a:r>
              <a:rPr lang="en-US" sz="2000" dirty="0" err="1"/>
              <a:t>rango</a:t>
            </a:r>
            <a:r>
              <a:rPr lang="en-US" sz="2000" dirty="0"/>
              <a:t> de </a:t>
            </a:r>
            <a:r>
              <a:rPr lang="en-US" sz="2000" dirty="0" err="1"/>
              <a:t>edad</a:t>
            </a:r>
            <a:r>
              <a:rPr lang="en-US" sz="2000" dirty="0"/>
              <a:t> y </a:t>
            </a:r>
            <a:r>
              <a:rPr lang="en-US" sz="2000" dirty="0" err="1"/>
              <a:t>si</a:t>
            </a:r>
            <a:r>
              <a:rPr lang="en-US" sz="2000" dirty="0"/>
              <a:t> </a:t>
            </a:r>
            <a:r>
              <a:rPr lang="en-US" sz="2000" dirty="0" err="1"/>
              <a:t>tienen</a:t>
            </a:r>
            <a:r>
              <a:rPr lang="en-US" sz="2000" dirty="0"/>
              <a:t> </a:t>
            </a:r>
            <a:r>
              <a:rPr lang="en-US" sz="2000" dirty="0" err="1"/>
              <a:t>socios</a:t>
            </a:r>
            <a:r>
              <a:rPr lang="en-US" sz="2000" dirty="0"/>
              <a:t> y </a:t>
            </a:r>
            <a:r>
              <a:rPr lang="en-US" sz="2000" dirty="0" err="1"/>
              <a:t>dependientes</a:t>
            </a:r>
            <a:endParaRPr lang="en-US" sz="2000" dirty="0"/>
          </a:p>
        </p:txBody>
      </p:sp>
    </p:spTree>
    <p:extLst>
      <p:ext uri="{BB962C8B-B14F-4D97-AF65-F5344CB8AC3E}">
        <p14:creationId xmlns:p14="http://schemas.microsoft.com/office/powerpoint/2010/main" val="121967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8153400" y="1128094"/>
            <a:ext cx="3434180" cy="1415270"/>
          </a:xfrm>
        </p:spPr>
        <p:txBody>
          <a:bodyPr anchor="t">
            <a:normAutofit/>
          </a:bodyPr>
          <a:lstStyle/>
          <a:p>
            <a:r>
              <a:rPr lang="es-AR" sz="3200" u="sng"/>
              <a:t>Análisis exploratorio de datos </a:t>
            </a:r>
          </a:p>
        </p:txBody>
      </p:sp>
      <p:sp>
        <p:nvSpPr>
          <p:cNvPr id="23" name="Rectangle 10">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Gráfico, Gráfico de barras&#10;&#10;Descripción generada automáticamente">
            <a:extLst>
              <a:ext uri="{FF2B5EF4-FFF2-40B4-BE49-F238E27FC236}">
                <a16:creationId xmlns:a16="http://schemas.microsoft.com/office/drawing/2014/main" id="{3BD80D28-2EA6-49FC-BEB1-8F148D21364B}"/>
              </a:ext>
            </a:extLst>
          </p:cNvPr>
          <p:cNvPicPr>
            <a:picLocks noChangeAspect="1"/>
          </p:cNvPicPr>
          <p:nvPr/>
        </p:nvPicPr>
        <p:blipFill>
          <a:blip r:embed="rId3"/>
          <a:stretch>
            <a:fillRect/>
          </a:stretch>
        </p:blipFill>
        <p:spPr>
          <a:xfrm>
            <a:off x="101601" y="871146"/>
            <a:ext cx="7252588" cy="5606048"/>
          </a:xfrm>
          <a:prstGeom prst="rect">
            <a:avLst/>
          </a:prstGeom>
        </p:spPr>
      </p:pic>
      <p:cxnSp>
        <p:nvCxnSpPr>
          <p:cNvPr id="25" name="Straight Connector 1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8153400" y="2543364"/>
            <a:ext cx="3662680" cy="3599019"/>
          </a:xfrm>
        </p:spPr>
        <p:txBody>
          <a:bodyPr>
            <a:normAutofit lnSpcReduction="10000"/>
          </a:bodyPr>
          <a:lstStyle/>
          <a:p>
            <a:pPr marL="0" indent="0">
              <a:buNone/>
            </a:pPr>
            <a:r>
              <a:rPr lang="es-ES" sz="1900" dirty="0">
                <a:latin typeface="Roboto" panose="02000000000000000000" pitchFamily="2" charset="0"/>
              </a:rPr>
              <a:t>Comenzamos realizando un análisis de datos exploratorio para comprender las características del conjunto de datos. </a:t>
            </a:r>
          </a:p>
          <a:p>
            <a:pPr marL="0" indent="0">
              <a:buNone/>
            </a:pPr>
            <a:r>
              <a:rPr lang="es-ES" sz="1900" dirty="0">
                <a:latin typeface="Roboto" panose="02000000000000000000" pitchFamily="2" charset="0"/>
              </a:rPr>
              <a:t>Examinamos la distribución de la pérdida de clientes y descubrimos que aproximadamente el 26,5% de los clientes en el conjunto de datos abandonaron, lo que indica un desafío importante para la empresa de telecomunicaciones.</a:t>
            </a:r>
            <a:endParaRPr lang="en-US" sz="1900" dirty="0">
              <a:latin typeface="Roboto" panose="02000000000000000000" pitchFamily="2" charset="0"/>
            </a:endParaRPr>
          </a:p>
        </p:txBody>
      </p:sp>
    </p:spTree>
    <p:extLst>
      <p:ext uri="{BB962C8B-B14F-4D97-AF65-F5344CB8AC3E}">
        <p14:creationId xmlns:p14="http://schemas.microsoft.com/office/powerpoint/2010/main" val="4187354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5634887" y="1138036"/>
            <a:ext cx="5543653" cy="1402470"/>
          </a:xfrm>
        </p:spPr>
        <p:txBody>
          <a:bodyPr anchor="t">
            <a:normAutofit/>
          </a:bodyPr>
          <a:lstStyle/>
          <a:p>
            <a:r>
              <a:rPr lang="es-AR" sz="3200" u="sng"/>
              <a:t>Análisis exploratorio de datos </a:t>
            </a:r>
          </a:p>
        </p:txBody>
      </p:sp>
      <p:sp>
        <p:nvSpPr>
          <p:cNvPr id="16" name="Rectangle 15">
            <a:extLst>
              <a:ext uri="{FF2B5EF4-FFF2-40B4-BE49-F238E27FC236}">
                <a16:creationId xmlns:a16="http://schemas.microsoft.com/office/drawing/2014/main" id="{AEFBF989-E1E0-41D0-8A4F-A5C3E8193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98720"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a:extLst>
              <a:ext uri="{FF2B5EF4-FFF2-40B4-BE49-F238E27FC236}">
                <a16:creationId xmlns:a16="http://schemas.microsoft.com/office/drawing/2014/main" id="{07E54EF5-7BF7-4247-804D-569EC279F81F}"/>
              </a:ext>
            </a:extLst>
          </p:cNvPr>
          <p:cNvPicPr>
            <a:picLocks noChangeAspect="1"/>
          </p:cNvPicPr>
          <p:nvPr/>
        </p:nvPicPr>
        <p:blipFill>
          <a:blip r:embed="rId3"/>
          <a:stretch>
            <a:fillRect/>
          </a:stretch>
        </p:blipFill>
        <p:spPr>
          <a:xfrm>
            <a:off x="487312" y="3485147"/>
            <a:ext cx="4975935" cy="3545353"/>
          </a:xfrm>
          <a:prstGeom prst="rect">
            <a:avLst/>
          </a:prstGeom>
        </p:spPr>
      </p:pic>
      <p:cxnSp>
        <p:nvCxnSpPr>
          <p:cNvPr id="18" name="Straight Connector 17">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02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BACE2188-DC56-4446-B447-E9B8E970BFEF}"/>
              </a:ext>
            </a:extLst>
          </p:cNvPr>
          <p:cNvPicPr>
            <a:picLocks noChangeAspect="1"/>
          </p:cNvPicPr>
          <p:nvPr/>
        </p:nvPicPr>
        <p:blipFill>
          <a:blip r:embed="rId4"/>
          <a:stretch>
            <a:fillRect/>
          </a:stretch>
        </p:blipFill>
        <p:spPr>
          <a:xfrm>
            <a:off x="464527" y="234795"/>
            <a:ext cx="4534193" cy="3423317"/>
          </a:xfrm>
          <a:prstGeom prst="rect">
            <a:avLst/>
          </a:prstGeom>
        </p:spPr>
      </p:pic>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5634887" y="1951736"/>
            <a:ext cx="5543653" cy="3591207"/>
          </a:xfrm>
        </p:spPr>
        <p:txBody>
          <a:bodyPr>
            <a:normAutofit/>
          </a:bodyPr>
          <a:lstStyle/>
          <a:p>
            <a:pPr marL="0" indent="0">
              <a:buNone/>
            </a:pPr>
            <a:r>
              <a:rPr lang="es-ES" sz="2000" dirty="0">
                <a:latin typeface="Roboto" panose="02000000000000000000" pitchFamily="2" charset="0"/>
              </a:rPr>
              <a:t>Cuando analizamos como repercute la antigüedad en la decisión de renuncia, observamos que a menor antigüedad es mas propensa a tomar la decisión de irse</a:t>
            </a:r>
          </a:p>
          <a:p>
            <a:pPr marL="0" indent="0">
              <a:buNone/>
            </a:pPr>
            <a:r>
              <a:rPr lang="es-ES" sz="2000" dirty="0">
                <a:latin typeface="Roboto" panose="02000000000000000000" pitchFamily="2" charset="0"/>
              </a:rPr>
              <a:t>INSIGHT : Esto puede  deberse que el cliente no sepa o no tenga los medios para valorar los servicios que puede brindar la empresa  y su  experiencia como cliente sea  insuficiente o nula  y que esto  lo lleve a  renunciar.</a:t>
            </a:r>
            <a:endParaRPr lang="en-US" sz="2000" dirty="0">
              <a:latin typeface="Roboto" panose="02000000000000000000" pitchFamily="2" charset="0"/>
            </a:endParaRPr>
          </a:p>
        </p:txBody>
      </p:sp>
    </p:spTree>
    <p:extLst>
      <p:ext uri="{BB962C8B-B14F-4D97-AF65-F5344CB8AC3E}">
        <p14:creationId xmlns:p14="http://schemas.microsoft.com/office/powerpoint/2010/main" val="41478458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1689</TotalTime>
  <Words>1486</Words>
  <Application>Microsoft Office PowerPoint</Application>
  <PresentationFormat>Panorámica</PresentationFormat>
  <Paragraphs>84</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Calibri</vt:lpstr>
      <vt:lpstr>Calibri Light</vt:lpstr>
      <vt:lpstr>Consolas</vt:lpstr>
      <vt:lpstr>Roboto</vt:lpstr>
      <vt:lpstr>system-ui</vt:lpstr>
      <vt:lpstr>Tema de Office</vt:lpstr>
      <vt:lpstr>RETENCION CLIENTES EMPRESA DE TELEFONIA </vt:lpstr>
      <vt:lpstr>Presentación de PowerPoint</vt:lpstr>
      <vt:lpstr>Introducción </vt:lpstr>
      <vt:lpstr>1 – Contenido y Audiencia</vt:lpstr>
      <vt:lpstr>1 – Contenido y Audiencia</vt:lpstr>
      <vt:lpstr>2- Hipótesis y preguntas de interés </vt:lpstr>
      <vt:lpstr>3- Metadata De que consta el dataset</vt:lpstr>
      <vt:lpstr>Análisis exploratorio de datos </vt:lpstr>
      <vt:lpstr>Análisis exploratorio de datos </vt:lpstr>
      <vt:lpstr>Análisis exploratorio de datos </vt:lpstr>
      <vt:lpstr>Análisis exploratorio de datos </vt:lpstr>
      <vt:lpstr>Análisis exploratorio de datos </vt:lpstr>
      <vt:lpstr>Análisis exploratorio de datos </vt:lpstr>
      <vt:lpstr>Análisis exploratorio de datos </vt:lpstr>
      <vt:lpstr>Modelo de Machine Learning.</vt:lpstr>
      <vt:lpstr>Resultados e Insights</vt:lpstr>
      <vt:lpstr>Resultados e Insights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RETENCION CLIENTES EMPRESA DE TELEFONIA</dc:title>
  <dc:creator>Humberto YORIO</dc:creator>
  <cp:lastModifiedBy>Humberto YORIO</cp:lastModifiedBy>
  <cp:revision>2</cp:revision>
  <dcterms:created xsi:type="dcterms:W3CDTF">2023-12-22T22:43:49Z</dcterms:created>
  <dcterms:modified xsi:type="dcterms:W3CDTF">2024-03-27T06:52:19Z</dcterms:modified>
</cp:coreProperties>
</file>