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70" r:id="rId12"/>
    <p:sldId id="268" r:id="rId13"/>
    <p:sldId id="269" r:id="rId14"/>
    <p:sldId id="271"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CE351-7047-485B-ACC6-CC1F135C157A}" v="9" dt="2023-12-24T10:52:19.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berto YORIO" userId="f2a187ce32a90a55" providerId="LiveId" clId="{E39CE351-7047-485B-ACC6-CC1F135C157A}"/>
    <pc:docChg chg="undo custSel addSld delSld modSld">
      <pc:chgData name="Humberto YORIO" userId="f2a187ce32a90a55" providerId="LiveId" clId="{E39CE351-7047-485B-ACC6-CC1F135C157A}" dt="2023-12-24T10:54:28.873" v="4668" actId="1076"/>
      <pc:docMkLst>
        <pc:docMk/>
      </pc:docMkLst>
      <pc:sldChg chg="delSp modSp del mod">
        <pc:chgData name="Humberto YORIO" userId="f2a187ce32a90a55" providerId="LiveId" clId="{E39CE351-7047-485B-ACC6-CC1F135C157A}" dt="2023-12-22T23:27:42.808" v="939" actId="47"/>
        <pc:sldMkLst>
          <pc:docMk/>
          <pc:sldMk cId="2477606984" sldId="257"/>
        </pc:sldMkLst>
        <pc:spChg chg="del mod">
          <ac:chgData name="Humberto YORIO" userId="f2a187ce32a90a55" providerId="LiveId" clId="{E39CE351-7047-485B-ACC6-CC1F135C157A}" dt="2023-12-22T23:27:12.283" v="936" actId="478"/>
          <ac:spMkLst>
            <pc:docMk/>
            <pc:sldMk cId="2477606984" sldId="257"/>
            <ac:spMk id="5" creationId="{0AE16A4A-7927-4EB6-AAA3-512E908192CB}"/>
          </ac:spMkLst>
        </pc:spChg>
      </pc:sldChg>
      <pc:sldChg chg="modSp mod">
        <pc:chgData name="Humberto YORIO" userId="f2a187ce32a90a55" providerId="LiveId" clId="{E39CE351-7047-485B-ACC6-CC1F135C157A}" dt="2023-12-22T23:01:45.520" v="44" actId="1076"/>
        <pc:sldMkLst>
          <pc:docMk/>
          <pc:sldMk cId="1457056445" sldId="258"/>
        </pc:sldMkLst>
        <pc:spChg chg="mod">
          <ac:chgData name="Humberto YORIO" userId="f2a187ce32a90a55" providerId="LiveId" clId="{E39CE351-7047-485B-ACC6-CC1F135C157A}" dt="2023-12-22T23:01:45.520" v="44" actId="1076"/>
          <ac:spMkLst>
            <pc:docMk/>
            <pc:sldMk cId="1457056445" sldId="258"/>
            <ac:spMk id="2" creationId="{67035B3C-A32C-4513-8DE4-820070563150}"/>
          </ac:spMkLst>
        </pc:spChg>
        <pc:spChg chg="mod">
          <ac:chgData name="Humberto YORIO" userId="f2a187ce32a90a55" providerId="LiveId" clId="{E39CE351-7047-485B-ACC6-CC1F135C157A}" dt="2023-12-22T22:58:57.447" v="7" actId="20577"/>
          <ac:spMkLst>
            <pc:docMk/>
            <pc:sldMk cId="1457056445" sldId="258"/>
            <ac:spMk id="3" creationId="{9C6248E9-C7B7-4D7A-B1C4-84BCE20AAFA4}"/>
          </ac:spMkLst>
        </pc:spChg>
      </pc:sldChg>
      <pc:sldChg chg="modSp add mod">
        <pc:chgData name="Humberto YORIO" userId="f2a187ce32a90a55" providerId="LiveId" clId="{E39CE351-7047-485B-ACC6-CC1F135C157A}" dt="2023-12-22T23:06:19.249" v="510" actId="1076"/>
        <pc:sldMkLst>
          <pc:docMk/>
          <pc:sldMk cId="1219679529" sldId="259"/>
        </pc:sldMkLst>
        <pc:spChg chg="mod">
          <ac:chgData name="Humberto YORIO" userId="f2a187ce32a90a55" providerId="LiveId" clId="{E39CE351-7047-485B-ACC6-CC1F135C157A}" dt="2023-12-22T23:01:30.197" v="34" actId="20577"/>
          <ac:spMkLst>
            <pc:docMk/>
            <pc:sldMk cId="1219679529" sldId="259"/>
            <ac:spMk id="2" creationId="{67035B3C-A32C-4513-8DE4-820070563150}"/>
          </ac:spMkLst>
        </pc:spChg>
        <pc:spChg chg="mod">
          <ac:chgData name="Humberto YORIO" userId="f2a187ce32a90a55" providerId="LiveId" clId="{E39CE351-7047-485B-ACC6-CC1F135C157A}" dt="2023-12-22T23:06:19.249" v="510" actId="1076"/>
          <ac:spMkLst>
            <pc:docMk/>
            <pc:sldMk cId="1219679529" sldId="259"/>
            <ac:spMk id="3" creationId="{9C6248E9-C7B7-4D7A-B1C4-84BCE20AAFA4}"/>
          </ac:spMkLst>
        </pc:spChg>
      </pc:sldChg>
      <pc:sldChg chg="addSp delSp modSp add mod">
        <pc:chgData name="Humberto YORIO" userId="f2a187ce32a90a55" providerId="LiveId" clId="{E39CE351-7047-485B-ACC6-CC1F135C157A}" dt="2023-12-22T23:27:03.269" v="934" actId="478"/>
        <pc:sldMkLst>
          <pc:docMk/>
          <pc:sldMk cId="4152558662" sldId="260"/>
        </pc:sldMkLst>
        <pc:spChg chg="mod">
          <ac:chgData name="Humberto YORIO" userId="f2a187ce32a90a55" providerId="LiveId" clId="{E39CE351-7047-485B-ACC6-CC1F135C157A}" dt="2023-12-22T23:17:40.184" v="856" actId="115"/>
          <ac:spMkLst>
            <pc:docMk/>
            <pc:sldMk cId="4152558662" sldId="260"/>
            <ac:spMk id="2" creationId="{67035B3C-A32C-4513-8DE4-820070563150}"/>
          </ac:spMkLst>
        </pc:spChg>
        <pc:spChg chg="mod">
          <ac:chgData name="Humberto YORIO" userId="f2a187ce32a90a55" providerId="LiveId" clId="{E39CE351-7047-485B-ACC6-CC1F135C157A}" dt="2023-12-22T23:18:00.204" v="862" actId="1036"/>
          <ac:spMkLst>
            <pc:docMk/>
            <pc:sldMk cId="4152558662" sldId="260"/>
            <ac:spMk id="3" creationId="{9C6248E9-C7B7-4D7A-B1C4-84BCE20AAFA4}"/>
          </ac:spMkLst>
        </pc:spChg>
        <pc:spChg chg="add del mod">
          <ac:chgData name="Humberto YORIO" userId="f2a187ce32a90a55" providerId="LiveId" clId="{E39CE351-7047-485B-ACC6-CC1F135C157A}" dt="2023-12-22T23:11:23.131" v="842" actId="478"/>
          <ac:spMkLst>
            <pc:docMk/>
            <pc:sldMk cId="4152558662" sldId="260"/>
            <ac:spMk id="5" creationId="{4E312610-50B0-4364-BC48-C0F5FF6A477A}"/>
          </ac:spMkLst>
        </pc:spChg>
        <pc:picChg chg="add del">
          <ac:chgData name="Humberto YORIO" userId="f2a187ce32a90a55" providerId="LiveId" clId="{E39CE351-7047-485B-ACC6-CC1F135C157A}" dt="2023-12-22T23:27:03.269" v="934" actId="478"/>
          <ac:picMkLst>
            <pc:docMk/>
            <pc:sldMk cId="4152558662" sldId="260"/>
            <ac:picMk id="7" creationId="{63DDCE2A-B44E-4AD2-A566-BB8D4169C3F2}"/>
          </ac:picMkLst>
        </pc:picChg>
      </pc:sldChg>
      <pc:sldChg chg="addSp delSp modSp add mod setBg">
        <pc:chgData name="Humberto YORIO" userId="f2a187ce32a90a55" providerId="LiveId" clId="{E39CE351-7047-485B-ACC6-CC1F135C157A}" dt="2023-12-24T09:55:50.948" v="2797" actId="27636"/>
        <pc:sldMkLst>
          <pc:docMk/>
          <pc:sldMk cId="4187354531" sldId="261"/>
        </pc:sldMkLst>
        <pc:spChg chg="mod">
          <ac:chgData name="Humberto YORIO" userId="f2a187ce32a90a55" providerId="LiveId" clId="{E39CE351-7047-485B-ACC6-CC1F135C157A}" dt="2023-12-22T23:26:40.443" v="930" actId="26606"/>
          <ac:spMkLst>
            <pc:docMk/>
            <pc:sldMk cId="4187354531" sldId="261"/>
            <ac:spMk id="2" creationId="{67035B3C-A32C-4513-8DE4-820070563150}"/>
          </ac:spMkLst>
        </pc:spChg>
        <pc:spChg chg="mod ord">
          <ac:chgData name="Humberto YORIO" userId="f2a187ce32a90a55" providerId="LiveId" clId="{E39CE351-7047-485B-ACC6-CC1F135C157A}" dt="2023-12-24T09:55:50.948" v="2797" actId="27636"/>
          <ac:spMkLst>
            <pc:docMk/>
            <pc:sldMk cId="4187354531" sldId="261"/>
            <ac:spMk id="3" creationId="{9C6248E9-C7B7-4D7A-B1C4-84BCE20AAFA4}"/>
          </ac:spMkLst>
        </pc:spChg>
        <pc:spChg chg="del mod">
          <ac:chgData name="Humberto YORIO" userId="f2a187ce32a90a55" providerId="LiveId" clId="{E39CE351-7047-485B-ACC6-CC1F135C157A}" dt="2023-12-22T23:10:16.899" v="829"/>
          <ac:spMkLst>
            <pc:docMk/>
            <pc:sldMk cId="4187354531" sldId="261"/>
            <ac:spMk id="5" creationId="{4E312610-50B0-4364-BC48-C0F5FF6A477A}"/>
          </ac:spMkLst>
        </pc:spChg>
        <pc:spChg chg="add del">
          <ac:chgData name="Humberto YORIO" userId="f2a187ce32a90a55" providerId="LiveId" clId="{E39CE351-7047-485B-ACC6-CC1F135C157A}" dt="2023-12-22T23:26:40.442" v="929" actId="26606"/>
          <ac:spMkLst>
            <pc:docMk/>
            <pc:sldMk cId="4187354531" sldId="261"/>
            <ac:spMk id="11" creationId="{7FF47CB7-972F-479F-A36D-9E72D26EC8DA}"/>
          </ac:spMkLst>
        </pc:spChg>
        <pc:spChg chg="add del">
          <ac:chgData name="Humberto YORIO" userId="f2a187ce32a90a55" providerId="LiveId" clId="{E39CE351-7047-485B-ACC6-CC1F135C157A}" dt="2023-12-22T23:26:40.442" v="929" actId="26606"/>
          <ac:spMkLst>
            <pc:docMk/>
            <pc:sldMk cId="4187354531" sldId="261"/>
            <ac:spMk id="13" creationId="{0D153B68-5844-490D-8E67-F616D6D721CA}"/>
          </ac:spMkLst>
        </pc:spChg>
        <pc:spChg chg="add del">
          <ac:chgData name="Humberto YORIO" userId="f2a187ce32a90a55" providerId="LiveId" clId="{E39CE351-7047-485B-ACC6-CC1F135C157A}" dt="2023-12-22T23:26:40.442" v="929" actId="26606"/>
          <ac:spMkLst>
            <pc:docMk/>
            <pc:sldMk cId="4187354531" sldId="261"/>
            <ac:spMk id="15" creationId="{9A0D773F-7A7D-4DBB-9DEA-86BB8B8F4BC8}"/>
          </ac:spMkLst>
        </pc:spChg>
        <pc:spChg chg="add">
          <ac:chgData name="Humberto YORIO" userId="f2a187ce32a90a55" providerId="LiveId" clId="{E39CE351-7047-485B-ACC6-CC1F135C157A}" dt="2023-12-22T23:26:40.443" v="930" actId="26606"/>
          <ac:spMkLst>
            <pc:docMk/>
            <pc:sldMk cId="4187354531" sldId="261"/>
            <ac:spMk id="17" creationId="{2B97F24A-32CE-4C1C-A50D-3016B394DCFB}"/>
          </ac:spMkLst>
        </pc:spChg>
        <pc:spChg chg="add">
          <ac:chgData name="Humberto YORIO" userId="f2a187ce32a90a55" providerId="LiveId" clId="{E39CE351-7047-485B-ACC6-CC1F135C157A}" dt="2023-12-22T23:26:40.443" v="930" actId="26606"/>
          <ac:spMkLst>
            <pc:docMk/>
            <pc:sldMk cId="4187354531" sldId="261"/>
            <ac:spMk id="18" creationId="{CD8B4F24-440B-49E9-B85D-733523DC064B}"/>
          </ac:spMkLst>
        </pc:spChg>
        <pc:picChg chg="add mod">
          <ac:chgData name="Humberto YORIO" userId="f2a187ce32a90a55" providerId="LiveId" clId="{E39CE351-7047-485B-ACC6-CC1F135C157A}" dt="2023-12-22T23:26:45.781" v="932" actId="962"/>
          <ac:picMkLst>
            <pc:docMk/>
            <pc:sldMk cId="4187354531" sldId="261"/>
            <ac:picMk id="6" creationId="{3BD80D28-2EA6-49FC-BEB1-8F148D21364B}"/>
          </ac:picMkLst>
        </pc:picChg>
      </pc:sldChg>
      <pc:sldChg chg="addSp delSp modSp add mod setBg delDesignElem">
        <pc:chgData name="Humberto YORIO" userId="f2a187ce32a90a55" providerId="LiveId" clId="{E39CE351-7047-485B-ACC6-CC1F135C157A}" dt="2023-12-24T09:42:33.998" v="1658" actId="255"/>
        <pc:sldMkLst>
          <pc:docMk/>
          <pc:sldMk cId="2945570091" sldId="262"/>
        </pc:sldMkLst>
        <pc:spChg chg="mod">
          <ac:chgData name="Humberto YORIO" userId="f2a187ce32a90a55" providerId="LiveId" clId="{E39CE351-7047-485B-ACC6-CC1F135C157A}" dt="2023-12-24T09:42:33.998" v="1658" actId="255"/>
          <ac:spMkLst>
            <pc:docMk/>
            <pc:sldMk cId="2945570091" sldId="262"/>
            <ac:spMk id="3" creationId="{9C6248E9-C7B7-4D7A-B1C4-84BCE20AAFA4}"/>
          </ac:spMkLst>
        </pc:spChg>
        <pc:spChg chg="add">
          <ac:chgData name="Humberto YORIO" userId="f2a187ce32a90a55" providerId="LiveId" clId="{E39CE351-7047-485B-ACC6-CC1F135C157A}" dt="2023-12-22T23:30:44.444" v="951" actId="26606"/>
          <ac:spMkLst>
            <pc:docMk/>
            <pc:sldMk cId="2945570091" sldId="262"/>
            <ac:spMk id="10" creationId="{2B97F24A-32CE-4C1C-A50D-3016B394DCFB}"/>
          </ac:spMkLst>
        </pc:spChg>
        <pc:spChg chg="add">
          <ac:chgData name="Humberto YORIO" userId="f2a187ce32a90a55" providerId="LiveId" clId="{E39CE351-7047-485B-ACC6-CC1F135C157A}" dt="2023-12-22T23:30:44.444" v="951" actId="26606"/>
          <ac:spMkLst>
            <pc:docMk/>
            <pc:sldMk cId="2945570091" sldId="262"/>
            <ac:spMk id="12" creationId="{6357EC4F-235E-4222-A36F-C7878ACE37F2}"/>
          </ac:spMkLst>
        </pc:spChg>
        <pc:spChg chg="del">
          <ac:chgData name="Humberto YORIO" userId="f2a187ce32a90a55" providerId="LiveId" clId="{E39CE351-7047-485B-ACC6-CC1F135C157A}" dt="2023-12-22T23:27:36.065" v="938"/>
          <ac:spMkLst>
            <pc:docMk/>
            <pc:sldMk cId="2945570091" sldId="262"/>
            <ac:spMk id="17" creationId="{2B97F24A-32CE-4C1C-A50D-3016B394DCFB}"/>
          </ac:spMkLst>
        </pc:spChg>
        <pc:spChg chg="del">
          <ac:chgData name="Humberto YORIO" userId="f2a187ce32a90a55" providerId="LiveId" clId="{E39CE351-7047-485B-ACC6-CC1F135C157A}" dt="2023-12-22T23:27:36.065" v="938"/>
          <ac:spMkLst>
            <pc:docMk/>
            <pc:sldMk cId="2945570091" sldId="262"/>
            <ac:spMk id="18" creationId="{CD8B4F24-440B-49E9-B85D-733523DC064B}"/>
          </ac:spMkLst>
        </pc:spChg>
        <pc:picChg chg="add mod">
          <ac:chgData name="Humberto YORIO" userId="f2a187ce32a90a55" providerId="LiveId" clId="{E39CE351-7047-485B-ACC6-CC1F135C157A}" dt="2023-12-22T23:30:44.444" v="951" actId="26606"/>
          <ac:picMkLst>
            <pc:docMk/>
            <pc:sldMk cId="2945570091" sldId="262"/>
            <ac:picMk id="5" creationId="{CFDB105F-3D51-4237-BD18-018330CB74CD}"/>
          </ac:picMkLst>
        </pc:picChg>
        <pc:picChg chg="del">
          <ac:chgData name="Humberto YORIO" userId="f2a187ce32a90a55" providerId="LiveId" clId="{E39CE351-7047-485B-ACC6-CC1F135C157A}" dt="2023-12-22T23:29:11.098" v="947" actId="478"/>
          <ac:picMkLst>
            <pc:docMk/>
            <pc:sldMk cId="2945570091" sldId="262"/>
            <ac:picMk id="6" creationId="{3BD80D28-2EA6-49FC-BEB1-8F148D21364B}"/>
          </ac:picMkLst>
        </pc:picChg>
      </pc:sldChg>
      <pc:sldChg chg="addSp delSp modSp add mod setBg">
        <pc:chgData name="Humberto YORIO" userId="f2a187ce32a90a55" providerId="LiveId" clId="{E39CE351-7047-485B-ACC6-CC1F135C157A}" dt="2023-12-24T09:44:46.994" v="1687" actId="1076"/>
        <pc:sldMkLst>
          <pc:docMk/>
          <pc:sldMk cId="4133367069" sldId="263"/>
        </pc:sldMkLst>
        <pc:spChg chg="mod">
          <ac:chgData name="Humberto YORIO" userId="f2a187ce32a90a55" providerId="LiveId" clId="{E39CE351-7047-485B-ACC6-CC1F135C157A}" dt="2023-12-24T09:43:30.480" v="1668" actId="1076"/>
          <ac:spMkLst>
            <pc:docMk/>
            <pc:sldMk cId="4133367069" sldId="263"/>
            <ac:spMk id="2" creationId="{67035B3C-A32C-4513-8DE4-820070563150}"/>
          </ac:spMkLst>
        </pc:spChg>
        <pc:spChg chg="mod">
          <ac:chgData name="Humberto YORIO" userId="f2a187ce32a90a55" providerId="LiveId" clId="{E39CE351-7047-485B-ACC6-CC1F135C157A}" dt="2023-12-24T09:43:39.801" v="1670" actId="1076"/>
          <ac:spMkLst>
            <pc:docMk/>
            <pc:sldMk cId="4133367069" sldId="263"/>
            <ac:spMk id="3" creationId="{9C6248E9-C7B7-4D7A-B1C4-84BCE20AAFA4}"/>
          </ac:spMkLst>
        </pc:spChg>
        <pc:spChg chg="add del">
          <ac:chgData name="Humberto YORIO" userId="f2a187ce32a90a55" providerId="LiveId" clId="{E39CE351-7047-485B-ACC6-CC1F135C157A}" dt="2023-12-23T11:24:09.751" v="1472" actId="26606"/>
          <ac:spMkLst>
            <pc:docMk/>
            <pc:sldMk cId="4133367069" sldId="263"/>
            <ac:spMk id="10" creationId="{2B97F24A-32CE-4C1C-A50D-3016B394DCFB}"/>
          </ac:spMkLst>
        </pc:spChg>
        <pc:spChg chg="add del">
          <ac:chgData name="Humberto YORIO" userId="f2a187ce32a90a55" providerId="LiveId" clId="{E39CE351-7047-485B-ACC6-CC1F135C157A}" dt="2023-12-23T11:24:09.751" v="1472" actId="26606"/>
          <ac:spMkLst>
            <pc:docMk/>
            <pc:sldMk cId="4133367069" sldId="263"/>
            <ac:spMk id="12" creationId="{6357EC4F-235E-4222-A36F-C7878ACE37F2}"/>
          </ac:spMkLst>
        </pc:spChg>
        <pc:spChg chg="add del mod">
          <ac:chgData name="Humberto YORIO" userId="f2a187ce32a90a55" providerId="LiveId" clId="{E39CE351-7047-485B-ACC6-CC1F135C157A}" dt="2023-12-24T09:44:11.497" v="1676" actId="478"/>
          <ac:spMkLst>
            <pc:docMk/>
            <pc:sldMk cId="4133367069" sldId="263"/>
            <ac:spMk id="15" creationId="{F84D24F8-B3F6-4CB8-ACC4-BBFB4CE44972}"/>
          </ac:spMkLst>
        </pc:spChg>
        <pc:spChg chg="add del">
          <ac:chgData name="Humberto YORIO" userId="f2a187ce32a90a55" providerId="LiveId" clId="{E39CE351-7047-485B-ACC6-CC1F135C157A}" dt="2023-12-23T11:24:09.751" v="1472" actId="26606"/>
          <ac:spMkLst>
            <pc:docMk/>
            <pc:sldMk cId="4133367069" sldId="263"/>
            <ac:spMk id="17" creationId="{352BEC0E-22F8-46D0-9632-375DB541B06C}"/>
          </ac:spMkLst>
        </pc:spChg>
        <pc:spChg chg="add del">
          <ac:chgData name="Humberto YORIO" userId="f2a187ce32a90a55" providerId="LiveId" clId="{E39CE351-7047-485B-ACC6-CC1F135C157A}" dt="2023-12-23T11:24:09.751" v="1472" actId="26606"/>
          <ac:spMkLst>
            <pc:docMk/>
            <pc:sldMk cId="4133367069" sldId="263"/>
            <ac:spMk id="19" creationId="{3FCFB1DE-0B7E-48CC-BA90-B2AB0889F9D6}"/>
          </ac:spMkLst>
        </pc:spChg>
        <pc:picChg chg="add mod ord">
          <ac:chgData name="Humberto YORIO" userId="f2a187ce32a90a55" providerId="LiveId" clId="{E39CE351-7047-485B-ACC6-CC1F135C157A}" dt="2023-12-24T09:44:46.994" v="1687" actId="1076"/>
          <ac:picMkLst>
            <pc:docMk/>
            <pc:sldMk cId="4133367069" sldId="263"/>
            <ac:picMk id="5" creationId="{A2A51919-35BB-4298-B693-DB4113D0BB68}"/>
          </ac:picMkLst>
        </pc:picChg>
        <pc:picChg chg="del">
          <ac:chgData name="Humberto YORIO" userId="f2a187ce32a90a55" providerId="LiveId" clId="{E39CE351-7047-485B-ACC6-CC1F135C157A}" dt="2023-12-23T11:22:06.335" v="1450" actId="478"/>
          <ac:picMkLst>
            <pc:docMk/>
            <pc:sldMk cId="4133367069" sldId="263"/>
            <ac:picMk id="6" creationId="{3BD80D28-2EA6-49FC-BEB1-8F148D21364B}"/>
          </ac:picMkLst>
        </pc:picChg>
        <pc:picChg chg="add del mod">
          <ac:chgData name="Humberto YORIO" userId="f2a187ce32a90a55" providerId="LiveId" clId="{E39CE351-7047-485B-ACC6-CC1F135C157A}" dt="2023-12-24T09:44:36.972" v="1682" actId="478"/>
          <ac:picMkLst>
            <pc:docMk/>
            <pc:sldMk cId="4133367069" sldId="263"/>
            <ac:picMk id="8" creationId="{BACE2188-DC56-4446-B447-E9B8E970BFEF}"/>
          </ac:picMkLst>
        </pc:picChg>
        <pc:picChg chg="add del mod">
          <ac:chgData name="Humberto YORIO" userId="f2a187ce32a90a55" providerId="LiveId" clId="{E39CE351-7047-485B-ACC6-CC1F135C157A}" dt="2023-12-24T09:44:37.659" v="1683" actId="478"/>
          <ac:picMkLst>
            <pc:docMk/>
            <pc:sldMk cId="4133367069" sldId="263"/>
            <ac:picMk id="11" creationId="{07E54EF5-7BF7-4247-804D-569EC279F81F}"/>
          </ac:picMkLst>
        </pc:picChg>
      </pc:sldChg>
      <pc:sldChg chg="delSp modSp add mod">
        <pc:chgData name="Humberto YORIO" userId="f2a187ce32a90a55" providerId="LiveId" clId="{E39CE351-7047-485B-ACC6-CC1F135C157A}" dt="2023-12-24T09:55:22.084" v="2793" actId="20577"/>
        <pc:sldMkLst>
          <pc:docMk/>
          <pc:sldMk cId="4147845866" sldId="264"/>
        </pc:sldMkLst>
        <pc:spChg chg="mod">
          <ac:chgData name="Humberto YORIO" userId="f2a187ce32a90a55" providerId="LiveId" clId="{E39CE351-7047-485B-ACC6-CC1F135C157A}" dt="2023-12-24T09:55:22.084" v="2793" actId="20577"/>
          <ac:spMkLst>
            <pc:docMk/>
            <pc:sldMk cId="4147845866" sldId="264"/>
            <ac:spMk id="3" creationId="{9C6248E9-C7B7-4D7A-B1C4-84BCE20AAFA4}"/>
          </ac:spMkLst>
        </pc:spChg>
        <pc:picChg chg="del">
          <ac:chgData name="Humberto YORIO" userId="f2a187ce32a90a55" providerId="LiveId" clId="{E39CE351-7047-485B-ACC6-CC1F135C157A}" dt="2023-12-24T09:44:25.404" v="1679" actId="478"/>
          <ac:picMkLst>
            <pc:docMk/>
            <pc:sldMk cId="4147845866" sldId="264"/>
            <ac:picMk id="5" creationId="{A2A51919-35BB-4298-B693-DB4113D0BB68}"/>
          </ac:picMkLst>
        </pc:picChg>
        <pc:picChg chg="mod">
          <ac:chgData name="Humberto YORIO" userId="f2a187ce32a90a55" providerId="LiveId" clId="{E39CE351-7047-485B-ACC6-CC1F135C157A}" dt="2023-12-24T09:45:33.900" v="1772" actId="1076"/>
          <ac:picMkLst>
            <pc:docMk/>
            <pc:sldMk cId="4147845866" sldId="264"/>
            <ac:picMk id="8" creationId="{BACE2188-DC56-4446-B447-E9B8E970BFEF}"/>
          </ac:picMkLst>
        </pc:picChg>
        <pc:picChg chg="mod">
          <ac:chgData name="Humberto YORIO" userId="f2a187ce32a90a55" providerId="LiveId" clId="{E39CE351-7047-485B-ACC6-CC1F135C157A}" dt="2023-12-24T09:45:38.422" v="1774" actId="14100"/>
          <ac:picMkLst>
            <pc:docMk/>
            <pc:sldMk cId="4147845866" sldId="264"/>
            <ac:picMk id="11" creationId="{07E54EF5-7BF7-4247-804D-569EC279F81F}"/>
          </ac:picMkLst>
        </pc:picChg>
      </pc:sldChg>
      <pc:sldChg chg="addSp delSp modSp add mod">
        <pc:chgData name="Humberto YORIO" userId="f2a187ce32a90a55" providerId="LiveId" clId="{E39CE351-7047-485B-ACC6-CC1F135C157A}" dt="2023-12-24T10:21:59.842" v="3523" actId="20577"/>
        <pc:sldMkLst>
          <pc:docMk/>
          <pc:sldMk cId="3514597939" sldId="265"/>
        </pc:sldMkLst>
        <pc:spChg chg="mod">
          <ac:chgData name="Humberto YORIO" userId="f2a187ce32a90a55" providerId="LiveId" clId="{E39CE351-7047-485B-ACC6-CC1F135C157A}" dt="2023-12-24T10:21:59.842" v="3523" actId="20577"/>
          <ac:spMkLst>
            <pc:docMk/>
            <pc:sldMk cId="3514597939" sldId="265"/>
            <ac:spMk id="3" creationId="{9C6248E9-C7B7-4D7A-B1C4-84BCE20AAFA4}"/>
          </ac:spMkLst>
        </pc:spChg>
        <pc:spChg chg="add del">
          <ac:chgData name="Humberto YORIO" userId="f2a187ce32a90a55" providerId="LiveId" clId="{E39CE351-7047-485B-ACC6-CC1F135C157A}" dt="2023-12-24T10:10:15.920" v="2966" actId="22"/>
          <ac:spMkLst>
            <pc:docMk/>
            <pc:sldMk cId="3514597939" sldId="265"/>
            <ac:spMk id="13" creationId="{BF45CD5C-DE74-445A-9576-A85FD9DE01C2}"/>
          </ac:spMkLst>
        </pc:spChg>
        <pc:picChg chg="add mod">
          <ac:chgData name="Humberto YORIO" userId="f2a187ce32a90a55" providerId="LiveId" clId="{E39CE351-7047-485B-ACC6-CC1F135C157A}" dt="2023-12-24T09:58:49.480" v="2962" actId="1076"/>
          <ac:picMkLst>
            <pc:docMk/>
            <pc:sldMk cId="3514597939" sldId="265"/>
            <ac:picMk id="5" creationId="{89D13385-447C-4B1C-AE42-8BF86B0E1D39}"/>
          </ac:picMkLst>
        </pc:picChg>
        <pc:picChg chg="add mod">
          <ac:chgData name="Humberto YORIO" userId="f2a187ce32a90a55" providerId="LiveId" clId="{E39CE351-7047-485B-ACC6-CC1F135C157A}" dt="2023-12-24T09:59:09.437" v="2964" actId="1076"/>
          <ac:picMkLst>
            <pc:docMk/>
            <pc:sldMk cId="3514597939" sldId="265"/>
            <ac:picMk id="7" creationId="{F841961E-761B-4645-BC73-BA3AF605EB95}"/>
          </ac:picMkLst>
        </pc:picChg>
        <pc:picChg chg="del">
          <ac:chgData name="Humberto YORIO" userId="f2a187ce32a90a55" providerId="LiveId" clId="{E39CE351-7047-485B-ACC6-CC1F135C157A}" dt="2023-12-24T09:58:08.963" v="2957" actId="478"/>
          <ac:picMkLst>
            <pc:docMk/>
            <pc:sldMk cId="3514597939" sldId="265"/>
            <ac:picMk id="8" creationId="{BACE2188-DC56-4446-B447-E9B8E970BFEF}"/>
          </ac:picMkLst>
        </pc:picChg>
        <pc:picChg chg="del">
          <ac:chgData name="Humberto YORIO" userId="f2a187ce32a90a55" providerId="LiveId" clId="{E39CE351-7047-485B-ACC6-CC1F135C157A}" dt="2023-12-24T09:58:11.464" v="2958" actId="478"/>
          <ac:picMkLst>
            <pc:docMk/>
            <pc:sldMk cId="3514597939" sldId="265"/>
            <ac:picMk id="11" creationId="{07E54EF5-7BF7-4247-804D-569EC279F81F}"/>
          </ac:picMkLst>
        </pc:picChg>
      </pc:sldChg>
      <pc:sldChg chg="addSp delSp modSp add mod setBg delDesignElem">
        <pc:chgData name="Humberto YORIO" userId="f2a187ce32a90a55" providerId="LiveId" clId="{E39CE351-7047-485B-ACC6-CC1F135C157A}" dt="2023-12-24T10:36:57.491" v="4020" actId="20577"/>
        <pc:sldMkLst>
          <pc:docMk/>
          <pc:sldMk cId="335746151" sldId="266"/>
        </pc:sldMkLst>
        <pc:spChg chg="mod">
          <ac:chgData name="Humberto YORIO" userId="f2a187ce32a90a55" providerId="LiveId" clId="{E39CE351-7047-485B-ACC6-CC1F135C157A}" dt="2023-12-24T10:36:57.491" v="4020" actId="20577"/>
          <ac:spMkLst>
            <pc:docMk/>
            <pc:sldMk cId="335746151" sldId="266"/>
            <ac:spMk id="3" creationId="{9C6248E9-C7B7-4D7A-B1C4-84BCE20AAFA4}"/>
          </ac:spMkLst>
        </pc:spChg>
        <pc:spChg chg="del">
          <ac:chgData name="Humberto YORIO" userId="f2a187ce32a90a55" providerId="LiveId" clId="{E39CE351-7047-485B-ACC6-CC1F135C157A}" dt="2023-12-24T10:10:22.905" v="2968"/>
          <ac:spMkLst>
            <pc:docMk/>
            <pc:sldMk cId="335746151" sldId="266"/>
            <ac:spMk id="10" creationId="{2B97F24A-32CE-4C1C-A50D-3016B394DCFB}"/>
          </ac:spMkLst>
        </pc:spChg>
        <pc:spChg chg="del">
          <ac:chgData name="Humberto YORIO" userId="f2a187ce32a90a55" providerId="LiveId" clId="{E39CE351-7047-485B-ACC6-CC1F135C157A}" dt="2023-12-24T10:10:22.905" v="2968"/>
          <ac:spMkLst>
            <pc:docMk/>
            <pc:sldMk cId="335746151" sldId="266"/>
            <ac:spMk id="12" creationId="{6357EC4F-235E-4222-A36F-C7878ACE37F2}"/>
          </ac:spMkLst>
        </pc:spChg>
        <pc:picChg chg="del">
          <ac:chgData name="Humberto YORIO" userId="f2a187ce32a90a55" providerId="LiveId" clId="{E39CE351-7047-485B-ACC6-CC1F135C157A}" dt="2023-12-24T10:28:19.055" v="3669" actId="478"/>
          <ac:picMkLst>
            <pc:docMk/>
            <pc:sldMk cId="335746151" sldId="266"/>
            <ac:picMk id="5" creationId="{89D13385-447C-4B1C-AE42-8BF86B0E1D39}"/>
          </ac:picMkLst>
        </pc:picChg>
        <pc:picChg chg="add mod">
          <ac:chgData name="Humberto YORIO" userId="f2a187ce32a90a55" providerId="LiveId" clId="{E39CE351-7047-485B-ACC6-CC1F135C157A}" dt="2023-12-24T10:34:59.227" v="3672" actId="14100"/>
          <ac:picMkLst>
            <pc:docMk/>
            <pc:sldMk cId="335746151" sldId="266"/>
            <ac:picMk id="6" creationId="{C6CF9F9D-E644-4FD9-A31B-53361DECC43D}"/>
          </ac:picMkLst>
        </pc:picChg>
        <pc:picChg chg="del">
          <ac:chgData name="Humberto YORIO" userId="f2a187ce32a90a55" providerId="LiveId" clId="{E39CE351-7047-485B-ACC6-CC1F135C157A}" dt="2023-12-24T10:28:18.141" v="3668" actId="478"/>
          <ac:picMkLst>
            <pc:docMk/>
            <pc:sldMk cId="335746151" sldId="266"/>
            <ac:picMk id="7" creationId="{F841961E-761B-4645-BC73-BA3AF605EB95}"/>
          </ac:picMkLst>
        </pc:picChg>
      </pc:sldChg>
      <pc:sldChg chg="new del">
        <pc:chgData name="Humberto YORIO" userId="f2a187ce32a90a55" providerId="LiveId" clId="{E39CE351-7047-485B-ACC6-CC1F135C157A}" dt="2023-12-24T10:40:41.138" v="4092" actId="47"/>
        <pc:sldMkLst>
          <pc:docMk/>
          <pc:sldMk cId="2334023996" sldId="267"/>
        </pc:sldMkLst>
      </pc:sldChg>
      <pc:sldChg chg="addSp delSp modSp add mod">
        <pc:chgData name="Humberto YORIO" userId="f2a187ce32a90a55" providerId="LiveId" clId="{E39CE351-7047-485B-ACC6-CC1F135C157A}" dt="2023-12-24T10:49:39.235" v="4634" actId="20577"/>
        <pc:sldMkLst>
          <pc:docMk/>
          <pc:sldMk cId="3698676628" sldId="268"/>
        </pc:sldMkLst>
        <pc:spChg chg="mod">
          <ac:chgData name="Humberto YORIO" userId="f2a187ce32a90a55" providerId="LiveId" clId="{E39CE351-7047-485B-ACC6-CC1F135C157A}" dt="2023-12-24T10:48:11.153" v="4517" actId="14100"/>
          <ac:spMkLst>
            <pc:docMk/>
            <pc:sldMk cId="3698676628" sldId="268"/>
            <ac:spMk id="2" creationId="{67035B3C-A32C-4513-8DE4-820070563150}"/>
          </ac:spMkLst>
        </pc:spChg>
        <pc:spChg chg="mod">
          <ac:chgData name="Humberto YORIO" userId="f2a187ce32a90a55" providerId="LiveId" clId="{E39CE351-7047-485B-ACC6-CC1F135C157A}" dt="2023-12-24T10:49:39.235" v="4634" actId="20577"/>
          <ac:spMkLst>
            <pc:docMk/>
            <pc:sldMk cId="3698676628" sldId="268"/>
            <ac:spMk id="3" creationId="{9C6248E9-C7B7-4D7A-B1C4-84BCE20AAFA4}"/>
          </ac:spMkLst>
        </pc:spChg>
        <pc:picChg chg="add mod">
          <ac:chgData name="Humberto YORIO" userId="f2a187ce32a90a55" providerId="LiveId" clId="{E39CE351-7047-485B-ACC6-CC1F135C157A}" dt="2023-12-24T10:49:02.484" v="4525" actId="1076"/>
          <ac:picMkLst>
            <pc:docMk/>
            <pc:sldMk cId="3698676628" sldId="268"/>
            <ac:picMk id="5" creationId="{6D24C8D0-1688-4FC8-AF19-C283346B9256}"/>
          </ac:picMkLst>
        </pc:picChg>
        <pc:picChg chg="del mod">
          <ac:chgData name="Humberto YORIO" userId="f2a187ce32a90a55" providerId="LiveId" clId="{E39CE351-7047-485B-ACC6-CC1F135C157A}" dt="2023-12-24T10:39:51.524" v="4085" actId="478"/>
          <ac:picMkLst>
            <pc:docMk/>
            <pc:sldMk cId="3698676628" sldId="268"/>
            <ac:picMk id="6" creationId="{C6CF9F9D-E644-4FD9-A31B-53361DECC43D}"/>
          </ac:picMkLst>
        </pc:picChg>
      </pc:sldChg>
      <pc:sldChg chg="addSp delSp modSp add mod">
        <pc:chgData name="Humberto YORIO" userId="f2a187ce32a90a55" providerId="LiveId" clId="{E39CE351-7047-485B-ACC6-CC1F135C157A}" dt="2023-12-24T10:52:19.248" v="4642"/>
        <pc:sldMkLst>
          <pc:docMk/>
          <pc:sldMk cId="3955082724" sldId="269"/>
        </pc:sldMkLst>
        <pc:spChg chg="mod">
          <ac:chgData name="Humberto YORIO" userId="f2a187ce32a90a55" providerId="LiveId" clId="{E39CE351-7047-485B-ACC6-CC1F135C157A}" dt="2023-12-24T10:42:01.883" v="4107" actId="14100"/>
          <ac:spMkLst>
            <pc:docMk/>
            <pc:sldMk cId="3955082724" sldId="269"/>
            <ac:spMk id="2" creationId="{67035B3C-A32C-4513-8DE4-820070563150}"/>
          </ac:spMkLst>
        </pc:spChg>
        <pc:spChg chg="mod">
          <ac:chgData name="Humberto YORIO" userId="f2a187ce32a90a55" providerId="LiveId" clId="{E39CE351-7047-485B-ACC6-CC1F135C157A}" dt="2023-12-24T10:51:43.376" v="4640" actId="14100"/>
          <ac:spMkLst>
            <pc:docMk/>
            <pc:sldMk cId="3955082724" sldId="269"/>
            <ac:spMk id="3" creationId="{9C6248E9-C7B7-4D7A-B1C4-84BCE20AAFA4}"/>
          </ac:spMkLst>
        </pc:spChg>
        <pc:spChg chg="add del mod">
          <ac:chgData name="Humberto YORIO" userId="f2a187ce32a90a55" providerId="LiveId" clId="{E39CE351-7047-485B-ACC6-CC1F135C157A}" dt="2023-12-24T10:52:19.248" v="4642"/>
          <ac:spMkLst>
            <pc:docMk/>
            <pc:sldMk cId="3955082724" sldId="269"/>
            <ac:spMk id="4" creationId="{EDC9D7B8-1BEE-45C1-968F-99C8B5FA1D26}"/>
          </ac:spMkLst>
        </pc:spChg>
      </pc:sldChg>
      <pc:sldChg chg="addSp delSp modSp add mod">
        <pc:chgData name="Humberto YORIO" userId="f2a187ce32a90a55" providerId="LiveId" clId="{E39CE351-7047-485B-ACC6-CC1F135C157A}" dt="2023-12-24T10:46:50.751" v="4515" actId="6549"/>
        <pc:sldMkLst>
          <pc:docMk/>
          <pc:sldMk cId="1840702636" sldId="270"/>
        </pc:sldMkLst>
        <pc:spChg chg="mod">
          <ac:chgData name="Humberto YORIO" userId="f2a187ce32a90a55" providerId="LiveId" clId="{E39CE351-7047-485B-ACC6-CC1F135C157A}" dt="2023-12-24T10:46:50.751" v="4515" actId="6549"/>
          <ac:spMkLst>
            <pc:docMk/>
            <pc:sldMk cId="1840702636" sldId="270"/>
            <ac:spMk id="3" creationId="{9C6248E9-C7B7-4D7A-B1C4-84BCE20AAFA4}"/>
          </ac:spMkLst>
        </pc:spChg>
        <pc:picChg chg="add mod">
          <ac:chgData name="Humberto YORIO" userId="f2a187ce32a90a55" providerId="LiveId" clId="{E39CE351-7047-485B-ACC6-CC1F135C157A}" dt="2023-12-24T10:44:04.457" v="4113" actId="1076"/>
          <ac:picMkLst>
            <pc:docMk/>
            <pc:sldMk cId="1840702636" sldId="270"/>
            <ac:picMk id="5" creationId="{1624395F-AB4F-4DD5-B6E7-BB7F42D8E981}"/>
          </ac:picMkLst>
        </pc:picChg>
        <pc:picChg chg="del">
          <ac:chgData name="Humberto YORIO" userId="f2a187ce32a90a55" providerId="LiveId" clId="{E39CE351-7047-485B-ACC6-CC1F135C157A}" dt="2023-12-24T10:43:57.371" v="4110" actId="478"/>
          <ac:picMkLst>
            <pc:docMk/>
            <pc:sldMk cId="1840702636" sldId="270"/>
            <ac:picMk id="6" creationId="{C6CF9F9D-E644-4FD9-A31B-53361DECC43D}"/>
          </ac:picMkLst>
        </pc:picChg>
      </pc:sldChg>
      <pc:sldChg chg="modSp add mod">
        <pc:chgData name="Humberto YORIO" userId="f2a187ce32a90a55" providerId="LiveId" clId="{E39CE351-7047-485B-ACC6-CC1F135C157A}" dt="2023-12-24T10:54:28.873" v="4668" actId="1076"/>
        <pc:sldMkLst>
          <pc:docMk/>
          <pc:sldMk cId="537752885" sldId="271"/>
        </pc:sldMkLst>
        <pc:spChg chg="mod">
          <ac:chgData name="Humberto YORIO" userId="f2a187ce32a90a55" providerId="LiveId" clId="{E39CE351-7047-485B-ACC6-CC1F135C157A}" dt="2023-12-24T10:54:26.444" v="4667" actId="1076"/>
          <ac:spMkLst>
            <pc:docMk/>
            <pc:sldMk cId="537752885" sldId="271"/>
            <ac:spMk id="2" creationId="{67035B3C-A32C-4513-8DE4-820070563150}"/>
          </ac:spMkLst>
        </pc:spChg>
        <pc:spChg chg="mod">
          <ac:chgData name="Humberto YORIO" userId="f2a187ce32a90a55" providerId="LiveId" clId="{E39CE351-7047-485B-ACC6-CC1F135C157A}" dt="2023-12-24T10:54:28.873" v="4668" actId="1076"/>
          <ac:spMkLst>
            <pc:docMk/>
            <pc:sldMk cId="537752885" sldId="271"/>
            <ac:spMk id="3" creationId="{9C6248E9-C7B7-4D7A-B1C4-84BCE20AAF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07748-0249-4925-BA15-6A9C15DA962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F64FAFF-388E-4BB7-807F-8BD5DE7A6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E75B744-1E76-4741-B7C6-316A7E807647}"/>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5" name="Marcador de pie de página 4">
            <a:extLst>
              <a:ext uri="{FF2B5EF4-FFF2-40B4-BE49-F238E27FC236}">
                <a16:creationId xmlns:a16="http://schemas.microsoft.com/office/drawing/2014/main" id="{F060B562-3D96-42DF-A834-464CC6BD9B2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659B145-5AEA-4EC7-AE64-F598B0374C5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9935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6D00-EBB3-4463-B454-690654D6BF0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207EC94-5B24-46E5-801D-F533033889F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B314277-E2B1-4B70-A2C4-62487E20FAA2}"/>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5" name="Marcador de pie de página 4">
            <a:extLst>
              <a:ext uri="{FF2B5EF4-FFF2-40B4-BE49-F238E27FC236}">
                <a16:creationId xmlns:a16="http://schemas.microsoft.com/office/drawing/2014/main" id="{2B3BB438-7E3B-4CF7-8E25-C175FE411A8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C6E6481-DEC6-49CA-883C-B0A76D26CEF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244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4B523D-2663-4D78-B403-10C250734DB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062C984-BEE1-4ABF-89C7-380DCC68EF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14E67A-7D28-4B5E-91B8-EF774E80B0AA}"/>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5" name="Marcador de pie de página 4">
            <a:extLst>
              <a:ext uri="{FF2B5EF4-FFF2-40B4-BE49-F238E27FC236}">
                <a16:creationId xmlns:a16="http://schemas.microsoft.com/office/drawing/2014/main" id="{878A6DD6-A093-44BF-AE2A-DEDF1FDB1A0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99BE31F-E65C-4FE0-818F-7F9EBC868E3E}"/>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1752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61AB1-1034-4BE4-9931-DF0D407ABB1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5A422B8-40B7-4345-8C90-F7CB7A878E7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CB97466-7462-4485-864A-DC6D8DE98C27}"/>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5" name="Marcador de pie de página 4">
            <a:extLst>
              <a:ext uri="{FF2B5EF4-FFF2-40B4-BE49-F238E27FC236}">
                <a16:creationId xmlns:a16="http://schemas.microsoft.com/office/drawing/2014/main" id="{E906A77F-DE8C-48EE-BF55-B529C63CC7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680441F-2C06-4986-8923-467CD58A5F2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30143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797BA-CA47-461F-AAAE-282C8328A5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9EB81D6-0463-407E-9104-F94133200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2B2A57-D5E1-46ED-BD5D-52A22D65328E}"/>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5" name="Marcador de pie de página 4">
            <a:extLst>
              <a:ext uri="{FF2B5EF4-FFF2-40B4-BE49-F238E27FC236}">
                <a16:creationId xmlns:a16="http://schemas.microsoft.com/office/drawing/2014/main" id="{30592CF6-5B41-4A5A-B91A-7F97F51C489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0BE47B7-93F9-45ED-A09A-887C4E2B507F}"/>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703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3E53F-7A57-447F-AAE8-04B3D9835A6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C4237B1-8B57-49D5-B5AA-AAB34199E0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1ABA8B9-66FC-4F78-A03F-92C5B289997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A35B925-22E2-45F5-B1BE-C3812E060266}"/>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6" name="Marcador de pie de página 5">
            <a:extLst>
              <a:ext uri="{FF2B5EF4-FFF2-40B4-BE49-F238E27FC236}">
                <a16:creationId xmlns:a16="http://schemas.microsoft.com/office/drawing/2014/main" id="{6B4977C8-D3ED-4C63-858E-8CA5CBAAE75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F2B0A62-49AB-4101-8771-DEE67B9025A7}"/>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0403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BE7D3-F2F2-47B0-B9CB-5E9195057B3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6CD838E-2BFD-4AC1-8987-9959745DC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5F9055-96BB-423A-A4AF-E2F37A5994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E5B5E57-844F-4143-8CF7-2C9457EA2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F85B06-0E99-41ED-84C3-9C6325252B1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29ECC37-7FC6-4530-BF0C-171CC7235026}"/>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8" name="Marcador de pie de página 7">
            <a:extLst>
              <a:ext uri="{FF2B5EF4-FFF2-40B4-BE49-F238E27FC236}">
                <a16:creationId xmlns:a16="http://schemas.microsoft.com/office/drawing/2014/main" id="{F88E873A-AE2B-4C51-8EA9-2C51074A53D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AD6E357-8197-40C4-ADC0-B35C43543A23}"/>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78099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01427-407A-4A51-84B5-70A64760C89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EEFC2FA2-F5DA-4EF8-ABF8-0F3D1F5028D1}"/>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4" name="Marcador de pie de página 3">
            <a:extLst>
              <a:ext uri="{FF2B5EF4-FFF2-40B4-BE49-F238E27FC236}">
                <a16:creationId xmlns:a16="http://schemas.microsoft.com/office/drawing/2014/main" id="{930A06E3-E5F0-46E2-8EEB-1CB175C5700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D8F6034-DE93-4208-B146-C5B12DF7E160}"/>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65835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88D191-C0D6-4997-827F-B5E6895E7314}"/>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3" name="Marcador de pie de página 2">
            <a:extLst>
              <a:ext uri="{FF2B5EF4-FFF2-40B4-BE49-F238E27FC236}">
                <a16:creationId xmlns:a16="http://schemas.microsoft.com/office/drawing/2014/main" id="{828D6742-1A0A-446B-9FD6-4701D3CDB45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DC92BEA-222B-4BC8-ABDD-50EE6D880AC8}"/>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61870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49E3C-4060-426D-9E14-E6840503A7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ECD7067-D6CF-4DD3-B596-5688F2F99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96F04C53-8776-40CC-A8D6-D2F935ABB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9987F0-6209-44B1-8453-FF35F32F22B9}"/>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6" name="Marcador de pie de página 5">
            <a:extLst>
              <a:ext uri="{FF2B5EF4-FFF2-40B4-BE49-F238E27FC236}">
                <a16:creationId xmlns:a16="http://schemas.microsoft.com/office/drawing/2014/main" id="{DE1AA3FD-068C-4263-9B1E-8810B342768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C5AC960-0F6F-4EE5-9231-0B545117DDC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3756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C5FCF-32DD-4BAF-8073-2E063C1B95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4F52FC0-FE76-40F6-9A2D-D636B2C44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98DD331-04C4-4009-A2CB-0F516173E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5D7F7F-D2E4-43C8-AB80-1979B97C06C5}"/>
              </a:ext>
            </a:extLst>
          </p:cNvPr>
          <p:cNvSpPr>
            <a:spLocks noGrp="1"/>
          </p:cNvSpPr>
          <p:nvPr>
            <p:ph type="dt" sz="half" idx="10"/>
          </p:nvPr>
        </p:nvSpPr>
        <p:spPr/>
        <p:txBody>
          <a:bodyPr/>
          <a:lstStyle/>
          <a:p>
            <a:fld id="{1795D2BB-853D-41E6-873B-186C34F754C0}" type="datetimeFigureOut">
              <a:rPr lang="es-AR" smtClean="0"/>
              <a:t>23/12/2023</a:t>
            </a:fld>
            <a:endParaRPr lang="es-AR"/>
          </a:p>
        </p:txBody>
      </p:sp>
      <p:sp>
        <p:nvSpPr>
          <p:cNvPr id="6" name="Marcador de pie de página 5">
            <a:extLst>
              <a:ext uri="{FF2B5EF4-FFF2-40B4-BE49-F238E27FC236}">
                <a16:creationId xmlns:a16="http://schemas.microsoft.com/office/drawing/2014/main" id="{7FEFCDF4-C305-4720-9F7F-55C79782371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90E1206-C6D8-4FFB-B8CE-DFCB70DF37E5}"/>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59347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753A57A-8A92-4849-A9B0-36D097BA9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01CE7C2-0AB7-4959-8772-82B38D7F9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68A1C1C-DCDD-41F1-9D74-0D9AF3824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D2BB-853D-41E6-873B-186C34F754C0}" type="datetimeFigureOut">
              <a:rPr lang="es-AR" smtClean="0"/>
              <a:t>23/12/2023</a:t>
            </a:fld>
            <a:endParaRPr lang="es-AR"/>
          </a:p>
        </p:txBody>
      </p:sp>
      <p:sp>
        <p:nvSpPr>
          <p:cNvPr id="5" name="Marcador de pie de página 4">
            <a:extLst>
              <a:ext uri="{FF2B5EF4-FFF2-40B4-BE49-F238E27FC236}">
                <a16:creationId xmlns:a16="http://schemas.microsoft.com/office/drawing/2014/main" id="{15F34C0F-A06C-44E7-936C-27D4D3458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9D1AFF75-DE98-4FFE-9967-9DC8893A1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9CD35-98EF-4C06-980C-080F2C8F13A7}" type="slidenum">
              <a:rPr lang="es-AR" smtClean="0"/>
              <a:t>‹Nº›</a:t>
            </a:fld>
            <a:endParaRPr lang="es-AR"/>
          </a:p>
        </p:txBody>
      </p:sp>
    </p:spTree>
    <p:extLst>
      <p:ext uri="{BB962C8B-B14F-4D97-AF65-F5344CB8AC3E}">
        <p14:creationId xmlns:p14="http://schemas.microsoft.com/office/powerpoint/2010/main" val="366209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CE893-D6D8-4DAC-AEDA-9F9AB6512170}"/>
              </a:ext>
            </a:extLst>
          </p:cNvPr>
          <p:cNvSpPr>
            <a:spLocks noGrp="1"/>
          </p:cNvSpPr>
          <p:nvPr>
            <p:ph type="ctrTitle"/>
          </p:nvPr>
        </p:nvSpPr>
        <p:spPr>
          <a:xfrm>
            <a:off x="1524000" y="2235200"/>
            <a:ext cx="9144000" cy="2387600"/>
          </a:xfrm>
        </p:spPr>
        <p:txBody>
          <a:bodyPr>
            <a:normAutofit fontScale="90000"/>
          </a:bodyPr>
          <a:lstStyle/>
          <a:p>
            <a:r>
              <a:rPr lang="es-AR" b="1" dirty="0">
                <a:effectLst/>
                <a:latin typeface="Consolas" panose="020B0609020204030204" pitchFamily="49" charset="0"/>
              </a:rPr>
              <a:t>RETENCION CLIENTES EMPRESA DE TELEFONIA</a:t>
            </a:r>
            <a:br>
              <a:rPr lang="es-AR" b="0" dirty="0">
                <a:solidFill>
                  <a:srgbClr val="D4D4D4"/>
                </a:solidFill>
                <a:effectLst/>
                <a:latin typeface="Consolas" panose="020B0609020204030204" pitchFamily="49" charset="0"/>
              </a:rPr>
            </a:br>
            <a:endParaRPr lang="es-AR" dirty="0"/>
          </a:p>
        </p:txBody>
      </p:sp>
    </p:spTree>
    <p:extLst>
      <p:ext uri="{BB962C8B-B14F-4D97-AF65-F5344CB8AC3E}">
        <p14:creationId xmlns:p14="http://schemas.microsoft.com/office/powerpoint/2010/main" val="305489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Analizamos los métodos de pagos para verificar  si en los mismos puede existir algún patrón de abandono y observamos que los métodos de pagos </a:t>
            </a:r>
            <a:r>
              <a:rPr lang="es-ES" sz="2000" dirty="0" err="1">
                <a:latin typeface="Roboto" panose="02000000000000000000" pitchFamily="2" charset="0"/>
              </a:rPr>
              <a:t>autómaticos</a:t>
            </a:r>
            <a:r>
              <a:rPr lang="es-ES" sz="2000" dirty="0">
                <a:latin typeface="Roboto" panose="02000000000000000000" pitchFamily="2" charset="0"/>
              </a:rPr>
              <a:t> son menos propensos a las bajas.</a:t>
            </a:r>
          </a:p>
          <a:p>
            <a:pPr marL="0" indent="0">
              <a:buNone/>
            </a:pPr>
            <a:r>
              <a:rPr lang="es-ES" sz="2000" dirty="0">
                <a:latin typeface="Roboto" panose="02000000000000000000" pitchFamily="2" charset="0"/>
              </a:rPr>
              <a:t>#INSIGHT: Cuando mas facilidades de poder darse de baja es donde se producen en mayor medida. Mejorar experiencia de usuario?</a:t>
            </a:r>
            <a:endParaRPr lang="en-US" sz="2000" dirty="0">
              <a:latin typeface="Roboto" panose="02000000000000000000" pitchFamily="2" charset="0"/>
            </a:endParaRPr>
          </a:p>
        </p:txBody>
      </p:sp>
      <p:pic>
        <p:nvPicPr>
          <p:cNvPr id="6" name="Imagen 5">
            <a:extLst>
              <a:ext uri="{FF2B5EF4-FFF2-40B4-BE49-F238E27FC236}">
                <a16:creationId xmlns:a16="http://schemas.microsoft.com/office/drawing/2014/main" id="{C6CF9F9D-E644-4FD9-A31B-53361DECC43D}"/>
              </a:ext>
            </a:extLst>
          </p:cNvPr>
          <p:cNvPicPr>
            <a:picLocks noChangeAspect="1"/>
          </p:cNvPicPr>
          <p:nvPr/>
        </p:nvPicPr>
        <p:blipFill>
          <a:blip r:embed="rId2"/>
          <a:stretch>
            <a:fillRect/>
          </a:stretch>
        </p:blipFill>
        <p:spPr>
          <a:xfrm>
            <a:off x="3810431" y="952660"/>
            <a:ext cx="7944258" cy="4493100"/>
          </a:xfrm>
          <a:prstGeom prst="rect">
            <a:avLst/>
          </a:prstGeom>
        </p:spPr>
      </p:pic>
    </p:spTree>
    <p:extLst>
      <p:ext uri="{BB962C8B-B14F-4D97-AF65-F5344CB8AC3E}">
        <p14:creationId xmlns:p14="http://schemas.microsoft.com/office/powerpoint/2010/main" val="33574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Respecto a Servicios contratados ,  verificamos que la contratación de servicios de seguridad y otros servicios adicionales , </a:t>
            </a:r>
            <a:r>
              <a:rPr lang="es-ES" sz="2000" dirty="0" err="1">
                <a:latin typeface="Roboto" panose="02000000000000000000" pitchFamily="2" charset="0"/>
              </a:rPr>
              <a:t>dismuyen</a:t>
            </a:r>
            <a:r>
              <a:rPr lang="es-ES" sz="2000" dirty="0">
                <a:latin typeface="Roboto" panose="02000000000000000000" pitchFamily="2" charset="0"/>
              </a:rPr>
              <a:t> la tasa de abandono.</a:t>
            </a:r>
          </a:p>
          <a:p>
            <a:pPr marL="0" indent="0">
              <a:buNone/>
            </a:pPr>
            <a:r>
              <a:rPr lang="es-ES" sz="2000" dirty="0">
                <a:latin typeface="Roboto" panose="02000000000000000000" pitchFamily="2" charset="0"/>
              </a:rPr>
              <a:t>#INSIGHT: Se debiera evaluar como impacta en la experiencia de usuario y el tiempo de uso que genera una mayor lealtad con la empresa.</a:t>
            </a: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1624395F-AB4F-4DD5-B6E7-BB7F42D8E981}"/>
              </a:ext>
            </a:extLst>
          </p:cNvPr>
          <p:cNvPicPr>
            <a:picLocks noChangeAspect="1"/>
          </p:cNvPicPr>
          <p:nvPr/>
        </p:nvPicPr>
        <p:blipFill>
          <a:blip r:embed="rId2"/>
          <a:stretch>
            <a:fillRect/>
          </a:stretch>
        </p:blipFill>
        <p:spPr>
          <a:xfrm>
            <a:off x="4825237" y="255962"/>
            <a:ext cx="6980683" cy="6346076"/>
          </a:xfrm>
          <a:prstGeom prst="rect">
            <a:avLst/>
          </a:prstGeom>
        </p:spPr>
      </p:pic>
    </p:spTree>
    <p:extLst>
      <p:ext uri="{BB962C8B-B14F-4D97-AF65-F5344CB8AC3E}">
        <p14:creationId xmlns:p14="http://schemas.microsoft.com/office/powerpoint/2010/main" val="184070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6491224" cy="745487"/>
          </a:xfrm>
        </p:spPr>
        <p:txBody>
          <a:bodyPr anchor="b">
            <a:normAutofit/>
          </a:bodyPr>
          <a:lstStyle/>
          <a:p>
            <a:r>
              <a:rPr lang="es-AR" sz="3800" u="sng" dirty="0"/>
              <a:t>Modelo de Machine </a:t>
            </a:r>
            <a:r>
              <a:rPr lang="es-AR" sz="3800" u="sng" dirty="0" err="1"/>
              <a:t>Learning</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007484"/>
            <a:ext cx="11124184" cy="2234458"/>
          </a:xfrm>
        </p:spPr>
        <p:txBody>
          <a:bodyPr anchor="t">
            <a:noAutofit/>
          </a:bodyPr>
          <a:lstStyle/>
          <a:p>
            <a:pPr marL="0" indent="0">
              <a:lnSpc>
                <a:spcPct val="107000"/>
              </a:lnSpc>
              <a:spcAft>
                <a:spcPts val="800"/>
              </a:spcAft>
              <a:buNone/>
            </a:pPr>
            <a:r>
              <a:rPr lang="es-AR" sz="1800" dirty="0">
                <a:latin typeface="Roboto" panose="02000000000000000000" pitchFamily="2" charset="0"/>
              </a:rPr>
              <a:t>Para predecir la pérdida de clientes, empleamos el algoritmo  regresión logística. Dividimos el conjunto de datos en conjuntos de entrenamiento y evaluación, entrenamos cada modelo con los datos de entrenamiento y evaluamos su rendimiento mediante la puntuación F1, una métrica que equilibra la precisión y la recuperación. Tomamos en cuenta  las variables de acuerdo a su correlación a la correlación </a:t>
            </a:r>
          </a:p>
        </p:txBody>
      </p:sp>
      <p:pic>
        <p:nvPicPr>
          <p:cNvPr id="5" name="Imagen 4">
            <a:extLst>
              <a:ext uri="{FF2B5EF4-FFF2-40B4-BE49-F238E27FC236}">
                <a16:creationId xmlns:a16="http://schemas.microsoft.com/office/drawing/2014/main" id="{6D24C8D0-1688-4FC8-AF19-C283346B9256}"/>
              </a:ext>
            </a:extLst>
          </p:cNvPr>
          <p:cNvPicPr>
            <a:picLocks noChangeAspect="1"/>
          </p:cNvPicPr>
          <p:nvPr/>
        </p:nvPicPr>
        <p:blipFill>
          <a:blip r:embed="rId2"/>
          <a:stretch>
            <a:fillRect/>
          </a:stretch>
        </p:blipFill>
        <p:spPr>
          <a:xfrm>
            <a:off x="489803" y="2286000"/>
            <a:ext cx="8115717" cy="4673600"/>
          </a:xfrm>
          <a:prstGeom prst="rect">
            <a:avLst/>
          </a:prstGeom>
        </p:spPr>
      </p:pic>
    </p:spTree>
    <p:extLst>
      <p:ext uri="{BB962C8B-B14F-4D97-AF65-F5344CB8AC3E}">
        <p14:creationId xmlns:p14="http://schemas.microsoft.com/office/powerpoint/2010/main" val="369867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4753864" cy="1223007"/>
          </a:xfrm>
        </p:spPr>
        <p:txBody>
          <a:bodyPr anchor="b">
            <a:normAutofit/>
          </a:bodyPr>
          <a:lstStyle/>
          <a:p>
            <a:r>
              <a:rPr lang="es-AR" sz="3800" u="sng" dirty="0"/>
              <a:t>Resultados e </a:t>
            </a:r>
            <a:r>
              <a:rPr lang="es-AR" sz="3800" u="sng" dirty="0" err="1"/>
              <a:t>Insights</a:t>
            </a:r>
            <a:endParaRPr lang="es-AR" sz="3800" u="sng" dirty="0"/>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752970"/>
            <a:ext cx="11124184" cy="4180469"/>
          </a:xfrm>
        </p:spPr>
        <p:txBody>
          <a:bodyPr anchor="t">
            <a:noAutofit/>
          </a:bodyPr>
          <a:lstStyle/>
          <a:p>
            <a:pPr>
              <a:lnSpc>
                <a:spcPct val="107000"/>
              </a:lnSpc>
              <a:spcAft>
                <a:spcPts val="800"/>
              </a:spcAft>
            </a:pPr>
            <a:r>
              <a:rPr lang="es-AR" sz="2400" dirty="0">
                <a:latin typeface="Roboto" panose="02000000000000000000" pitchFamily="2" charset="0"/>
              </a:rPr>
              <a:t>Para Al evaluar los modelos, encontramos que el modelo de Regresión Logística  </a:t>
            </a:r>
            <a:r>
              <a:rPr lang="es-ES" sz="2400" dirty="0">
                <a:latin typeface="Roboto" panose="02000000000000000000" pitchFamily="2" charset="0"/>
              </a:rPr>
              <a:t>un buen desempeño en la clasificación general, con un alto valor de </a:t>
            </a:r>
            <a:r>
              <a:rPr lang="es-ES" sz="2400" dirty="0" err="1">
                <a:latin typeface="Roboto" panose="02000000000000000000" pitchFamily="2" charset="0"/>
              </a:rPr>
              <a:t>accuracy</a:t>
            </a:r>
            <a:r>
              <a:rPr lang="es-ES" sz="2400" dirty="0">
                <a:latin typeface="Roboto" panose="02000000000000000000" pitchFamily="2" charset="0"/>
              </a:rPr>
              <a:t>. La precisión y el </a:t>
            </a:r>
            <a:r>
              <a:rPr lang="es-ES" sz="2400" dirty="0" err="1">
                <a:latin typeface="Roboto" panose="02000000000000000000" pitchFamily="2" charset="0"/>
              </a:rPr>
              <a:t>recall</a:t>
            </a:r>
            <a:r>
              <a:rPr lang="es-ES" sz="2400" dirty="0">
                <a:latin typeface="Roboto" panose="02000000000000000000" pitchFamily="2" charset="0"/>
              </a:rPr>
              <a:t> varían entre las clases, con una mayor precisión para la clase 0 y un </a:t>
            </a:r>
            <a:r>
              <a:rPr lang="es-ES" sz="2400" dirty="0" err="1">
                <a:latin typeface="Roboto" panose="02000000000000000000" pitchFamily="2" charset="0"/>
              </a:rPr>
              <a:t>recall</a:t>
            </a:r>
            <a:r>
              <a:rPr lang="es-ES" sz="2400" dirty="0">
                <a:latin typeface="Roboto" panose="02000000000000000000" pitchFamily="2" charset="0"/>
              </a:rPr>
              <a:t> más bajo para la clase 1. El f1-score ponderado proporciona una medida general del rendimiento del modelo. Las métricas de validación cruzada refuerzan la evaluación del modelo en diferentes particiones del conjunto de datos, mostrando una consistencia en su rendimiento.</a:t>
            </a:r>
            <a:r>
              <a:rPr lang="es-AR" sz="2400" dirty="0">
                <a:latin typeface="Roboto" panose="02000000000000000000" pitchFamily="2" charset="0"/>
              </a:rPr>
              <a:t>. Esto indica que el modelo proporciona un equilibrio razonable entre la identificación correcta de los clientes abandonados y la minimización de los falsos positivos</a:t>
            </a:r>
          </a:p>
          <a:p>
            <a:pPr marL="0" indent="0">
              <a:lnSpc>
                <a:spcPct val="107000"/>
              </a:lnSpc>
              <a:spcAft>
                <a:spcPts val="800"/>
              </a:spcAft>
              <a:buNone/>
            </a:pPr>
            <a:endParaRPr lang="es-AR" sz="2400" dirty="0">
              <a:latin typeface="Roboto" panose="02000000000000000000" pitchFamily="2" charset="0"/>
            </a:endParaRPr>
          </a:p>
        </p:txBody>
      </p:sp>
    </p:spTree>
    <p:extLst>
      <p:ext uri="{BB962C8B-B14F-4D97-AF65-F5344CB8AC3E}">
        <p14:creationId xmlns:p14="http://schemas.microsoft.com/office/powerpoint/2010/main" val="395508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7404" y="-450847"/>
            <a:ext cx="5800344" cy="1223007"/>
          </a:xfrm>
        </p:spPr>
        <p:txBody>
          <a:bodyPr anchor="b">
            <a:normAutofit/>
          </a:bodyPr>
          <a:lstStyle/>
          <a:p>
            <a:r>
              <a:rPr lang="es-AR" sz="3800" u="sng" dirty="0"/>
              <a:t>Resultados e </a:t>
            </a:r>
            <a:r>
              <a:rPr lang="es-AR" sz="3800" u="sng" dirty="0" err="1"/>
              <a:t>Insights</a:t>
            </a:r>
            <a:r>
              <a:rPr lang="es-AR" sz="3800" u="sng" dirty="0"/>
              <a:t> (</a:t>
            </a:r>
            <a:r>
              <a:rPr lang="es-AR" sz="3800" u="sng" dirty="0" err="1"/>
              <a:t>cont</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120904" y="772160"/>
            <a:ext cx="11124184" cy="4180469"/>
          </a:xfrm>
        </p:spPr>
        <p:txBody>
          <a:bodyPr anchor="t">
            <a:noAutofit/>
          </a:bodyPr>
          <a:lstStyle/>
          <a:p>
            <a:pPr>
              <a:lnSpc>
                <a:spcPct val="107000"/>
              </a:lnSpc>
              <a:spcAft>
                <a:spcPts val="800"/>
              </a:spcAft>
            </a:pPr>
            <a:r>
              <a:rPr lang="es-AR" sz="2400" dirty="0">
                <a:latin typeface="Roboto" panose="02000000000000000000" pitchFamily="2" charset="0"/>
              </a:rPr>
              <a:t>En conclusión, nuestro análisis del conjunto de datos de abandono de clientes de telecomunicaciones proporcionó información valiosa sobre el comportamiento de los clientes y los factores que influyen en la abandono. Al aprovechar las técnicas de aprendizaje automático, desarrollamos un modelo predictivo que puede identificar posibles abandonos y ayudar a la empresa de telecomunicaciones a tomar medidas proactivas para retener a los clientes. Comprender el impacto de los servicios adicionales y los tipos de contratos puede guiar estrategias específicas de marketing y mejora del servicio. </a:t>
            </a:r>
          </a:p>
          <a:p>
            <a:pPr>
              <a:lnSpc>
                <a:spcPct val="107000"/>
              </a:lnSpc>
              <a:spcAft>
                <a:spcPts val="800"/>
              </a:spcAft>
            </a:pPr>
            <a:r>
              <a:rPr lang="es-AR" sz="2400" dirty="0">
                <a:latin typeface="Roboto" panose="02000000000000000000" pitchFamily="2" charset="0"/>
              </a:rPr>
              <a:t>Al combinar el análisis de datos y el aprendizaje automático, empresas como </a:t>
            </a:r>
            <a:r>
              <a:rPr lang="es-AR" sz="2400" dirty="0" err="1">
                <a:latin typeface="Roboto" panose="02000000000000000000" pitchFamily="2" charset="0"/>
              </a:rPr>
              <a:t>Telco</a:t>
            </a:r>
            <a:r>
              <a:rPr lang="es-AR" sz="2400" dirty="0">
                <a:latin typeface="Roboto" panose="02000000000000000000" pitchFamily="2" charset="0"/>
              </a:rPr>
              <a:t> pueden tomar decisiones informadas y desarrollar estrategias efectivas de retención de clientes. La información obtenida de este análisis puede contribuir a reducir las tasas de abandono de clientes, aumentar la satisfacción del cliente y mejorar el rendimiento empresarial.</a:t>
            </a:r>
          </a:p>
          <a:p>
            <a:pPr>
              <a:lnSpc>
                <a:spcPct val="107000"/>
              </a:lnSpc>
              <a:spcAft>
                <a:spcPts val="800"/>
              </a:spcAft>
            </a:pPr>
            <a:endParaRPr lang="es-AR" sz="2400" dirty="0">
              <a:latin typeface="Roboto" panose="02000000000000000000" pitchFamily="2" charset="0"/>
            </a:endParaRPr>
          </a:p>
          <a:p>
            <a:pPr>
              <a:lnSpc>
                <a:spcPct val="107000"/>
              </a:lnSpc>
              <a:spcAft>
                <a:spcPts val="800"/>
              </a:spcAft>
            </a:pPr>
            <a:endParaRPr lang="es-AR" sz="2400" dirty="0">
              <a:latin typeface="Roboto" panose="02000000000000000000" pitchFamily="2" charset="0"/>
            </a:endParaRPr>
          </a:p>
        </p:txBody>
      </p:sp>
    </p:spTree>
    <p:extLst>
      <p:ext uri="{BB962C8B-B14F-4D97-AF65-F5344CB8AC3E}">
        <p14:creationId xmlns:p14="http://schemas.microsoft.com/office/powerpoint/2010/main" val="53775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38200" y="375285"/>
            <a:ext cx="10515600" cy="1325563"/>
          </a:xfrm>
        </p:spPr>
        <p:txBody>
          <a:bodyPr/>
          <a:lstStyle/>
          <a:p>
            <a:r>
              <a:rPr lang="es-AR" dirty="0"/>
              <a:t>Introducción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p:txBody>
          <a:bodyPr/>
          <a:lstStyle/>
          <a:p>
            <a:pPr marL="0" indent="0">
              <a:buNone/>
            </a:pPr>
            <a:r>
              <a:rPr lang="es-AR" dirty="0"/>
              <a:t>La retención de clientes es un desafío para el negocio donde la competencia es extremadamente alta.</a:t>
            </a:r>
          </a:p>
          <a:p>
            <a:pPr marL="0" indent="0">
              <a:buNone/>
            </a:pPr>
            <a:r>
              <a:rPr lang="es-AR" dirty="0"/>
              <a:t>En este trabajo realizamos  la exploración del </a:t>
            </a:r>
            <a:r>
              <a:rPr lang="es-AR" dirty="0" err="1"/>
              <a:t>dataset</a:t>
            </a:r>
            <a:r>
              <a:rPr lang="es-AR" dirty="0"/>
              <a:t> y  aplicamos técnicas de machine </a:t>
            </a:r>
            <a:r>
              <a:rPr lang="es-AR" dirty="0" err="1"/>
              <a:t>learning</a:t>
            </a:r>
            <a:r>
              <a:rPr lang="es-AR" dirty="0"/>
              <a:t> que nos que  nos darán una aproximación a </a:t>
            </a:r>
            <a:r>
              <a:rPr lang="es-AR" dirty="0" err="1"/>
              <a:t>insights</a:t>
            </a:r>
            <a:r>
              <a:rPr lang="es-AR" dirty="0"/>
              <a:t>  que nos permitan establecer las causas por la cual los clientes renuncian.</a:t>
            </a:r>
          </a:p>
          <a:p>
            <a:pPr marL="0" indent="0">
              <a:buNone/>
            </a:pPr>
            <a:r>
              <a:rPr lang="es-AR" dirty="0"/>
              <a:t>Nos valdremos de técnicas de machine </a:t>
            </a:r>
            <a:r>
              <a:rPr lang="es-AR" dirty="0" err="1"/>
              <a:t>learning</a:t>
            </a:r>
            <a:r>
              <a:rPr lang="es-AR" dirty="0"/>
              <a:t> que nos  permitan identificar los factores que contribuyen a  decisión de renunciar por parte de los clientes.</a:t>
            </a:r>
          </a:p>
        </p:txBody>
      </p:sp>
    </p:spTree>
    <p:extLst>
      <p:ext uri="{BB962C8B-B14F-4D97-AF65-F5344CB8AC3E}">
        <p14:creationId xmlns:p14="http://schemas.microsoft.com/office/powerpoint/2010/main" val="145705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p:txBody>
          <a:bodyPr/>
          <a:lstStyle/>
          <a:p>
            <a:r>
              <a:rPr lang="es-AR" dirty="0"/>
              <a:t>De que consta el </a:t>
            </a:r>
            <a:r>
              <a:rPr lang="es-AR" dirty="0" err="1"/>
              <a:t>dataset</a:t>
            </a:r>
            <a:endParaRPr lang="es-AR" dirty="0"/>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838200" y="1409065"/>
            <a:ext cx="10515600" cy="2583815"/>
          </a:xfrm>
        </p:spPr>
        <p:txBody>
          <a:bodyPr/>
          <a:lstStyle/>
          <a:p>
            <a:pPr marL="0" indent="0">
              <a:buNone/>
            </a:pPr>
            <a:r>
              <a:rPr lang="en-US" dirty="0"/>
              <a:t>El Dataset </a:t>
            </a:r>
            <a:r>
              <a:rPr lang="en-US" dirty="0" err="1"/>
              <a:t>consta</a:t>
            </a:r>
            <a:r>
              <a:rPr lang="en-US" dirty="0"/>
              <a:t> de </a:t>
            </a:r>
            <a:r>
              <a:rPr lang="en-US" dirty="0" err="1"/>
              <a:t>información</a:t>
            </a:r>
            <a:r>
              <a:rPr lang="en-US" dirty="0"/>
              <a:t> </a:t>
            </a:r>
            <a:r>
              <a:rPr lang="en-US" dirty="0" err="1"/>
              <a:t>referente</a:t>
            </a:r>
            <a:r>
              <a:rPr lang="en-US" dirty="0"/>
              <a:t> a </a:t>
            </a:r>
            <a:r>
              <a:rPr lang="en-US" dirty="0" err="1"/>
              <a:t>clientes</a:t>
            </a:r>
            <a:r>
              <a:rPr lang="en-US" dirty="0"/>
              <a:t> de </a:t>
            </a:r>
            <a:r>
              <a:rPr lang="en-US" dirty="0" err="1"/>
              <a:t>acuerdo</a:t>
            </a:r>
            <a:r>
              <a:rPr lang="en-US" dirty="0"/>
              <a:t> a </a:t>
            </a:r>
            <a:r>
              <a:rPr lang="en-US" dirty="0" err="1"/>
              <a:t>características</a:t>
            </a:r>
            <a:r>
              <a:rPr lang="en-US" dirty="0"/>
              <a:t> </a:t>
            </a:r>
            <a:r>
              <a:rPr lang="en-US" dirty="0" err="1"/>
              <a:t>demográficas</a:t>
            </a:r>
            <a:r>
              <a:rPr lang="en-US" dirty="0"/>
              <a:t>  y </a:t>
            </a:r>
            <a:r>
              <a:rPr lang="en-US" dirty="0" err="1"/>
              <a:t>suscripción</a:t>
            </a:r>
            <a:r>
              <a:rPr lang="en-US" dirty="0"/>
              <a:t> de </a:t>
            </a:r>
            <a:r>
              <a:rPr lang="en-US" dirty="0" err="1"/>
              <a:t>servicios</a:t>
            </a:r>
            <a:r>
              <a:rPr lang="en-US" dirty="0"/>
              <a:t> , </a:t>
            </a:r>
            <a:r>
              <a:rPr lang="en-US" dirty="0" err="1"/>
              <a:t>detalle</a:t>
            </a:r>
            <a:r>
              <a:rPr lang="en-US" dirty="0"/>
              <a:t> de </a:t>
            </a:r>
            <a:r>
              <a:rPr lang="en-US" dirty="0" err="1"/>
              <a:t>contratos</a:t>
            </a:r>
            <a:r>
              <a:rPr lang="en-US" dirty="0"/>
              <a:t> y </a:t>
            </a:r>
            <a:r>
              <a:rPr lang="en-US" dirty="0" err="1"/>
              <a:t>su</a:t>
            </a:r>
            <a:r>
              <a:rPr lang="en-US" dirty="0"/>
              <a:t> status  </a:t>
            </a:r>
            <a:r>
              <a:rPr lang="en-US" dirty="0" err="1"/>
              <a:t>en</a:t>
            </a:r>
            <a:r>
              <a:rPr lang="en-US" dirty="0"/>
              <a:t> </a:t>
            </a:r>
            <a:r>
              <a:rPr lang="en-US" dirty="0" err="1"/>
              <a:t>referencia</a:t>
            </a:r>
            <a:r>
              <a:rPr lang="en-US" dirty="0"/>
              <a:t> a </a:t>
            </a:r>
            <a:r>
              <a:rPr lang="en-US" dirty="0" err="1"/>
              <a:t>renuncia</a:t>
            </a:r>
            <a:r>
              <a:rPr lang="en-US" dirty="0"/>
              <a:t>.</a:t>
            </a:r>
          </a:p>
          <a:p>
            <a:pPr marL="0" indent="0">
              <a:buNone/>
            </a:pPr>
            <a:r>
              <a:rPr lang="en-US" dirty="0" err="1"/>
              <a:t>Nuestro</a:t>
            </a:r>
            <a:r>
              <a:rPr lang="en-US" dirty="0"/>
              <a:t> </a:t>
            </a:r>
            <a:r>
              <a:rPr lang="en-US" dirty="0" err="1"/>
              <a:t>objetivo</a:t>
            </a:r>
            <a:r>
              <a:rPr lang="en-US" dirty="0"/>
              <a:t> es </a:t>
            </a:r>
            <a:r>
              <a:rPr lang="en-US" dirty="0" err="1"/>
              <a:t>analizar</a:t>
            </a:r>
            <a:r>
              <a:rPr lang="en-US" dirty="0"/>
              <a:t> los </a:t>
            </a:r>
            <a:r>
              <a:rPr lang="en-US" dirty="0" err="1"/>
              <a:t>datos</a:t>
            </a:r>
            <a:r>
              <a:rPr lang="en-US" dirty="0"/>
              <a:t> y </a:t>
            </a:r>
            <a:r>
              <a:rPr lang="en-US" dirty="0" err="1"/>
              <a:t>desarrollar</a:t>
            </a:r>
            <a:r>
              <a:rPr lang="en-US" dirty="0"/>
              <a:t> un </a:t>
            </a:r>
            <a:r>
              <a:rPr lang="en-US" dirty="0" err="1"/>
              <a:t>modelo</a:t>
            </a:r>
            <a:r>
              <a:rPr lang="en-US" dirty="0"/>
              <a:t> que </a:t>
            </a:r>
            <a:r>
              <a:rPr lang="en-US" dirty="0" err="1"/>
              <a:t>prediga</a:t>
            </a:r>
            <a:r>
              <a:rPr lang="en-US" dirty="0"/>
              <a:t> </a:t>
            </a:r>
            <a:r>
              <a:rPr lang="en-US" dirty="0" err="1"/>
              <a:t>si</a:t>
            </a:r>
            <a:r>
              <a:rPr lang="en-US" dirty="0"/>
              <a:t> </a:t>
            </a:r>
            <a:r>
              <a:rPr lang="en-US" dirty="0" err="1"/>
              <a:t>el</a:t>
            </a:r>
            <a:r>
              <a:rPr lang="en-US" dirty="0"/>
              <a:t> </a:t>
            </a:r>
            <a:r>
              <a:rPr lang="en-US" u="sng" dirty="0" err="1"/>
              <a:t>cliente</a:t>
            </a:r>
            <a:r>
              <a:rPr lang="en-US" dirty="0"/>
              <a:t> </a:t>
            </a:r>
            <a:r>
              <a:rPr lang="en-US" dirty="0" err="1"/>
              <a:t>potencialmente</a:t>
            </a:r>
            <a:r>
              <a:rPr lang="en-US" dirty="0"/>
              <a:t> </a:t>
            </a:r>
            <a:r>
              <a:rPr lang="en-US" dirty="0" err="1"/>
              <a:t>pueda</a:t>
            </a:r>
            <a:r>
              <a:rPr lang="en-US" dirty="0"/>
              <a:t> </a:t>
            </a:r>
            <a:r>
              <a:rPr lang="en-US" dirty="0" err="1"/>
              <a:t>renunciar</a:t>
            </a:r>
            <a:endParaRPr lang="en-US" dirty="0"/>
          </a:p>
        </p:txBody>
      </p:sp>
    </p:spTree>
    <p:extLst>
      <p:ext uri="{BB962C8B-B14F-4D97-AF65-F5344CB8AC3E}">
        <p14:creationId xmlns:p14="http://schemas.microsoft.com/office/powerpoint/2010/main" val="121967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499766" y="-396240"/>
            <a:ext cx="10515600" cy="1325563"/>
          </a:xfrm>
        </p:spPr>
        <p:txBody>
          <a:bodyPr/>
          <a:lstStyle/>
          <a:p>
            <a:r>
              <a:rPr lang="es-AR" u="sng" dirty="0"/>
              <a:t>Hipótesis y preguntas de interés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499766" y="586264"/>
            <a:ext cx="10515600" cy="4669471"/>
          </a:xfrm>
        </p:spPr>
        <p:txBody>
          <a:bodyPr>
            <a:noAutofit/>
          </a:bodyPr>
          <a:lstStyle/>
          <a:p>
            <a:r>
              <a:rPr lang="es-ES" sz="2400" dirty="0"/>
              <a:t>El objetivo principal de este análisis es proporcionar </a:t>
            </a:r>
            <a:r>
              <a:rPr lang="es-ES" sz="2400" dirty="0" err="1"/>
              <a:t>insights</a:t>
            </a:r>
            <a:r>
              <a:rPr lang="es-ES" sz="2400" dirty="0"/>
              <a:t> valiosos que ayuden a la empresa a retener a sus clientes y reducir la tasa de Renuncia.</a:t>
            </a:r>
          </a:p>
          <a:p>
            <a:r>
              <a:rPr lang="es-ES" sz="2400" dirty="0"/>
              <a:t>Intentaremos  responder a algunas preguntas :</a:t>
            </a:r>
          </a:p>
          <a:p>
            <a:r>
              <a:rPr lang="es-ES" sz="2400" dirty="0"/>
              <a:t>¿Cuál es la tasa actual de renuncia de clientes en la empresa de telecomunicaciones?</a:t>
            </a:r>
          </a:p>
          <a:p>
            <a:r>
              <a:rPr lang="es-ES" sz="2400" dirty="0"/>
              <a:t>¿Cuál es la distribución de la edad de los clientes?</a:t>
            </a:r>
          </a:p>
          <a:p>
            <a:r>
              <a:rPr lang="es-ES" sz="2400" dirty="0"/>
              <a:t>¿Cómo se distribuyen los servicios contratados entre los clientes?</a:t>
            </a:r>
          </a:p>
          <a:p>
            <a:r>
              <a:rPr lang="es-ES" sz="2400" dirty="0"/>
              <a:t>¿Cuál es la distribución de los cargos mensuales y totales de los clientes?</a:t>
            </a:r>
          </a:p>
          <a:p>
            <a:r>
              <a:rPr lang="es-ES" sz="2400" dirty="0"/>
              <a:t>¿Qué porcentaje de clientes se encuentra satisfecho según las revisiones o encuestas?</a:t>
            </a:r>
          </a:p>
          <a:p>
            <a:r>
              <a:rPr lang="es-ES" sz="2400" dirty="0"/>
              <a:t>¿Existe una relación entre la duración del contrato y la tasa de renuncia?</a:t>
            </a:r>
          </a:p>
          <a:p>
            <a:r>
              <a:rPr lang="es-ES" sz="2400" dirty="0"/>
              <a:t>¿Cómo se relaciona la edad con la probabilidad de renuncia?</a:t>
            </a:r>
          </a:p>
          <a:p>
            <a:r>
              <a:rPr lang="es-ES" sz="2400" dirty="0"/>
              <a:t>¿Los cargos mensuales varían según el tipo de servicio contratado?</a:t>
            </a:r>
          </a:p>
          <a:p>
            <a:r>
              <a:rPr lang="es-ES" sz="2400" dirty="0"/>
              <a:t>¿Cuál es la combinación óptima de servicios contratados que se asocia con la menor tasa de renuncia?</a:t>
            </a:r>
          </a:p>
        </p:txBody>
      </p:sp>
    </p:spTree>
    <p:extLst>
      <p:ext uri="{BB962C8B-B14F-4D97-AF65-F5344CB8AC3E}">
        <p14:creationId xmlns:p14="http://schemas.microsoft.com/office/powerpoint/2010/main" val="415255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630936" y="639520"/>
            <a:ext cx="3429000" cy="1719072"/>
          </a:xfrm>
        </p:spPr>
        <p:txBody>
          <a:bodyPr anchor="b">
            <a:normAutofit/>
          </a:bodyPr>
          <a:lstStyle/>
          <a:p>
            <a:r>
              <a:rPr lang="es-AR" sz="3800" u="sng" dirty="0"/>
              <a:t>Análisis exploratorio de datos </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630936" y="2807208"/>
            <a:ext cx="3429000" cy="3410712"/>
          </a:xfrm>
        </p:spPr>
        <p:txBody>
          <a:bodyPr anchor="t">
            <a:normAutofit fontScale="85000" lnSpcReduction="20000"/>
          </a:bodyPr>
          <a:lstStyle/>
          <a:p>
            <a:pPr marL="0" indent="0">
              <a:buNone/>
            </a:pPr>
            <a:r>
              <a:rPr lang="es-ES" sz="2400" dirty="0">
                <a:latin typeface="Roboto" panose="02000000000000000000" pitchFamily="2" charset="0"/>
              </a:rPr>
              <a:t>Comenzamos realizando un análisis de datos exploratorio para comprender las características del conjunto de datos. Examinamos la distribución de la pérdida de clientes y descubrimos que aproximadamente el 26,5% de los clientes en el conjunto de datos abandonaron, lo que indica un desafío importante para la empresa de telecomunicaciones</a:t>
            </a:r>
            <a:r>
              <a:rPr lang="es-ES" sz="1700" dirty="0">
                <a:latin typeface="Roboto" panose="02000000000000000000" pitchFamily="2" charset="0"/>
              </a:rPr>
              <a:t>.</a:t>
            </a:r>
            <a:endParaRPr lang="en-US" sz="1700" dirty="0">
              <a:latin typeface="Roboto" panose="02000000000000000000" pitchFamily="2" charset="0"/>
            </a:endParaRPr>
          </a:p>
        </p:txBody>
      </p:sp>
      <p:pic>
        <p:nvPicPr>
          <p:cNvPr id="6" name="Imagen 5" descr="Gráfico, Gráfico de barras&#10;&#10;Descripción generada automáticamente">
            <a:extLst>
              <a:ext uri="{FF2B5EF4-FFF2-40B4-BE49-F238E27FC236}">
                <a16:creationId xmlns:a16="http://schemas.microsoft.com/office/drawing/2014/main" id="{3BD80D28-2EA6-49FC-BEB1-8F148D21364B}"/>
              </a:ext>
            </a:extLst>
          </p:cNvPr>
          <p:cNvPicPr>
            <a:picLocks noChangeAspect="1"/>
          </p:cNvPicPr>
          <p:nvPr/>
        </p:nvPicPr>
        <p:blipFill>
          <a:blip r:embed="rId2"/>
          <a:stretch>
            <a:fillRect/>
          </a:stretch>
        </p:blipFill>
        <p:spPr>
          <a:xfrm>
            <a:off x="4654296" y="1780738"/>
            <a:ext cx="6903720" cy="3296524"/>
          </a:xfrm>
          <a:prstGeom prst="rect">
            <a:avLst/>
          </a:prstGeom>
        </p:spPr>
      </p:pic>
    </p:spTree>
    <p:extLst>
      <p:ext uri="{BB962C8B-B14F-4D97-AF65-F5344CB8AC3E}">
        <p14:creationId xmlns:p14="http://schemas.microsoft.com/office/powerpoint/2010/main" val="418735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630936" y="639520"/>
            <a:ext cx="3429000" cy="1719072"/>
          </a:xfrm>
        </p:spPr>
        <p:txBody>
          <a:bodyPr anchor="b">
            <a:normAutofit/>
          </a:bodyPr>
          <a:lstStyle/>
          <a:p>
            <a:r>
              <a:rPr lang="es-AR" sz="3800" u="sng"/>
              <a:t>Análisis exploratorio de datos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s-ES" sz="2200" dirty="0">
                <a:latin typeface="Roboto" panose="02000000000000000000" pitchFamily="2" charset="0"/>
              </a:rPr>
              <a:t>Además, los clientes con contratos más cortos abandonaron más que aquellos con contratos más largos. De la misma manera, los clientes con un plan de pago de cargos mensuales tienden a abandonar más que aquellos con un plan de pago anual.</a:t>
            </a:r>
            <a:endParaRPr lang="en-US" sz="2200" dirty="0">
              <a:latin typeface="Roboto" panose="02000000000000000000" pitchFamily="2" charset="0"/>
            </a:endParaRPr>
          </a:p>
        </p:txBody>
      </p:sp>
      <p:pic>
        <p:nvPicPr>
          <p:cNvPr id="5" name="Imagen 4">
            <a:extLst>
              <a:ext uri="{FF2B5EF4-FFF2-40B4-BE49-F238E27FC236}">
                <a16:creationId xmlns:a16="http://schemas.microsoft.com/office/drawing/2014/main" id="{CFDB105F-3D51-4237-BD18-018330CB74CD}"/>
              </a:ext>
            </a:extLst>
          </p:cNvPr>
          <p:cNvPicPr>
            <a:picLocks noChangeAspect="1"/>
          </p:cNvPicPr>
          <p:nvPr/>
        </p:nvPicPr>
        <p:blipFill>
          <a:blip r:embed="rId2"/>
          <a:stretch>
            <a:fillRect/>
          </a:stretch>
        </p:blipFill>
        <p:spPr>
          <a:xfrm>
            <a:off x="4654296" y="1228440"/>
            <a:ext cx="6903720" cy="4401120"/>
          </a:xfrm>
          <a:prstGeom prst="rect">
            <a:avLst/>
          </a:prstGeom>
        </p:spPr>
      </p:pic>
    </p:spTree>
    <p:extLst>
      <p:ext uri="{BB962C8B-B14F-4D97-AF65-F5344CB8AC3E}">
        <p14:creationId xmlns:p14="http://schemas.microsoft.com/office/powerpoint/2010/main" val="294557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1600" dirty="0">
                <a:latin typeface="Roboto" panose="02000000000000000000" pitchFamily="2" charset="0"/>
              </a:rPr>
              <a:t>Observamos también que la  antigüedad (</a:t>
            </a:r>
            <a:r>
              <a:rPr lang="es-ES" sz="1600" dirty="0" err="1">
                <a:latin typeface="Roboto" panose="02000000000000000000" pitchFamily="2" charset="0"/>
              </a:rPr>
              <a:t>tenure</a:t>
            </a:r>
            <a:r>
              <a:rPr lang="es-ES" sz="1600" dirty="0">
                <a:latin typeface="Roboto" panose="02000000000000000000" pitchFamily="2" charset="0"/>
              </a:rPr>
              <a:t>) es un factor muy importante a la de evaluar las renuncia de los clientes.</a:t>
            </a:r>
          </a:p>
          <a:p>
            <a:pPr marL="0" indent="0">
              <a:buNone/>
            </a:pPr>
            <a:r>
              <a:rPr lang="es-ES" sz="1600" dirty="0">
                <a:latin typeface="Roboto" panose="02000000000000000000" pitchFamily="2" charset="0"/>
              </a:rPr>
              <a:t>Se puede constatar que la mayor concentración de las mismas se producen en el primer año  y mas de 70 meses de antigüedad .</a:t>
            </a:r>
          </a:p>
          <a:p>
            <a:pPr marL="0" indent="0">
              <a:buNone/>
            </a:pPr>
            <a:r>
              <a:rPr lang="es-ES" sz="1600" dirty="0">
                <a:latin typeface="Roboto" panose="02000000000000000000" pitchFamily="2" charset="0"/>
              </a:rPr>
              <a:t> INSIGHT : esto puede ser potencialmente porque tienen distintos tipos de servicios  prestados que , basados en el que cada uno tiene, puede ser mas fácil o mas difícil irse de la empresa. </a:t>
            </a:r>
          </a:p>
          <a:p>
            <a:pPr marL="0" indent="0">
              <a:buNone/>
            </a:pPr>
            <a:r>
              <a:rPr lang="es-ES" sz="1600" dirty="0">
                <a:latin typeface="Roboto" panose="02000000000000000000" pitchFamily="2" charset="0"/>
              </a:rPr>
              <a:t>También podemos observar que  se cuenta con clientes con mayor permanencia .</a:t>
            </a:r>
            <a:endParaRPr lang="en-US" sz="1600" dirty="0">
              <a:latin typeface="Roboto" panose="02000000000000000000" pitchFamily="2" charset="0"/>
            </a:endParaRPr>
          </a:p>
        </p:txBody>
      </p:sp>
      <p:pic>
        <p:nvPicPr>
          <p:cNvPr id="5" name="Imagen 4">
            <a:extLst>
              <a:ext uri="{FF2B5EF4-FFF2-40B4-BE49-F238E27FC236}">
                <a16:creationId xmlns:a16="http://schemas.microsoft.com/office/drawing/2014/main" id="{A2A51919-35BB-4298-B693-DB4113D0BB68}"/>
              </a:ext>
            </a:extLst>
          </p:cNvPr>
          <p:cNvPicPr>
            <a:picLocks noChangeAspect="1"/>
          </p:cNvPicPr>
          <p:nvPr/>
        </p:nvPicPr>
        <p:blipFill>
          <a:blip r:embed="rId2"/>
          <a:stretch>
            <a:fillRect/>
          </a:stretch>
        </p:blipFill>
        <p:spPr>
          <a:xfrm>
            <a:off x="4601071" y="1368940"/>
            <a:ext cx="7420583" cy="5305712"/>
          </a:xfrm>
          <a:prstGeom prst="rect">
            <a:avLst/>
          </a:prstGeom>
        </p:spPr>
      </p:pic>
    </p:spTree>
    <p:extLst>
      <p:ext uri="{BB962C8B-B14F-4D97-AF65-F5344CB8AC3E}">
        <p14:creationId xmlns:p14="http://schemas.microsoft.com/office/powerpoint/2010/main" val="413336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Cuando analizamos como repercute la antigüedad en la decisión de renuncia, observamos que a menor antigüedad es mas propensa a tomar la decisión de irse</a:t>
            </a:r>
          </a:p>
          <a:p>
            <a:pPr marL="0" indent="0">
              <a:buNone/>
            </a:pPr>
            <a:r>
              <a:rPr lang="es-ES" sz="2000" dirty="0">
                <a:latin typeface="Roboto" panose="02000000000000000000" pitchFamily="2" charset="0"/>
              </a:rPr>
              <a:t>INSIGHT : Esto puede  deberse que el cliente no sepa o no tenga los medios para valorar los servicios que puede brindar la empresa  y su  experiencia como cliente sea  insuficiente o nula  y que esto  lo lleve a  renunciar.</a:t>
            </a:r>
            <a:endParaRPr lang="en-US" sz="2000" dirty="0">
              <a:latin typeface="Roboto" panose="02000000000000000000" pitchFamily="2" charset="0"/>
            </a:endParaRPr>
          </a:p>
        </p:txBody>
      </p:sp>
      <p:pic>
        <p:nvPicPr>
          <p:cNvPr id="8" name="Imagen 7">
            <a:extLst>
              <a:ext uri="{FF2B5EF4-FFF2-40B4-BE49-F238E27FC236}">
                <a16:creationId xmlns:a16="http://schemas.microsoft.com/office/drawing/2014/main" id="{BACE2188-DC56-4446-B447-E9B8E970BFEF}"/>
              </a:ext>
            </a:extLst>
          </p:cNvPr>
          <p:cNvPicPr>
            <a:picLocks noChangeAspect="1"/>
          </p:cNvPicPr>
          <p:nvPr/>
        </p:nvPicPr>
        <p:blipFill>
          <a:blip r:embed="rId2"/>
          <a:stretch>
            <a:fillRect/>
          </a:stretch>
        </p:blipFill>
        <p:spPr>
          <a:xfrm>
            <a:off x="4697236" y="189233"/>
            <a:ext cx="6258429" cy="3140840"/>
          </a:xfrm>
          <a:prstGeom prst="rect">
            <a:avLst/>
          </a:prstGeom>
        </p:spPr>
      </p:pic>
      <p:pic>
        <p:nvPicPr>
          <p:cNvPr id="11" name="Imagen 10">
            <a:extLst>
              <a:ext uri="{FF2B5EF4-FFF2-40B4-BE49-F238E27FC236}">
                <a16:creationId xmlns:a16="http://schemas.microsoft.com/office/drawing/2014/main" id="{07E54EF5-7BF7-4247-804D-569EC279F81F}"/>
              </a:ext>
            </a:extLst>
          </p:cNvPr>
          <p:cNvPicPr>
            <a:picLocks noChangeAspect="1"/>
          </p:cNvPicPr>
          <p:nvPr/>
        </p:nvPicPr>
        <p:blipFill>
          <a:blip r:embed="rId3"/>
          <a:stretch>
            <a:fillRect/>
          </a:stretch>
        </p:blipFill>
        <p:spPr>
          <a:xfrm>
            <a:off x="4576400" y="3429000"/>
            <a:ext cx="6904400" cy="3299252"/>
          </a:xfrm>
          <a:prstGeom prst="rect">
            <a:avLst/>
          </a:prstGeom>
        </p:spPr>
      </p:pic>
    </p:spTree>
    <p:extLst>
      <p:ext uri="{BB962C8B-B14F-4D97-AF65-F5344CB8AC3E}">
        <p14:creationId xmlns:p14="http://schemas.microsoft.com/office/powerpoint/2010/main" val="414784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Analizamos por tipo de contrato y verificamos que el hecho de fijar contratos de corto plazo generan mayor cantidad de renuncias</a:t>
            </a:r>
          </a:p>
          <a:p>
            <a:pPr marL="0" indent="0">
              <a:buNone/>
            </a:pPr>
            <a:r>
              <a:rPr lang="es-ES" sz="2000" dirty="0">
                <a:latin typeface="Roboto" panose="02000000000000000000" pitchFamily="2" charset="0"/>
              </a:rPr>
              <a:t>INSIGHT : </a:t>
            </a:r>
            <a:r>
              <a:rPr lang="es-AR" sz="2000" dirty="0">
                <a:latin typeface="Roboto" panose="02000000000000000000" pitchFamily="2" charset="0"/>
              </a:rPr>
              <a:t>Los clientes con contratos mensuales es una barreta muy baja para que les permite tomar la decisión de irse ante cualquier problema que tenga con su experiencia de usuario .</a:t>
            </a:r>
          </a:p>
          <a:p>
            <a:pPr marL="0" indent="0">
              <a:buNone/>
            </a:pPr>
            <a:endParaRPr lang="es-AR" sz="2000" dirty="0">
              <a:latin typeface="Roboto" panose="02000000000000000000" pitchFamily="2" charset="0"/>
            </a:endParaRPr>
          </a:p>
          <a:p>
            <a:pPr marL="0" indent="0">
              <a:buNone/>
            </a:pPr>
            <a:endParaRPr lang="en-US" sz="2000" dirty="0">
              <a:latin typeface="Roboto" panose="02000000000000000000" pitchFamily="2" charset="0"/>
            </a:endParaRPr>
          </a:p>
          <a:p>
            <a:pPr marL="0" indent="0">
              <a:buNone/>
            </a:pP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89D13385-447C-4B1C-AE42-8BF86B0E1D39}"/>
              </a:ext>
            </a:extLst>
          </p:cNvPr>
          <p:cNvPicPr>
            <a:picLocks noChangeAspect="1"/>
          </p:cNvPicPr>
          <p:nvPr/>
        </p:nvPicPr>
        <p:blipFill>
          <a:blip r:embed="rId2"/>
          <a:stretch>
            <a:fillRect/>
          </a:stretch>
        </p:blipFill>
        <p:spPr>
          <a:xfrm>
            <a:off x="4843105" y="500129"/>
            <a:ext cx="3054136" cy="1064511"/>
          </a:xfrm>
          <a:prstGeom prst="rect">
            <a:avLst/>
          </a:prstGeom>
        </p:spPr>
      </p:pic>
      <p:pic>
        <p:nvPicPr>
          <p:cNvPr id="7" name="Imagen 6">
            <a:extLst>
              <a:ext uri="{FF2B5EF4-FFF2-40B4-BE49-F238E27FC236}">
                <a16:creationId xmlns:a16="http://schemas.microsoft.com/office/drawing/2014/main" id="{F841961E-761B-4645-BC73-BA3AF605EB95}"/>
              </a:ext>
            </a:extLst>
          </p:cNvPr>
          <p:cNvPicPr>
            <a:picLocks noChangeAspect="1"/>
          </p:cNvPicPr>
          <p:nvPr/>
        </p:nvPicPr>
        <p:blipFill>
          <a:blip r:embed="rId3"/>
          <a:stretch>
            <a:fillRect/>
          </a:stretch>
        </p:blipFill>
        <p:spPr>
          <a:xfrm>
            <a:off x="4515993" y="2064769"/>
            <a:ext cx="7213971" cy="4451579"/>
          </a:xfrm>
          <a:prstGeom prst="rect">
            <a:avLst/>
          </a:prstGeom>
        </p:spPr>
      </p:pic>
    </p:spTree>
    <p:extLst>
      <p:ext uri="{BB962C8B-B14F-4D97-AF65-F5344CB8AC3E}">
        <p14:creationId xmlns:p14="http://schemas.microsoft.com/office/powerpoint/2010/main" val="3514597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1091</Words>
  <Application>Microsoft Office PowerPoint</Application>
  <PresentationFormat>Panorámica</PresentationFormat>
  <Paragraphs>49</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Consolas</vt:lpstr>
      <vt:lpstr>Roboto</vt:lpstr>
      <vt:lpstr>Tema de Office</vt:lpstr>
      <vt:lpstr>RETENCION CLIENTES EMPRESA DE TELEFONIA </vt:lpstr>
      <vt:lpstr>Introducción </vt:lpstr>
      <vt:lpstr>De que consta el dataset</vt:lpstr>
      <vt:lpstr>Hipótesis y preguntas de interés </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Modelo de Machine Learning.</vt:lpstr>
      <vt:lpstr>Resultados e Insights</vt:lpstr>
      <vt:lpstr>Resultados e Insights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RETENCION CLIENTES EMPRESA DE TELEFONIA </dc:title>
  <dc:creator>Humberto YORIO</dc:creator>
  <cp:lastModifiedBy>Humberto YORIO</cp:lastModifiedBy>
  <cp:revision>1</cp:revision>
  <dcterms:created xsi:type="dcterms:W3CDTF">2023-12-22T22:43:49Z</dcterms:created>
  <dcterms:modified xsi:type="dcterms:W3CDTF">2023-12-24T10:54:29Z</dcterms:modified>
</cp:coreProperties>
</file>