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8E46D2C-A3A9-46B3-A70A-9F00BB0E4BFA}" type="datetimeFigureOut">
              <a:rPr kumimoji="1" lang="ja-JP" altLang="en-US" smtClean="0"/>
              <a:t>2014/12/19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F54D7FB-15AC-4BFB-A839-03C8E54A6704}" type="slidenum">
              <a:rPr kumimoji="1" lang="ja-JP" altLang="en-US" smtClean="0"/>
              <a:t>‹#›</a:t>
            </a:fld>
            <a:endParaRPr kumimoji="1" lang="ja-JP" altLang="en-US"/>
          </a:p>
        </p:txBody>
      </p:sp>
    </p:spTree>
    <p:extLst>
      <p:ext uri="{BB962C8B-B14F-4D97-AF65-F5344CB8AC3E}">
        <p14:creationId xmlns:p14="http://schemas.microsoft.com/office/powerpoint/2010/main" val="28356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8E46D2C-A3A9-46B3-A70A-9F00BB0E4BFA}" type="datetimeFigureOut">
              <a:rPr kumimoji="1" lang="ja-JP" altLang="en-US" smtClean="0"/>
              <a:t>2014/12/19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F54D7FB-15AC-4BFB-A839-03C8E54A6704}" type="slidenum">
              <a:rPr kumimoji="1" lang="ja-JP" altLang="en-US" smtClean="0"/>
              <a:t>‹#›</a:t>
            </a:fld>
            <a:endParaRPr kumimoji="1" lang="ja-JP" altLang="en-US"/>
          </a:p>
        </p:txBody>
      </p:sp>
    </p:spTree>
    <p:extLst>
      <p:ext uri="{BB962C8B-B14F-4D97-AF65-F5344CB8AC3E}">
        <p14:creationId xmlns:p14="http://schemas.microsoft.com/office/powerpoint/2010/main" val="4189494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8E46D2C-A3A9-46B3-A70A-9F00BB0E4BFA}" type="datetimeFigureOut">
              <a:rPr kumimoji="1" lang="ja-JP" altLang="en-US" smtClean="0"/>
              <a:t>2014/12/19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F54D7FB-15AC-4BFB-A839-03C8E54A6704}" type="slidenum">
              <a:rPr kumimoji="1" lang="ja-JP" altLang="en-US" smtClean="0"/>
              <a:t>‹#›</a:t>
            </a:fld>
            <a:endParaRPr kumimoji="1" lang="ja-JP" altLang="en-US"/>
          </a:p>
        </p:txBody>
      </p:sp>
    </p:spTree>
    <p:extLst>
      <p:ext uri="{BB962C8B-B14F-4D97-AF65-F5344CB8AC3E}">
        <p14:creationId xmlns:p14="http://schemas.microsoft.com/office/powerpoint/2010/main" val="918966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8E46D2C-A3A9-46B3-A70A-9F00BB0E4BFA}" type="datetimeFigureOut">
              <a:rPr kumimoji="1" lang="ja-JP" altLang="en-US" smtClean="0"/>
              <a:t>2014/12/19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F54D7FB-15AC-4BFB-A839-03C8E54A6704}" type="slidenum">
              <a:rPr kumimoji="1" lang="ja-JP" altLang="en-US" smtClean="0"/>
              <a:t>‹#›</a:t>
            </a:fld>
            <a:endParaRPr kumimoji="1" lang="ja-JP" altLang="en-US"/>
          </a:p>
        </p:txBody>
      </p:sp>
    </p:spTree>
    <p:extLst>
      <p:ext uri="{BB962C8B-B14F-4D97-AF65-F5344CB8AC3E}">
        <p14:creationId xmlns:p14="http://schemas.microsoft.com/office/powerpoint/2010/main" val="908168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8E46D2C-A3A9-46B3-A70A-9F00BB0E4BFA}" type="datetimeFigureOut">
              <a:rPr kumimoji="1" lang="ja-JP" altLang="en-US" smtClean="0"/>
              <a:t>2014/12/19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F54D7FB-15AC-4BFB-A839-03C8E54A6704}" type="slidenum">
              <a:rPr kumimoji="1" lang="ja-JP" altLang="en-US" smtClean="0"/>
              <a:t>‹#›</a:t>
            </a:fld>
            <a:endParaRPr kumimoji="1" lang="ja-JP" altLang="en-US"/>
          </a:p>
        </p:txBody>
      </p:sp>
    </p:spTree>
    <p:extLst>
      <p:ext uri="{BB962C8B-B14F-4D97-AF65-F5344CB8AC3E}">
        <p14:creationId xmlns:p14="http://schemas.microsoft.com/office/powerpoint/2010/main" val="924762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8E46D2C-A3A9-46B3-A70A-9F00BB0E4BFA}" type="datetimeFigureOut">
              <a:rPr kumimoji="1" lang="ja-JP" altLang="en-US" smtClean="0"/>
              <a:t>2014/12/19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F54D7FB-15AC-4BFB-A839-03C8E54A6704}" type="slidenum">
              <a:rPr kumimoji="1" lang="ja-JP" altLang="en-US" smtClean="0"/>
              <a:t>‹#›</a:t>
            </a:fld>
            <a:endParaRPr kumimoji="1" lang="ja-JP" altLang="en-US"/>
          </a:p>
        </p:txBody>
      </p:sp>
    </p:spTree>
    <p:extLst>
      <p:ext uri="{BB962C8B-B14F-4D97-AF65-F5344CB8AC3E}">
        <p14:creationId xmlns:p14="http://schemas.microsoft.com/office/powerpoint/2010/main" val="149556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8E46D2C-A3A9-46B3-A70A-9F00BB0E4BFA}" type="datetimeFigureOut">
              <a:rPr kumimoji="1" lang="ja-JP" altLang="en-US" smtClean="0"/>
              <a:t>2014/12/19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F54D7FB-15AC-4BFB-A839-03C8E54A6704}" type="slidenum">
              <a:rPr kumimoji="1" lang="ja-JP" altLang="en-US" smtClean="0"/>
              <a:t>‹#›</a:t>
            </a:fld>
            <a:endParaRPr kumimoji="1" lang="ja-JP" altLang="en-US"/>
          </a:p>
        </p:txBody>
      </p:sp>
    </p:spTree>
    <p:extLst>
      <p:ext uri="{BB962C8B-B14F-4D97-AF65-F5344CB8AC3E}">
        <p14:creationId xmlns:p14="http://schemas.microsoft.com/office/powerpoint/2010/main" val="4165577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8E46D2C-A3A9-46B3-A70A-9F00BB0E4BFA}" type="datetimeFigureOut">
              <a:rPr kumimoji="1" lang="ja-JP" altLang="en-US" smtClean="0"/>
              <a:t>2014/12/19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F54D7FB-15AC-4BFB-A839-03C8E54A6704}" type="slidenum">
              <a:rPr kumimoji="1" lang="ja-JP" altLang="en-US" smtClean="0"/>
              <a:t>‹#›</a:t>
            </a:fld>
            <a:endParaRPr kumimoji="1" lang="ja-JP" altLang="en-US"/>
          </a:p>
        </p:txBody>
      </p:sp>
    </p:spTree>
    <p:extLst>
      <p:ext uri="{BB962C8B-B14F-4D97-AF65-F5344CB8AC3E}">
        <p14:creationId xmlns:p14="http://schemas.microsoft.com/office/powerpoint/2010/main" val="2334996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8E46D2C-A3A9-46B3-A70A-9F00BB0E4BFA}" type="datetimeFigureOut">
              <a:rPr kumimoji="1" lang="ja-JP" altLang="en-US" smtClean="0"/>
              <a:t>2014/12/19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F54D7FB-15AC-4BFB-A839-03C8E54A6704}" type="slidenum">
              <a:rPr kumimoji="1" lang="ja-JP" altLang="en-US" smtClean="0"/>
              <a:t>‹#›</a:t>
            </a:fld>
            <a:endParaRPr kumimoji="1" lang="ja-JP" altLang="en-US"/>
          </a:p>
        </p:txBody>
      </p:sp>
    </p:spTree>
    <p:extLst>
      <p:ext uri="{BB962C8B-B14F-4D97-AF65-F5344CB8AC3E}">
        <p14:creationId xmlns:p14="http://schemas.microsoft.com/office/powerpoint/2010/main" val="89869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8E46D2C-A3A9-46B3-A70A-9F00BB0E4BFA}" type="datetimeFigureOut">
              <a:rPr kumimoji="1" lang="ja-JP" altLang="en-US" smtClean="0"/>
              <a:t>2014/12/19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F54D7FB-15AC-4BFB-A839-03C8E54A6704}" type="slidenum">
              <a:rPr kumimoji="1" lang="ja-JP" altLang="en-US" smtClean="0"/>
              <a:t>‹#›</a:t>
            </a:fld>
            <a:endParaRPr kumimoji="1" lang="ja-JP" altLang="en-US"/>
          </a:p>
        </p:txBody>
      </p:sp>
    </p:spTree>
    <p:extLst>
      <p:ext uri="{BB962C8B-B14F-4D97-AF65-F5344CB8AC3E}">
        <p14:creationId xmlns:p14="http://schemas.microsoft.com/office/powerpoint/2010/main" val="2249674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8E46D2C-A3A9-46B3-A70A-9F00BB0E4BFA}" type="datetimeFigureOut">
              <a:rPr kumimoji="1" lang="ja-JP" altLang="en-US" smtClean="0"/>
              <a:t>2014/12/19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F54D7FB-15AC-4BFB-A839-03C8E54A6704}" type="slidenum">
              <a:rPr kumimoji="1" lang="ja-JP" altLang="en-US" smtClean="0"/>
              <a:t>‹#›</a:t>
            </a:fld>
            <a:endParaRPr kumimoji="1" lang="ja-JP" altLang="en-US"/>
          </a:p>
        </p:txBody>
      </p:sp>
    </p:spTree>
    <p:extLst>
      <p:ext uri="{BB962C8B-B14F-4D97-AF65-F5344CB8AC3E}">
        <p14:creationId xmlns:p14="http://schemas.microsoft.com/office/powerpoint/2010/main" val="215155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E46D2C-A3A9-46B3-A70A-9F00BB0E4BFA}" type="datetimeFigureOut">
              <a:rPr kumimoji="1" lang="ja-JP" altLang="en-US" smtClean="0"/>
              <a:t>2014/12/19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54D7FB-15AC-4BFB-A839-03C8E54A6704}" type="slidenum">
              <a:rPr kumimoji="1" lang="ja-JP" altLang="en-US" smtClean="0"/>
              <a:t>‹#›</a:t>
            </a:fld>
            <a:endParaRPr kumimoji="1" lang="ja-JP" altLang="en-US"/>
          </a:p>
        </p:txBody>
      </p:sp>
    </p:spTree>
    <p:extLst>
      <p:ext uri="{BB962C8B-B14F-4D97-AF65-F5344CB8AC3E}">
        <p14:creationId xmlns:p14="http://schemas.microsoft.com/office/powerpoint/2010/main" val="525009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897924"/>
            <a:ext cx="9144000" cy="2612039"/>
          </a:xfrm>
        </p:spPr>
        <p:txBody>
          <a:bodyPr>
            <a:normAutofit/>
          </a:bodyPr>
          <a:lstStyle/>
          <a:p>
            <a:r>
              <a:rPr kumimoji="1" lang="en-US" altLang="ja-JP" sz="4400" dirty="0" smtClean="0"/>
              <a:t>Javascript</a:t>
            </a:r>
            <a:r>
              <a:rPr kumimoji="1" lang="ja-JP" altLang="en-US" sz="4400" dirty="0" smtClean="0"/>
              <a:t>による神経衰弱の実装</a:t>
            </a:r>
            <a:endParaRPr kumimoji="1" lang="ja-JP" altLang="en-US" sz="4400" dirty="0"/>
          </a:p>
        </p:txBody>
      </p:sp>
      <p:sp>
        <p:nvSpPr>
          <p:cNvPr id="3" name="サブタイトル 2"/>
          <p:cNvSpPr>
            <a:spLocks noGrp="1"/>
          </p:cNvSpPr>
          <p:nvPr>
            <p:ph type="subTitle" idx="1"/>
          </p:nvPr>
        </p:nvSpPr>
        <p:spPr>
          <a:xfrm>
            <a:off x="1738184" y="3715265"/>
            <a:ext cx="9144000" cy="2028568"/>
          </a:xfrm>
        </p:spPr>
        <p:txBody>
          <a:bodyPr/>
          <a:lstStyle/>
          <a:p>
            <a:r>
              <a:rPr kumimoji="1" lang="en-US" altLang="ja-JP" dirty="0" smtClean="0"/>
              <a:t>B</a:t>
            </a:r>
            <a:r>
              <a:rPr kumimoji="1" lang="ja-JP" altLang="en-US" dirty="0" smtClean="0"/>
              <a:t>チーム</a:t>
            </a:r>
            <a:endParaRPr kumimoji="1" lang="en-US" altLang="ja-JP" dirty="0" smtClean="0"/>
          </a:p>
          <a:p>
            <a:r>
              <a:rPr kumimoji="1" lang="ja-JP" altLang="en-US" dirty="0" smtClean="0"/>
              <a:t>１３１１１８３　松永慎司</a:t>
            </a:r>
            <a:endParaRPr kumimoji="1" lang="en-US" altLang="ja-JP" dirty="0" smtClean="0"/>
          </a:p>
          <a:p>
            <a:r>
              <a:rPr lang="ja-JP" altLang="en-US" dirty="0" smtClean="0"/>
              <a:t>１３１１１８</a:t>
            </a:r>
            <a:r>
              <a:rPr lang="ja-JP" altLang="en-US" dirty="0"/>
              <a:t>２</a:t>
            </a:r>
            <a:r>
              <a:rPr lang="ja-JP" altLang="en-US" dirty="0" smtClean="0"/>
              <a:t>　松崎空良</a:t>
            </a:r>
            <a:endParaRPr lang="en-US" altLang="ja-JP" dirty="0" smtClean="0"/>
          </a:p>
          <a:p>
            <a:r>
              <a:rPr kumimoji="1" lang="ja-JP" altLang="en-US" dirty="0" smtClean="0"/>
              <a:t>１３１１１９１　宮川愛加</a:t>
            </a:r>
            <a:endParaRPr kumimoji="1" lang="ja-JP" altLang="en-US" dirty="0"/>
          </a:p>
        </p:txBody>
      </p:sp>
    </p:spTree>
    <p:extLst>
      <p:ext uri="{BB962C8B-B14F-4D97-AF65-F5344CB8AC3E}">
        <p14:creationId xmlns:p14="http://schemas.microsoft.com/office/powerpoint/2010/main" val="27203158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・工夫した点</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普通の神経衰弱にゲーム性を付与するためにタイムアタックを導入し、カードの枚数を増やすことで各自で難易度を選べるようにした。</a:t>
            </a:r>
            <a:endParaRPr kumimoji="1" lang="en-US" altLang="ja-JP" dirty="0" smtClean="0"/>
          </a:p>
          <a:p>
            <a:r>
              <a:rPr lang="ja-JP" altLang="en-US" dirty="0" smtClean="0"/>
              <a:t>制限時間内に成功したときと失敗したときでそれぞれ違う画像を表示した。</a:t>
            </a:r>
            <a:endParaRPr kumimoji="1" lang="en-US" altLang="ja-JP" dirty="0" smtClean="0"/>
          </a:p>
          <a:p>
            <a:r>
              <a:rPr lang="en-US" altLang="ja-JP" dirty="0" smtClean="0"/>
              <a:t>DOM</a:t>
            </a:r>
            <a:r>
              <a:rPr lang="ja-JP" altLang="en-US" dirty="0"/>
              <a:t>という</a:t>
            </a:r>
            <a:r>
              <a:rPr lang="en-US" altLang="ja-JP" dirty="0"/>
              <a:t>html</a:t>
            </a:r>
            <a:r>
              <a:rPr lang="ja-JP" altLang="en-US" dirty="0"/>
              <a:t>の各要素に対してアクセスする仕組みによってカードの枚数を増やすということを実現</a:t>
            </a:r>
            <a:r>
              <a:rPr lang="ja-JP" altLang="en-US" dirty="0" smtClean="0"/>
              <a:t>した</a:t>
            </a:r>
            <a:r>
              <a:rPr lang="ja-JP" altLang="en-US" dirty="0"/>
              <a:t>。</a:t>
            </a:r>
            <a:r>
              <a:rPr lang="ja-JP" altLang="en-US" dirty="0" smtClean="0"/>
              <a:t>具体的</a:t>
            </a:r>
            <a:r>
              <a:rPr lang="ja-JP" altLang="en-US" dirty="0"/>
              <a:t>に</a:t>
            </a:r>
            <a:r>
              <a:rPr lang="ja-JP" altLang="en-US" dirty="0" smtClean="0"/>
              <a:t>は、</a:t>
            </a:r>
            <a:r>
              <a:rPr lang="en-US" altLang="ja-JP" dirty="0" smtClean="0"/>
              <a:t>html</a:t>
            </a:r>
            <a:r>
              <a:rPr lang="ja-JP" altLang="en-US" dirty="0"/>
              <a:t>ファイルに</a:t>
            </a:r>
            <a:r>
              <a:rPr lang="en-US" altLang="ja-JP" dirty="0"/>
              <a:t>&lt;div id</a:t>
            </a:r>
            <a:r>
              <a:rPr lang="en-US" altLang="ja-JP" dirty="0" smtClean="0"/>
              <a:t>=“stage”&gt;&lt;/</a:t>
            </a:r>
            <a:r>
              <a:rPr lang="en-US" altLang="ja-JP" dirty="0"/>
              <a:t>div&gt;</a:t>
            </a:r>
            <a:r>
              <a:rPr lang="ja-JP" altLang="en-US" dirty="0"/>
              <a:t>というタグに対して</a:t>
            </a:r>
            <a:r>
              <a:rPr lang="en-US" altLang="ja-JP" dirty="0"/>
              <a:t>document.getElementById</a:t>
            </a:r>
            <a:r>
              <a:rPr lang="en-US" altLang="ja-JP" dirty="0" smtClean="0"/>
              <a:t>(‘stage’)</a:t>
            </a:r>
            <a:r>
              <a:rPr lang="ja-JP" altLang="en-US" dirty="0"/>
              <a:t>というメソッドを適用させることに</a:t>
            </a:r>
            <a:r>
              <a:rPr lang="ja-JP" altLang="en-US" dirty="0" smtClean="0"/>
              <a:t>より、</a:t>
            </a:r>
            <a:r>
              <a:rPr lang="en-US" altLang="ja-JP" dirty="0" smtClean="0"/>
              <a:t>&lt;</a:t>
            </a:r>
            <a:r>
              <a:rPr lang="en-US" altLang="ja-JP" dirty="0"/>
              <a:t>div id</a:t>
            </a:r>
            <a:r>
              <a:rPr lang="en-US" altLang="ja-JP" dirty="0" smtClean="0"/>
              <a:t>=“stage”&gt;&lt;/</a:t>
            </a:r>
            <a:r>
              <a:rPr lang="en-US" altLang="ja-JP" dirty="0"/>
              <a:t>div&gt;</a:t>
            </a:r>
            <a:r>
              <a:rPr lang="ja-JP" altLang="en-US" dirty="0"/>
              <a:t>というタグを操作することが</a:t>
            </a:r>
            <a:r>
              <a:rPr lang="ja-JP" altLang="en-US" dirty="0" smtClean="0"/>
              <a:t>できる</a:t>
            </a:r>
            <a:r>
              <a:rPr lang="ja-JP" altLang="en-US" dirty="0"/>
              <a:t>。</a:t>
            </a:r>
            <a:r>
              <a:rPr lang="ja-JP" altLang="en-US" dirty="0" smtClean="0"/>
              <a:t>カード</a:t>
            </a:r>
            <a:r>
              <a:rPr lang="ja-JP" altLang="en-US" dirty="0"/>
              <a:t>の枚数を増やすためには</a:t>
            </a:r>
            <a:r>
              <a:rPr lang="en-US" altLang="ja-JP" dirty="0"/>
              <a:t>html</a:t>
            </a:r>
            <a:r>
              <a:rPr lang="ja-JP" altLang="en-US" dirty="0"/>
              <a:t>ファイルを編集する必要があるが，それは</a:t>
            </a:r>
            <a:r>
              <a:rPr lang="en-US" altLang="ja-JP" dirty="0"/>
              <a:t>document.appendChild</a:t>
            </a:r>
            <a:r>
              <a:rPr lang="ja-JP" altLang="en-US" dirty="0"/>
              <a:t>というメソッド</a:t>
            </a:r>
            <a:r>
              <a:rPr lang="ja-JP" altLang="en-US" dirty="0" smtClean="0"/>
              <a:t>を用いた。</a:t>
            </a:r>
            <a:endParaRPr lang="ja-JP" altLang="en-US" dirty="0"/>
          </a:p>
          <a:p>
            <a:endParaRPr lang="ja-JP" altLang="en-US" dirty="0"/>
          </a:p>
          <a:p>
            <a:endParaRPr lang="ja-JP" altLang="en-US" dirty="0"/>
          </a:p>
          <a:p>
            <a:endParaRPr lang="ja-JP" altLang="en-US" dirty="0"/>
          </a:p>
          <a:p>
            <a:endParaRPr kumimoji="1" lang="ja-JP" altLang="en-US" dirty="0"/>
          </a:p>
        </p:txBody>
      </p:sp>
    </p:spTree>
    <p:extLst>
      <p:ext uri="{BB962C8B-B14F-4D97-AF65-F5344CB8AC3E}">
        <p14:creationId xmlns:p14="http://schemas.microsoft.com/office/powerpoint/2010/main" val="5314535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168</Words>
  <Application>Microsoft Office PowerPoint</Application>
  <PresentationFormat>ワイド画面</PresentationFormat>
  <Paragraphs>11</Paragraphs>
  <Slides>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vt:i4>
      </vt:variant>
    </vt:vector>
  </HeadingPairs>
  <TitlesOfParts>
    <vt:vector size="7" baseType="lpstr">
      <vt:lpstr>ＭＳ Ｐゴシック</vt:lpstr>
      <vt:lpstr>Arial</vt:lpstr>
      <vt:lpstr>Calibri</vt:lpstr>
      <vt:lpstr>Calibri Light</vt:lpstr>
      <vt:lpstr>Office テーマ</vt:lpstr>
      <vt:lpstr>Javascriptによる神経衰弱の実装</vt:lpstr>
      <vt:lpstr>・工夫した点</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Javascriptによる神経衰弱の実装</dc:title>
  <dc:creator>Guest</dc:creator>
  <cp:lastModifiedBy>Guest</cp:lastModifiedBy>
  <cp:revision>7</cp:revision>
  <dcterms:created xsi:type="dcterms:W3CDTF">2014-12-19T00:23:35Z</dcterms:created>
  <dcterms:modified xsi:type="dcterms:W3CDTF">2014-12-19T01:33:03Z</dcterms:modified>
</cp:coreProperties>
</file>