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96d8fc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96d8fc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관리</a:t>
            </a:r>
            <a:r>
              <a:rPr lang="ko"/>
              <a:t>자 페이지 : 지금은 빼는 걸로?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회원가입 - 약관, 약관 동의 버튼 : 이후에…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스크랩도 하나의 페이지로 만드는 건 어떻게 생각하세요? (연)저는 동의합니당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96d8fc7a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d96d8fc7a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검색창을 다른 페이지에 포함시킬까, 아예 따로 만들까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진</a:t>
            </a:r>
            <a:r>
              <a:rPr lang="ko"/>
              <a:t>향 : 전 따로 빼는게 좋은 것 같습니다.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연지 : 저는 요리 검색이 메인이라고 생각해서 조금이라도 더 검색하기 편하게 요리 종류 아이콘까지는 메인화면에 만들고 선택하면 재료명 입력하는 검색창이 나오는걸로 하면 어떨까 싶었는데 흠 어떤게 좋을까요? </a:t>
            </a:r>
            <a:br>
              <a:rPr lang="ko"/>
            </a:br>
            <a:r>
              <a:rPr lang="ko"/>
              <a:t>메인화면이 아니라면 그냥 알아보기 쉽게 요리 검색 아이콘을 크게 만들어놓고 선택하게 하는 것도 나쁘진 않을것 같아요. </a:t>
            </a:r>
            <a:br>
              <a:rPr lang="ko"/>
            </a:br>
            <a:r>
              <a:rPr lang="ko"/>
              <a:t>+ 요리 도구 선택버튼은 어떤식으로 구성하는게 좋은지 좀더 얘기해봐야 할것 같습니다!</a:t>
            </a:r>
            <a:br>
              <a:rPr lang="ko"/>
            </a:br>
            <a:r>
              <a:rPr lang="ko"/>
              <a:t>+ 필터 저장하고 불러오는 기능 좋은것 같습니다.</a:t>
            </a:r>
            <a:br>
              <a:rPr lang="ko"/>
            </a:br>
            <a:r>
              <a:rPr lang="ko"/>
              <a:t>+ 내부 검색창들은 만들면 이용자가 더 편할것 같긴해요.</a:t>
            </a:r>
            <a:br>
              <a:rPr lang="ko"/>
            </a:br>
            <a:r>
              <a:rPr lang="ko"/>
              <a:t>+ 지난 인기 요리도 좋은것 같습니다. 20xx년 x월 이런식으로 저장해두면 좋을듯하네요.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96d8fc7a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96d8fc7a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글 작성 버튼은 어디에 둘까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(연지) 흠.. 검색해서 들어간 요리 방법 전문 페이지 하단에 만들기..? (쇼핑몰처럼..)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올린 게시물들은 추천수 순대로 맨 위에 3~5개 올라가고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꿀팁용 댓글을 달 수 있는 관리자가 만든 게시글을 하나 올려둬서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거기 아래로 사람들이 꿀팁들만 적고 갈 수 있게 하면 어떨까요?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96d8fc7a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96d8fc7a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공지사항</a:t>
            </a:r>
            <a:r>
              <a:rPr lang="ko"/>
              <a:t>은 관리자만 작성할 수 있도록 버튼은 일단 빼는게 좋을 것 같습니다.!! 저도 동의요!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0800" y="2790975"/>
            <a:ext cx="4897500" cy="1176300"/>
          </a:xfrm>
          <a:prstGeom prst="wedgeRectCallout">
            <a:avLst>
              <a:gd fmla="val -21834" name="adj1"/>
              <a:gd fmla="val -73638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786450" y="3562275"/>
            <a:ext cx="2014500" cy="278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72175" y="1086975"/>
            <a:ext cx="1703700" cy="578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581650" y="1221925"/>
            <a:ext cx="44175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페이지별 들어갈 내용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782950" y="464275"/>
            <a:ext cx="3238200" cy="4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메인 페이지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로그인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회원가입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마이페이지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검색창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검색 결과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종류별 요리목록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인기 요리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제철 요리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글 작성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요리 페이지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관리자 페이지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소개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공지사항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문의사항</a:t>
            </a:r>
            <a:endParaRPr sz="1800"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23975" y="3047600"/>
            <a:ext cx="4417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>
                <a:solidFill>
                  <a:srgbClr val="CC0000"/>
                </a:solidFill>
              </a:rPr>
              <a:t>붉은 박스 부분은 제외하고 만들 기능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>
                <a:solidFill>
                  <a:srgbClr val="CC0000"/>
                </a:solidFill>
              </a:rPr>
              <a:t>외관을 중심으로 작동시키는 것을 목표로 한다.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742200" y="1139250"/>
            <a:ext cx="2048100" cy="2566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472500" y="1486525"/>
            <a:ext cx="2048100" cy="2566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81200" y="1946200"/>
            <a:ext cx="951600" cy="246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377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63850" y="960600"/>
            <a:ext cx="19044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로그인/회원가입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마이페이지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관리자페이지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검색창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요리목록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인기요리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제철요리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소개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공지사항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문의사항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4839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415850" y="960600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 입력창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비밀번호 입력창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로그인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아이디/비밀번호 찾기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회원가입 버튼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735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66785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약관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약관 동의 버튼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닉네임 입력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비밀번호 입력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비밀번호 다시 입력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이메일 입력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회원가입 버튼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450" y="0"/>
            <a:ext cx="9101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					2.					3.					4.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987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정보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91985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개인정보 열람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개인정보 수정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회원 탈퇴 버튼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3377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검색창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3770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입력창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검색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요리 도구 선택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요리 종류 선택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요리 재료 선택 입력창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포함될 재료 검색창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포함되지 않을 재료 검색창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필터 불러오기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필터 저장 버튼</a:t>
            </a:r>
            <a:endParaRPr sz="11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4839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결과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415850" y="960600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적용 필터 내용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재검색 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레시피 목록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정확한 레시피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연관 있는 레시피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735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종류별 요리목록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744050" y="11059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내부 검색창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종류 목록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요리 목록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87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인기 요리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91985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내부 검색창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한주별 인기 요리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한달별 인기 요리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지난 인기 요리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414775" y="1148675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655500" y="1148675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655500" y="2115975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1450" y="0"/>
            <a:ext cx="9101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					6.					7.					8.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92175" y="3748300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2175" y="4156375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6833050" y="85500"/>
            <a:ext cx="1904400" cy="2769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377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제철 요리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3770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내부 검색창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다른 기간 목록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요리 목록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4839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작성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415850" y="960600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글 작성 양식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글 올리기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735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요리 페이지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66785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이전 목록으로 돌아가기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요리 방법 전문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스크랩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댓글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연관 요리 목록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1450" y="0"/>
            <a:ext cx="9101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r>
              <a:rPr lang="ko"/>
              <a:t>.					10.					11.					12.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987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91985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관리 전용 글 검색창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글 목록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수정/삭제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회원 관리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083450" y="437825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3377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3770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소개 글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483900" y="331450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2415850" y="960600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글 목록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글 작성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735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문의사항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701875" y="88362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문의처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987900" y="324425"/>
            <a:ext cx="15567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 페이지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919850" y="953575"/>
            <a:ext cx="1904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스크랩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내 냉장고 (저장된 필터 설정)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1450" y="0"/>
            <a:ext cx="9101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13.					14.					15.					16.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151500" y="1526525"/>
            <a:ext cx="332400" cy="332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