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>
        <p:scale>
          <a:sx n="91" d="100"/>
          <a:sy n="91" d="100"/>
        </p:scale>
        <p:origin x="3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38E8-BCE8-784D-907B-7C949E0E0B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37C-4A9E-C84B-8D82-EEAD8539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9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38E8-BCE8-784D-907B-7C949E0E0B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37C-4A9E-C84B-8D82-EEAD8539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4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38E8-BCE8-784D-907B-7C949E0E0B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37C-4A9E-C84B-8D82-EEAD8539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38E8-BCE8-784D-907B-7C949E0E0B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37C-4A9E-C84B-8D82-EEAD8539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4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38E8-BCE8-784D-907B-7C949E0E0B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37C-4A9E-C84B-8D82-EEAD8539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5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38E8-BCE8-784D-907B-7C949E0E0B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37C-4A9E-C84B-8D82-EEAD8539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38E8-BCE8-784D-907B-7C949E0E0B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37C-4A9E-C84B-8D82-EEAD8539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38E8-BCE8-784D-907B-7C949E0E0B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37C-4A9E-C84B-8D82-EEAD8539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38E8-BCE8-784D-907B-7C949E0E0B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37C-4A9E-C84B-8D82-EEAD8539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38E8-BCE8-784D-907B-7C949E0E0B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37C-4A9E-C84B-8D82-EEAD8539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38E8-BCE8-784D-907B-7C949E0E0B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37C-4A9E-C84B-8D82-EEAD8539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38E8-BCE8-784D-907B-7C949E0E0B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B37C-4A9E-C84B-8D82-EEAD8539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/>
          </p:cNvSpPr>
          <p:nvPr/>
        </p:nvSpPr>
        <p:spPr>
          <a:xfrm>
            <a:off x="1212710" y="1006325"/>
            <a:ext cx="365760" cy="36576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19969" y="868316"/>
            <a:ext cx="548640" cy="54864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170024" y="1095197"/>
            <a:ext cx="436313" cy="157914"/>
          </a:xfrm>
          <a:custGeom>
            <a:avLst/>
            <a:gdLst>
              <a:gd name="connsiteX0" fmla="*/ 0 w 436313"/>
              <a:gd name="connsiteY0" fmla="*/ 139346 h 157914"/>
              <a:gd name="connsiteX1" fmla="*/ 120682 w 436313"/>
              <a:gd name="connsiteY1" fmla="*/ 97 h 157914"/>
              <a:gd name="connsiteX2" fmla="*/ 250648 w 436313"/>
              <a:gd name="connsiteY2" fmla="*/ 157912 h 157914"/>
              <a:gd name="connsiteX3" fmla="*/ 436313 w 436313"/>
              <a:gd name="connsiteY3" fmla="*/ 4739 h 15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313" h="157914">
                <a:moveTo>
                  <a:pt x="0" y="139346"/>
                </a:moveTo>
                <a:cubicBezTo>
                  <a:pt x="39453" y="68174"/>
                  <a:pt x="78907" y="-2997"/>
                  <a:pt x="120682" y="97"/>
                </a:cubicBezTo>
                <a:cubicBezTo>
                  <a:pt x="162457" y="3191"/>
                  <a:pt x="198043" y="157138"/>
                  <a:pt x="250648" y="157912"/>
                </a:cubicBezTo>
                <a:cubicBezTo>
                  <a:pt x="303253" y="158686"/>
                  <a:pt x="436313" y="4739"/>
                  <a:pt x="436313" y="4739"/>
                </a:cubicBezTo>
              </a:path>
            </a:pathLst>
          </a:custGeom>
          <a:noFill/>
          <a:ln w="2540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256091" y="1155095"/>
            <a:ext cx="290285" cy="92079"/>
          </a:xfrm>
          <a:custGeom>
            <a:avLst/>
            <a:gdLst>
              <a:gd name="connsiteX0" fmla="*/ 0 w 290285"/>
              <a:gd name="connsiteY0" fmla="*/ 111276 h 111431"/>
              <a:gd name="connsiteX1" fmla="*/ 87085 w 290285"/>
              <a:gd name="connsiteY1" fmla="*/ 0 h 111431"/>
              <a:gd name="connsiteX2" fmla="*/ 159657 w 290285"/>
              <a:gd name="connsiteY2" fmla="*/ 111276 h 111431"/>
              <a:gd name="connsiteX3" fmla="*/ 290285 w 290285"/>
              <a:gd name="connsiteY3" fmla="*/ 19352 h 11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285" h="111431">
                <a:moveTo>
                  <a:pt x="0" y="111276"/>
                </a:moveTo>
                <a:cubicBezTo>
                  <a:pt x="30238" y="55638"/>
                  <a:pt x="60476" y="0"/>
                  <a:pt x="87085" y="0"/>
                </a:cubicBezTo>
                <a:cubicBezTo>
                  <a:pt x="113694" y="0"/>
                  <a:pt x="125790" y="108051"/>
                  <a:pt x="159657" y="111276"/>
                </a:cubicBezTo>
                <a:cubicBezTo>
                  <a:pt x="193524" y="114501"/>
                  <a:pt x="241904" y="66926"/>
                  <a:pt x="290285" y="19352"/>
                </a:cubicBezTo>
              </a:path>
            </a:pathLst>
          </a:cu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199469" y="855616"/>
            <a:ext cx="731520" cy="73152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262224" y="1143001"/>
            <a:ext cx="611276" cy="215900"/>
          </a:xfrm>
          <a:custGeom>
            <a:avLst/>
            <a:gdLst>
              <a:gd name="connsiteX0" fmla="*/ 0 w 436313"/>
              <a:gd name="connsiteY0" fmla="*/ 139346 h 157914"/>
              <a:gd name="connsiteX1" fmla="*/ 120682 w 436313"/>
              <a:gd name="connsiteY1" fmla="*/ 97 h 157914"/>
              <a:gd name="connsiteX2" fmla="*/ 250648 w 436313"/>
              <a:gd name="connsiteY2" fmla="*/ 157912 h 157914"/>
              <a:gd name="connsiteX3" fmla="*/ 436313 w 436313"/>
              <a:gd name="connsiteY3" fmla="*/ 4739 h 15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313" h="157914">
                <a:moveTo>
                  <a:pt x="0" y="139346"/>
                </a:moveTo>
                <a:cubicBezTo>
                  <a:pt x="39453" y="68174"/>
                  <a:pt x="78907" y="-2997"/>
                  <a:pt x="120682" y="97"/>
                </a:cubicBezTo>
                <a:cubicBezTo>
                  <a:pt x="162457" y="3191"/>
                  <a:pt x="198043" y="157138"/>
                  <a:pt x="250648" y="157912"/>
                </a:cubicBezTo>
                <a:cubicBezTo>
                  <a:pt x="303253" y="158686"/>
                  <a:pt x="436313" y="4739"/>
                  <a:pt x="436313" y="4739"/>
                </a:cubicBezTo>
              </a:path>
            </a:pathLst>
          </a:custGeom>
          <a:noFill/>
          <a:ln w="317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456769" y="842916"/>
            <a:ext cx="1097280" cy="109728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570324" y="1257300"/>
            <a:ext cx="839876" cy="330201"/>
          </a:xfrm>
          <a:custGeom>
            <a:avLst/>
            <a:gdLst>
              <a:gd name="connsiteX0" fmla="*/ 0 w 436313"/>
              <a:gd name="connsiteY0" fmla="*/ 139346 h 157914"/>
              <a:gd name="connsiteX1" fmla="*/ 120682 w 436313"/>
              <a:gd name="connsiteY1" fmla="*/ 97 h 157914"/>
              <a:gd name="connsiteX2" fmla="*/ 250648 w 436313"/>
              <a:gd name="connsiteY2" fmla="*/ 157912 h 157914"/>
              <a:gd name="connsiteX3" fmla="*/ 436313 w 436313"/>
              <a:gd name="connsiteY3" fmla="*/ 4739 h 15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313" h="157914">
                <a:moveTo>
                  <a:pt x="0" y="139346"/>
                </a:moveTo>
                <a:cubicBezTo>
                  <a:pt x="39453" y="68174"/>
                  <a:pt x="78907" y="-2997"/>
                  <a:pt x="120682" y="97"/>
                </a:cubicBezTo>
                <a:cubicBezTo>
                  <a:pt x="162457" y="3191"/>
                  <a:pt x="198043" y="157138"/>
                  <a:pt x="250648" y="157912"/>
                </a:cubicBezTo>
                <a:cubicBezTo>
                  <a:pt x="303253" y="158686"/>
                  <a:pt x="436313" y="4739"/>
                  <a:pt x="436313" y="4739"/>
                </a:cubicBezTo>
              </a:path>
            </a:pathLst>
          </a:custGeom>
          <a:noFill/>
          <a:ln w="3810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133169" y="855616"/>
            <a:ext cx="1463040" cy="146304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284824" y="1333500"/>
            <a:ext cx="1182776" cy="482601"/>
          </a:xfrm>
          <a:custGeom>
            <a:avLst/>
            <a:gdLst>
              <a:gd name="connsiteX0" fmla="*/ 0 w 436313"/>
              <a:gd name="connsiteY0" fmla="*/ 139346 h 157914"/>
              <a:gd name="connsiteX1" fmla="*/ 120682 w 436313"/>
              <a:gd name="connsiteY1" fmla="*/ 97 h 157914"/>
              <a:gd name="connsiteX2" fmla="*/ 250648 w 436313"/>
              <a:gd name="connsiteY2" fmla="*/ 157912 h 157914"/>
              <a:gd name="connsiteX3" fmla="*/ 436313 w 436313"/>
              <a:gd name="connsiteY3" fmla="*/ 4739 h 15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313" h="157914">
                <a:moveTo>
                  <a:pt x="0" y="139346"/>
                </a:moveTo>
                <a:cubicBezTo>
                  <a:pt x="39453" y="68174"/>
                  <a:pt x="78907" y="-2997"/>
                  <a:pt x="120682" y="97"/>
                </a:cubicBezTo>
                <a:cubicBezTo>
                  <a:pt x="162457" y="3191"/>
                  <a:pt x="198043" y="157138"/>
                  <a:pt x="250648" y="157912"/>
                </a:cubicBezTo>
                <a:cubicBezTo>
                  <a:pt x="303253" y="158686"/>
                  <a:pt x="436313" y="4739"/>
                  <a:pt x="436313" y="4739"/>
                </a:cubicBezTo>
              </a:path>
            </a:pathLst>
          </a:custGeom>
          <a:noFill/>
          <a:ln w="5080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>
            <a:spLocks/>
          </p:cNvSpPr>
          <p:nvPr/>
        </p:nvSpPr>
        <p:spPr>
          <a:xfrm>
            <a:off x="1200010" y="3127225"/>
            <a:ext cx="365760" cy="36576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107269" y="2989216"/>
            <a:ext cx="548640" cy="54864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157324" y="3216097"/>
            <a:ext cx="436313" cy="157914"/>
          </a:xfrm>
          <a:custGeom>
            <a:avLst/>
            <a:gdLst>
              <a:gd name="connsiteX0" fmla="*/ 0 w 436313"/>
              <a:gd name="connsiteY0" fmla="*/ 139346 h 157914"/>
              <a:gd name="connsiteX1" fmla="*/ 120682 w 436313"/>
              <a:gd name="connsiteY1" fmla="*/ 97 h 157914"/>
              <a:gd name="connsiteX2" fmla="*/ 250648 w 436313"/>
              <a:gd name="connsiteY2" fmla="*/ 157912 h 157914"/>
              <a:gd name="connsiteX3" fmla="*/ 436313 w 436313"/>
              <a:gd name="connsiteY3" fmla="*/ 4739 h 15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313" h="157914">
                <a:moveTo>
                  <a:pt x="0" y="139346"/>
                </a:moveTo>
                <a:cubicBezTo>
                  <a:pt x="39453" y="68174"/>
                  <a:pt x="78907" y="-2997"/>
                  <a:pt x="120682" y="97"/>
                </a:cubicBezTo>
                <a:cubicBezTo>
                  <a:pt x="162457" y="3191"/>
                  <a:pt x="198043" y="157138"/>
                  <a:pt x="250648" y="157912"/>
                </a:cubicBezTo>
                <a:cubicBezTo>
                  <a:pt x="303253" y="158686"/>
                  <a:pt x="436313" y="4739"/>
                  <a:pt x="436313" y="4739"/>
                </a:cubicBezTo>
              </a:path>
            </a:pathLst>
          </a:custGeom>
          <a:noFill/>
          <a:ln w="2540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243391" y="3275995"/>
            <a:ext cx="290285" cy="92079"/>
          </a:xfrm>
          <a:custGeom>
            <a:avLst/>
            <a:gdLst>
              <a:gd name="connsiteX0" fmla="*/ 0 w 290285"/>
              <a:gd name="connsiteY0" fmla="*/ 111276 h 111431"/>
              <a:gd name="connsiteX1" fmla="*/ 87085 w 290285"/>
              <a:gd name="connsiteY1" fmla="*/ 0 h 111431"/>
              <a:gd name="connsiteX2" fmla="*/ 159657 w 290285"/>
              <a:gd name="connsiteY2" fmla="*/ 111276 h 111431"/>
              <a:gd name="connsiteX3" fmla="*/ 290285 w 290285"/>
              <a:gd name="connsiteY3" fmla="*/ 19352 h 11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285" h="111431">
                <a:moveTo>
                  <a:pt x="0" y="111276"/>
                </a:moveTo>
                <a:cubicBezTo>
                  <a:pt x="30238" y="55638"/>
                  <a:pt x="60476" y="0"/>
                  <a:pt x="87085" y="0"/>
                </a:cubicBezTo>
                <a:cubicBezTo>
                  <a:pt x="113694" y="0"/>
                  <a:pt x="125790" y="108051"/>
                  <a:pt x="159657" y="111276"/>
                </a:cubicBezTo>
                <a:cubicBezTo>
                  <a:pt x="193524" y="114501"/>
                  <a:pt x="241904" y="66926"/>
                  <a:pt x="290285" y="19352"/>
                </a:cubicBezTo>
              </a:path>
            </a:pathLst>
          </a:cu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186769" y="2976516"/>
            <a:ext cx="731520" cy="73152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249524" y="3263901"/>
            <a:ext cx="611276" cy="215900"/>
          </a:xfrm>
          <a:custGeom>
            <a:avLst/>
            <a:gdLst>
              <a:gd name="connsiteX0" fmla="*/ 0 w 436313"/>
              <a:gd name="connsiteY0" fmla="*/ 139346 h 157914"/>
              <a:gd name="connsiteX1" fmla="*/ 120682 w 436313"/>
              <a:gd name="connsiteY1" fmla="*/ 97 h 157914"/>
              <a:gd name="connsiteX2" fmla="*/ 250648 w 436313"/>
              <a:gd name="connsiteY2" fmla="*/ 157912 h 157914"/>
              <a:gd name="connsiteX3" fmla="*/ 436313 w 436313"/>
              <a:gd name="connsiteY3" fmla="*/ 4739 h 15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313" h="157914">
                <a:moveTo>
                  <a:pt x="0" y="139346"/>
                </a:moveTo>
                <a:cubicBezTo>
                  <a:pt x="39453" y="68174"/>
                  <a:pt x="78907" y="-2997"/>
                  <a:pt x="120682" y="97"/>
                </a:cubicBezTo>
                <a:cubicBezTo>
                  <a:pt x="162457" y="3191"/>
                  <a:pt x="198043" y="157138"/>
                  <a:pt x="250648" y="157912"/>
                </a:cubicBezTo>
                <a:cubicBezTo>
                  <a:pt x="303253" y="158686"/>
                  <a:pt x="436313" y="4739"/>
                  <a:pt x="436313" y="4739"/>
                </a:cubicBezTo>
              </a:path>
            </a:pathLst>
          </a:custGeom>
          <a:noFill/>
          <a:ln w="317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444069" y="2963816"/>
            <a:ext cx="1097280" cy="109728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557624" y="3378200"/>
            <a:ext cx="839876" cy="330201"/>
          </a:xfrm>
          <a:custGeom>
            <a:avLst/>
            <a:gdLst>
              <a:gd name="connsiteX0" fmla="*/ 0 w 436313"/>
              <a:gd name="connsiteY0" fmla="*/ 139346 h 157914"/>
              <a:gd name="connsiteX1" fmla="*/ 120682 w 436313"/>
              <a:gd name="connsiteY1" fmla="*/ 97 h 157914"/>
              <a:gd name="connsiteX2" fmla="*/ 250648 w 436313"/>
              <a:gd name="connsiteY2" fmla="*/ 157912 h 157914"/>
              <a:gd name="connsiteX3" fmla="*/ 436313 w 436313"/>
              <a:gd name="connsiteY3" fmla="*/ 4739 h 15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313" h="157914">
                <a:moveTo>
                  <a:pt x="0" y="139346"/>
                </a:moveTo>
                <a:cubicBezTo>
                  <a:pt x="39453" y="68174"/>
                  <a:pt x="78907" y="-2997"/>
                  <a:pt x="120682" y="97"/>
                </a:cubicBezTo>
                <a:cubicBezTo>
                  <a:pt x="162457" y="3191"/>
                  <a:pt x="198043" y="157138"/>
                  <a:pt x="250648" y="157912"/>
                </a:cubicBezTo>
                <a:cubicBezTo>
                  <a:pt x="303253" y="158686"/>
                  <a:pt x="436313" y="4739"/>
                  <a:pt x="436313" y="4739"/>
                </a:cubicBezTo>
              </a:path>
            </a:pathLst>
          </a:custGeom>
          <a:noFill/>
          <a:ln w="3810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120469" y="2976516"/>
            <a:ext cx="1463040" cy="146304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272124" y="3454400"/>
            <a:ext cx="1182776" cy="482601"/>
          </a:xfrm>
          <a:custGeom>
            <a:avLst/>
            <a:gdLst>
              <a:gd name="connsiteX0" fmla="*/ 0 w 436313"/>
              <a:gd name="connsiteY0" fmla="*/ 139346 h 157914"/>
              <a:gd name="connsiteX1" fmla="*/ 120682 w 436313"/>
              <a:gd name="connsiteY1" fmla="*/ 97 h 157914"/>
              <a:gd name="connsiteX2" fmla="*/ 250648 w 436313"/>
              <a:gd name="connsiteY2" fmla="*/ 157912 h 157914"/>
              <a:gd name="connsiteX3" fmla="*/ 436313 w 436313"/>
              <a:gd name="connsiteY3" fmla="*/ 4739 h 15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313" h="157914">
                <a:moveTo>
                  <a:pt x="0" y="139346"/>
                </a:moveTo>
                <a:cubicBezTo>
                  <a:pt x="39453" y="68174"/>
                  <a:pt x="78907" y="-2997"/>
                  <a:pt x="120682" y="97"/>
                </a:cubicBezTo>
                <a:cubicBezTo>
                  <a:pt x="162457" y="3191"/>
                  <a:pt x="198043" y="157138"/>
                  <a:pt x="250648" y="157912"/>
                </a:cubicBezTo>
                <a:cubicBezTo>
                  <a:pt x="303253" y="158686"/>
                  <a:pt x="436313" y="4739"/>
                  <a:pt x="436313" y="4739"/>
                </a:cubicBezTo>
              </a:path>
            </a:pathLst>
          </a:custGeom>
          <a:noFill/>
          <a:ln w="5080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>
            <a:spLocks/>
          </p:cNvSpPr>
          <p:nvPr/>
        </p:nvSpPr>
        <p:spPr>
          <a:xfrm>
            <a:off x="1136510" y="5324325"/>
            <a:ext cx="365760" cy="36576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043769" y="5186316"/>
            <a:ext cx="548640" cy="54864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2093824" y="5413197"/>
            <a:ext cx="436313" cy="157914"/>
          </a:xfrm>
          <a:custGeom>
            <a:avLst/>
            <a:gdLst>
              <a:gd name="connsiteX0" fmla="*/ 0 w 436313"/>
              <a:gd name="connsiteY0" fmla="*/ 139346 h 157914"/>
              <a:gd name="connsiteX1" fmla="*/ 120682 w 436313"/>
              <a:gd name="connsiteY1" fmla="*/ 97 h 157914"/>
              <a:gd name="connsiteX2" fmla="*/ 250648 w 436313"/>
              <a:gd name="connsiteY2" fmla="*/ 157912 h 157914"/>
              <a:gd name="connsiteX3" fmla="*/ 436313 w 436313"/>
              <a:gd name="connsiteY3" fmla="*/ 4739 h 15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313" h="157914">
                <a:moveTo>
                  <a:pt x="0" y="139346"/>
                </a:moveTo>
                <a:cubicBezTo>
                  <a:pt x="39453" y="68174"/>
                  <a:pt x="78907" y="-2997"/>
                  <a:pt x="120682" y="97"/>
                </a:cubicBezTo>
                <a:cubicBezTo>
                  <a:pt x="162457" y="3191"/>
                  <a:pt x="198043" y="157138"/>
                  <a:pt x="250648" y="157912"/>
                </a:cubicBezTo>
                <a:cubicBezTo>
                  <a:pt x="303253" y="158686"/>
                  <a:pt x="436313" y="4739"/>
                  <a:pt x="436313" y="4739"/>
                </a:cubicBezTo>
              </a:path>
            </a:pathLst>
          </a:custGeom>
          <a:noFill/>
          <a:ln w="2540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179891" y="5473095"/>
            <a:ext cx="290285" cy="92079"/>
          </a:xfrm>
          <a:custGeom>
            <a:avLst/>
            <a:gdLst>
              <a:gd name="connsiteX0" fmla="*/ 0 w 290285"/>
              <a:gd name="connsiteY0" fmla="*/ 111276 h 111431"/>
              <a:gd name="connsiteX1" fmla="*/ 87085 w 290285"/>
              <a:gd name="connsiteY1" fmla="*/ 0 h 111431"/>
              <a:gd name="connsiteX2" fmla="*/ 159657 w 290285"/>
              <a:gd name="connsiteY2" fmla="*/ 111276 h 111431"/>
              <a:gd name="connsiteX3" fmla="*/ 290285 w 290285"/>
              <a:gd name="connsiteY3" fmla="*/ 19352 h 11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285" h="111431">
                <a:moveTo>
                  <a:pt x="0" y="111276"/>
                </a:moveTo>
                <a:cubicBezTo>
                  <a:pt x="30238" y="55638"/>
                  <a:pt x="60476" y="0"/>
                  <a:pt x="87085" y="0"/>
                </a:cubicBezTo>
                <a:cubicBezTo>
                  <a:pt x="113694" y="0"/>
                  <a:pt x="125790" y="108051"/>
                  <a:pt x="159657" y="111276"/>
                </a:cubicBezTo>
                <a:cubicBezTo>
                  <a:pt x="193524" y="114501"/>
                  <a:pt x="241904" y="66926"/>
                  <a:pt x="290285" y="19352"/>
                </a:cubicBezTo>
              </a:path>
            </a:pathLst>
          </a:cu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123269" y="5173616"/>
            <a:ext cx="731520" cy="73152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3186024" y="5461001"/>
            <a:ext cx="611276" cy="215900"/>
          </a:xfrm>
          <a:custGeom>
            <a:avLst/>
            <a:gdLst>
              <a:gd name="connsiteX0" fmla="*/ 0 w 436313"/>
              <a:gd name="connsiteY0" fmla="*/ 139346 h 157914"/>
              <a:gd name="connsiteX1" fmla="*/ 120682 w 436313"/>
              <a:gd name="connsiteY1" fmla="*/ 97 h 157914"/>
              <a:gd name="connsiteX2" fmla="*/ 250648 w 436313"/>
              <a:gd name="connsiteY2" fmla="*/ 157912 h 157914"/>
              <a:gd name="connsiteX3" fmla="*/ 436313 w 436313"/>
              <a:gd name="connsiteY3" fmla="*/ 4739 h 15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313" h="157914">
                <a:moveTo>
                  <a:pt x="0" y="139346"/>
                </a:moveTo>
                <a:cubicBezTo>
                  <a:pt x="39453" y="68174"/>
                  <a:pt x="78907" y="-2997"/>
                  <a:pt x="120682" y="97"/>
                </a:cubicBezTo>
                <a:cubicBezTo>
                  <a:pt x="162457" y="3191"/>
                  <a:pt x="198043" y="157138"/>
                  <a:pt x="250648" y="157912"/>
                </a:cubicBezTo>
                <a:cubicBezTo>
                  <a:pt x="303253" y="158686"/>
                  <a:pt x="436313" y="4739"/>
                  <a:pt x="436313" y="4739"/>
                </a:cubicBezTo>
              </a:path>
            </a:pathLst>
          </a:custGeom>
          <a:noFill/>
          <a:ln w="317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380569" y="5160916"/>
            <a:ext cx="1097280" cy="109728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494124" y="5575300"/>
            <a:ext cx="839876" cy="330201"/>
          </a:xfrm>
          <a:custGeom>
            <a:avLst/>
            <a:gdLst>
              <a:gd name="connsiteX0" fmla="*/ 0 w 436313"/>
              <a:gd name="connsiteY0" fmla="*/ 139346 h 157914"/>
              <a:gd name="connsiteX1" fmla="*/ 120682 w 436313"/>
              <a:gd name="connsiteY1" fmla="*/ 97 h 157914"/>
              <a:gd name="connsiteX2" fmla="*/ 250648 w 436313"/>
              <a:gd name="connsiteY2" fmla="*/ 157912 h 157914"/>
              <a:gd name="connsiteX3" fmla="*/ 436313 w 436313"/>
              <a:gd name="connsiteY3" fmla="*/ 4739 h 15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313" h="157914">
                <a:moveTo>
                  <a:pt x="0" y="139346"/>
                </a:moveTo>
                <a:cubicBezTo>
                  <a:pt x="39453" y="68174"/>
                  <a:pt x="78907" y="-2997"/>
                  <a:pt x="120682" y="97"/>
                </a:cubicBezTo>
                <a:cubicBezTo>
                  <a:pt x="162457" y="3191"/>
                  <a:pt x="198043" y="157138"/>
                  <a:pt x="250648" y="157912"/>
                </a:cubicBezTo>
                <a:cubicBezTo>
                  <a:pt x="303253" y="158686"/>
                  <a:pt x="436313" y="4739"/>
                  <a:pt x="436313" y="4739"/>
                </a:cubicBezTo>
              </a:path>
            </a:pathLst>
          </a:custGeom>
          <a:noFill/>
          <a:ln w="3810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056969" y="5173616"/>
            <a:ext cx="1463040" cy="1463040"/>
          </a:xfrm>
          <a:prstGeom prst="roundRect">
            <a:avLst/>
          </a:prstGeom>
          <a:solidFill>
            <a:schemeClr val="accent1"/>
          </a:solidFill>
          <a:ln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25000"/>
                    <a:lumOff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208624" y="5651500"/>
            <a:ext cx="1182776" cy="482601"/>
          </a:xfrm>
          <a:custGeom>
            <a:avLst/>
            <a:gdLst>
              <a:gd name="connsiteX0" fmla="*/ 0 w 436313"/>
              <a:gd name="connsiteY0" fmla="*/ 139346 h 157914"/>
              <a:gd name="connsiteX1" fmla="*/ 120682 w 436313"/>
              <a:gd name="connsiteY1" fmla="*/ 97 h 157914"/>
              <a:gd name="connsiteX2" fmla="*/ 250648 w 436313"/>
              <a:gd name="connsiteY2" fmla="*/ 157912 h 157914"/>
              <a:gd name="connsiteX3" fmla="*/ 436313 w 436313"/>
              <a:gd name="connsiteY3" fmla="*/ 4739 h 15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313" h="157914">
                <a:moveTo>
                  <a:pt x="0" y="139346"/>
                </a:moveTo>
                <a:cubicBezTo>
                  <a:pt x="39453" y="68174"/>
                  <a:pt x="78907" y="-2997"/>
                  <a:pt x="120682" y="97"/>
                </a:cubicBezTo>
                <a:cubicBezTo>
                  <a:pt x="162457" y="3191"/>
                  <a:pt x="198043" y="157138"/>
                  <a:pt x="250648" y="157912"/>
                </a:cubicBezTo>
                <a:cubicBezTo>
                  <a:pt x="303253" y="158686"/>
                  <a:pt x="436313" y="4739"/>
                  <a:pt x="436313" y="4739"/>
                </a:cubicBezTo>
              </a:path>
            </a:pathLst>
          </a:custGeom>
          <a:noFill/>
          <a:ln w="5080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0" y="2692400"/>
            <a:ext cx="1854200" cy="18542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0" y="558800"/>
            <a:ext cx="1854200" cy="18542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0" y="4876800"/>
            <a:ext cx="1854200" cy="18542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0388600" y="127000"/>
            <a:ext cx="77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66800" y="254389"/>
            <a:ext cx="503664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48x48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057400" y="228600"/>
            <a:ext cx="503664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72x72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340100" y="266700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96x96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686300" y="254000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144x144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413500" y="254000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196x196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95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2019-01-08T02:02:50Z</dcterms:created>
  <dcterms:modified xsi:type="dcterms:W3CDTF">2019-01-08T05:11:40Z</dcterms:modified>
</cp:coreProperties>
</file>