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0"/>
  </p:notesMasterIdLst>
  <p:handoutMasterIdLst>
    <p:handoutMasterId r:id="rId11"/>
  </p:handoutMasterIdLst>
  <p:sldIdLst>
    <p:sldId id="314" r:id="rId5"/>
    <p:sldId id="315" r:id="rId6"/>
    <p:sldId id="317" r:id="rId7"/>
    <p:sldId id="318" r:id="rId8"/>
    <p:sldId id="30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5388" autoAdjust="0"/>
  </p:normalViewPr>
  <p:slideViewPr>
    <p:cSldViewPr snapToGrid="0">
      <p:cViewPr>
        <p:scale>
          <a:sx n="125" d="100"/>
          <a:sy n="125" d="100"/>
        </p:scale>
        <p:origin x="1584" y="858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/>
          <a:lstStyle/>
          <a:p>
            <a:r>
              <a:rPr lang="en-US" dirty="0"/>
              <a:t>Watch </a:t>
            </a:r>
            <a:r>
              <a:rPr lang="en-US" dirty="0" err="1"/>
              <a:t>ToGether</a:t>
            </a:r>
            <a:r>
              <a:rPr lang="en-US" dirty="0"/>
              <a:t> clone platform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99557"/>
            <a:ext cx="5181600" cy="2376868"/>
          </a:xfrm>
        </p:spPr>
        <p:txBody>
          <a:bodyPr/>
          <a:lstStyle/>
          <a:p>
            <a:r>
              <a:rPr lang="en-US" dirty="0"/>
              <a:t>Watch together 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586051"/>
            <a:ext cx="5239754" cy="3351463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Video watching platform for friends for YouTube links.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watching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Play videos simultaneously, pause.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Chat with each 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Account creation.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Friends 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Playlist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Voting system for skipping videos.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162" y="1120139"/>
            <a:ext cx="4805997" cy="2689629"/>
          </a:xfrm>
        </p:spPr>
        <p:txBody>
          <a:bodyPr/>
          <a:lstStyle/>
          <a:p>
            <a:r>
              <a:rPr lang="en-US" dirty="0"/>
              <a:t>Non-functional Requirements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6163" y="4172990"/>
            <a:ext cx="4805997" cy="238973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Scalability.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Security.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Performance Monitoring &amp; Analytics.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F37CA4-0D2B-A4BC-7A85-98C63CE76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01" y="3596640"/>
            <a:ext cx="5626591" cy="3086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B1C622-30B5-6AF7-4C08-EA2208C2D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01" y="111424"/>
            <a:ext cx="1956387" cy="40418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9EB1822-AED3-F55B-F756-E742301FA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0688" y="117992"/>
            <a:ext cx="3323812" cy="347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will </a:t>
            </a:r>
            <a:r>
              <a:rPr lang="en-US" dirty="0"/>
              <a:t>I achieve this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cs typeface="Calibri"/>
              </a:rPr>
              <a:t>Microservice architecture, WebSocket communication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>
                <a:cs typeface="Calibri"/>
              </a:rPr>
              <a:t>Java, Go, Python.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 err="1">
                <a:cs typeface="Calibri"/>
              </a:rPr>
              <a:t>Javascript</a:t>
            </a:r>
            <a:r>
              <a:rPr lang="en-US" sz="2000" b="1" cap="none" dirty="0">
                <a:cs typeface="Calibri"/>
              </a:rPr>
              <a:t>, </a:t>
            </a:r>
            <a:r>
              <a:rPr lang="en-US" b="1" dirty="0">
                <a:cs typeface="Calibri"/>
              </a:rPr>
              <a:t>Go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>
                <a:cs typeface="Calibri"/>
              </a:rPr>
              <a:t>S</a:t>
            </a:r>
            <a:r>
              <a:rPr lang="en-US" b="1" dirty="0">
                <a:cs typeface="Calibri"/>
              </a:rPr>
              <a:t>crum, 5 sprints 3 weeks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000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{830A6BD7-0FC9-4CD1-8576-E25D052711A5}tf22318419_win32</Template>
  <TotalTime>83</TotalTime>
  <Words>95</Words>
  <Application>Microsoft Office PowerPoint</Application>
  <PresentationFormat>Widescreen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Tenorite</vt:lpstr>
      <vt:lpstr>Custom</vt:lpstr>
      <vt:lpstr>Watch ToGether clone platform</vt:lpstr>
      <vt:lpstr>Watch together  </vt:lpstr>
      <vt:lpstr>Non-functional Requirements </vt:lpstr>
      <vt:lpstr>How will I achieve this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ToGether clone platform</dc:title>
  <dc:creator>Kremer,Yordi Y.C.T.J.</dc:creator>
  <cp:lastModifiedBy>Kremer,Yordi Y.C.T.J.</cp:lastModifiedBy>
  <cp:revision>1</cp:revision>
  <dcterms:created xsi:type="dcterms:W3CDTF">2024-02-27T13:42:26Z</dcterms:created>
  <dcterms:modified xsi:type="dcterms:W3CDTF">2024-02-27T15:05:41Z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