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20" r:id="rId7"/>
    <p:sldId id="317" r:id="rId8"/>
    <p:sldId id="318" r:id="rId9"/>
    <p:sldId id="321" r:id="rId10"/>
    <p:sldId id="322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NL" dirty="0"/>
              <a:t>Sprint 1 Delivery WAtch2Gether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557"/>
            <a:ext cx="5181600" cy="2376868"/>
          </a:xfrm>
        </p:spPr>
        <p:txBody>
          <a:bodyPr/>
          <a:lstStyle/>
          <a:p>
            <a:r>
              <a:rPr lang="en-NL" dirty="0"/>
              <a:t>Sprint Goals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453703"/>
            <a:ext cx="5239754" cy="33514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Research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Project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Portfolio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Architecture Diagram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A919-7229-52A8-57C2-C604E03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Sprint 1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96E94EF-6ECF-1D7C-0F68-11BEC17A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53" y="2389285"/>
            <a:ext cx="3397108" cy="417407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F6C31-2673-EDAA-7A0C-43362276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39" y="528257"/>
            <a:ext cx="7335378" cy="580148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4CC5C50-9B6D-22F4-41CA-2787B201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065" y="294639"/>
            <a:ext cx="4805997" cy="2689629"/>
          </a:xfrm>
        </p:spPr>
        <p:txBody>
          <a:bodyPr/>
          <a:lstStyle/>
          <a:p>
            <a:r>
              <a:rPr lang="en-NL" dirty="0"/>
              <a:t>C1 &amp; C2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Event Storming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AFFDD75-B545-78E5-EB63-1631E043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680"/>
            <a:ext cx="12192000" cy="32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8FC8-79DD-7EAB-9603-8398CAE4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</a:t>
            </a:r>
            <a:r>
              <a:rPr lang="en-US" dirty="0"/>
              <a:t>e</a:t>
            </a:r>
            <a:r>
              <a:rPr lang="en-NL" dirty="0" err="1"/>
              <a:t>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08D3-9243-D63A-AEF7-3B482DB0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91AE1-6F33-5FD3-24E2-8E96AF16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56" y="1721393"/>
            <a:ext cx="7618058" cy="42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717-FA9D-2965-C095-0B70B5BD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1646555"/>
          </a:xfrm>
        </p:spPr>
        <p:txBody>
          <a:bodyPr anchor="ctr">
            <a:normAutofit/>
          </a:bodyPr>
          <a:lstStyle/>
          <a:p>
            <a:r>
              <a:rPr lang="en-NL" dirty="0"/>
              <a:t>Sprint Planning</a:t>
            </a:r>
            <a:endParaRPr lang="en-US" dirty="0"/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1D30290-EF1C-385F-AEFC-D92F9A95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11680"/>
            <a:ext cx="8130597" cy="3902685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090B415-BD3B-69FA-324E-929BD886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{830A6BD7-0FC9-4CD1-8576-E25D052711A5}tf22318419_win32</Template>
  <TotalTime>94</TotalTime>
  <Words>46</Words>
  <Application>Microsoft Office PowerPoint</Application>
  <PresentationFormat>Widescreen</PresentationFormat>
  <Paragraphs>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Sprint 1 Delivery WAtch2Gether Clone</vt:lpstr>
      <vt:lpstr>Sprint Goals </vt:lpstr>
      <vt:lpstr>Sprint 1 Achievements</vt:lpstr>
      <vt:lpstr>C1 &amp; C2 Diagram</vt:lpstr>
      <vt:lpstr>Event Storming</vt:lpstr>
      <vt:lpstr>Requirements</vt:lpstr>
      <vt:lpstr>Sprint Planning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ToGether clone platform</dc:title>
  <dc:creator>Kremer,Yordi Y.C.T.J.</dc:creator>
  <cp:lastModifiedBy>Kremer,Yordi Y.C.T.J.</cp:lastModifiedBy>
  <cp:revision>3</cp:revision>
  <dcterms:created xsi:type="dcterms:W3CDTF">2024-02-27T13:42:26Z</dcterms:created>
  <dcterms:modified xsi:type="dcterms:W3CDTF">2024-03-29T10:27:46Z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