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4"/>
  </p:sldMasterIdLst>
  <p:notesMasterIdLst>
    <p:notesMasterId r:id="rId12"/>
  </p:notesMasterIdLst>
  <p:handoutMasterIdLst>
    <p:handoutMasterId r:id="rId13"/>
  </p:handoutMasterIdLst>
  <p:sldIdLst>
    <p:sldId id="350" r:id="rId5"/>
    <p:sldId id="355" r:id="rId6"/>
    <p:sldId id="356" r:id="rId7"/>
    <p:sldId id="357" r:id="rId8"/>
    <p:sldId id="358" r:id="rId9"/>
    <p:sldId id="352" r:id="rId10"/>
    <p:sldId id="35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226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15/01/2024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4363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4949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58932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61589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14600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659860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516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4366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5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15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15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6329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15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15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15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15 January, 2024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92896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44446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197085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71280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5199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3122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842853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3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693" r:id="rId18"/>
    <p:sldLayoutId id="2147483671" r:id="rId19"/>
    <p:sldLayoutId id="2147483672" r:id="rId20"/>
    <p:sldLayoutId id="2147483673" r:id="rId21"/>
    <p:sldLayoutId id="2147483684" r:id="rId22"/>
    <p:sldLayoutId id="2147483675" r:id="rId23"/>
    <p:sldLayoutId id="2147483676" r:id="rId24"/>
    <p:sldLayoutId id="2147483677" r:id="rId25"/>
    <p:sldLayoutId id="2147483685" r:id="rId26"/>
    <p:sldLayoutId id="2147483688" r:id="rId27"/>
    <p:sldLayoutId id="2147483692" r:id="rId28"/>
    <p:sldLayoutId id="2147483682" r:id="rId2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>
          <p15:clr>
            <a:srgbClr val="547EBF"/>
          </p15:clr>
        </p15:guide>
        <p15:guide id="2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cFnWKF1744?feature=oembed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Eind Presentatie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+mj-lt"/>
              </a:rPr>
              <a:t>Yordi Kremer</a:t>
            </a:r>
          </a:p>
          <a:p>
            <a:pPr rtl="0"/>
            <a:r>
              <a:rPr lang="en-GB" dirty="0">
                <a:latin typeface="+mj-lt"/>
              </a:rPr>
              <a:t>Mabs 4.0</a:t>
            </a:r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FABE-7CDC-6FE1-8E7A-BCD2FD45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29D97-14DB-092C-CB20-02FE7BB9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Move4vitality platform</a:t>
            </a:r>
          </a:p>
          <a:p>
            <a:r>
              <a:rPr lang="nl-NL" dirty="0"/>
              <a:t>Probleem/Oplossing</a:t>
            </a:r>
          </a:p>
          <a:p>
            <a:r>
              <a:rPr lang="nl-NL" dirty="0"/>
              <a:t>Fouten die ik gemaakt heb</a:t>
            </a:r>
          </a:p>
          <a:p>
            <a:r>
              <a:rPr lang="nl-NL" dirty="0"/>
              <a:t>Eindproduct</a:t>
            </a:r>
          </a:p>
          <a:p>
            <a:r>
              <a:rPr lang="nl-NL" dirty="0"/>
              <a:t>Volgende stappen?</a:t>
            </a:r>
          </a:p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9187-4CE9-D3E4-E936-13DE7814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DAF50-72C1-79F5-5961-9582326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479E-E56D-3A9A-E256-4C9F266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27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4CF2-F38B-EED4-1F23-3B707AFC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Move4Vitality platform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3224-A69D-86FE-3186-7C4AFE4C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Fysiotherapeut/bewegingscoach</a:t>
            </a:r>
          </a:p>
          <a:p>
            <a:r>
              <a:rPr lang="nl-NL" dirty="0"/>
              <a:t>Deelnemer abonnement</a:t>
            </a:r>
          </a:p>
          <a:p>
            <a:r>
              <a:rPr lang="nl-NL" dirty="0"/>
              <a:t>Garmin activiteiten tracker</a:t>
            </a:r>
          </a:p>
          <a:p>
            <a:r>
              <a:rPr lang="nl-NL" dirty="0"/>
              <a:t>Oefeningen doorgestuurd </a:t>
            </a:r>
          </a:p>
          <a:p>
            <a:r>
              <a:rPr lang="nl-NL" dirty="0"/>
              <a:t>Pijnscore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CB97-9189-28BC-3204-F33DA645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B709-B94E-C40C-94BE-C6F7FCE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64C88-04BA-6C53-99CA-9549C2F7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3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133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1ED0-5EDD-902D-1608-2A516865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Probleem/Oplossing</a:t>
            </a:r>
            <a:br>
              <a:rPr lang="nl-NL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C64B-88AD-4061-9571-EC844DEB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Move4vitality onafhankelijk</a:t>
            </a:r>
          </a:p>
          <a:p>
            <a:r>
              <a:rPr lang="nl-NL" dirty="0"/>
              <a:t>Meer mogelijkheden</a:t>
            </a:r>
          </a:p>
          <a:p>
            <a:r>
              <a:rPr lang="nl-NL" dirty="0"/>
              <a:t>Onderzoek naar integraties</a:t>
            </a:r>
          </a:p>
          <a:p>
            <a:r>
              <a:rPr lang="nl-NL" dirty="0"/>
              <a:t>Google Fit, Health Connect &amp; Apple Health</a:t>
            </a:r>
          </a:p>
          <a:p>
            <a:r>
              <a:rPr lang="nl-NL" dirty="0"/>
              <a:t>Wear OS, Fitbit OS &amp; Garmin</a:t>
            </a:r>
          </a:p>
          <a:p>
            <a:r>
              <a:rPr lang="nl-NL" dirty="0"/>
              <a:t>Android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1A98-0683-AACF-EEA1-60B1EB50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DDFDC-0531-4420-7767-272AF424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EFE5A-5086-36AF-F7BF-51EC1391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4</a:t>
            </a:fld>
            <a:endParaRPr lang="en-GB" noProof="0">
              <a:latin typeface="+mn-lt"/>
            </a:endParaRPr>
          </a:p>
        </p:txBody>
      </p:sp>
      <p:pic>
        <p:nvPicPr>
          <p:cNvPr id="7" name="Picture 6" descr="A green and white chart with black text&#10;&#10;Description automatically generated">
            <a:extLst>
              <a:ext uri="{FF2B5EF4-FFF2-40B4-BE49-F238E27FC236}">
                <a16:creationId xmlns:a16="http://schemas.microsoft.com/office/drawing/2014/main" id="{5E1EFAC0-CA0E-59F4-6045-60C69D7D6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0340" y="3967118"/>
            <a:ext cx="5451627" cy="14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6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B31A-E500-4186-43D7-73629543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Fouten die ik gemaakt heb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28D8-F331-2787-4E23-EDB805FE1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2171826"/>
            <a:ext cx="8915400" cy="3777622"/>
          </a:xfrm>
        </p:spPr>
        <p:txBody>
          <a:bodyPr/>
          <a:lstStyle/>
          <a:p>
            <a:r>
              <a:rPr lang="nl-NL" dirty="0"/>
              <a:t>Sprint1 Google Fit focus</a:t>
            </a:r>
          </a:p>
          <a:p>
            <a:r>
              <a:rPr lang="nl-NL" dirty="0"/>
              <a:t>Eerder integratie onderzoek</a:t>
            </a:r>
          </a:p>
          <a:p>
            <a:r>
              <a:rPr lang="nl-NL" dirty="0"/>
              <a:t>Sprint2 Poc in React i.p.v Native</a:t>
            </a:r>
          </a:p>
          <a:p>
            <a:r>
              <a:rPr lang="nl-NL" dirty="0"/>
              <a:t>Andere implementatie</a:t>
            </a:r>
          </a:p>
          <a:p>
            <a:r>
              <a:rPr lang="nl-NL" dirty="0"/>
              <a:t>Sprint4 Clean Architecture</a:t>
            </a:r>
          </a:p>
          <a:p>
            <a:r>
              <a:rPr lang="nl-NL" dirty="0"/>
              <a:t>Dependency inversion principle</a:t>
            </a:r>
          </a:p>
          <a:p>
            <a:r>
              <a:rPr lang="nl-NL" dirty="0"/>
              <a:t>Domain Driven design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B6C77-9586-7E3A-4C57-83EC3389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15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EBD6-7092-61B1-441D-BF71F43E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E1670-C574-90FB-4241-F9AEDA3A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5</a:t>
            </a:fld>
            <a:endParaRPr lang="en-GB" noProof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0266AF-A34E-6CAE-78E9-99CDFD5C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38" y="4618381"/>
            <a:ext cx="4610974" cy="2063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826BA7-9076-017B-F1DF-B720FD59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413" y="4618381"/>
            <a:ext cx="800030" cy="47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5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C437-5780-F15A-94F4-F71B89BB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59" y="512462"/>
            <a:ext cx="8911687" cy="1280890"/>
          </a:xfrm>
        </p:spPr>
        <p:txBody>
          <a:bodyPr/>
          <a:lstStyle/>
          <a:p>
            <a:r>
              <a:rPr lang="nl-NL" dirty="0"/>
              <a:t>Eindproduct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4502-FBA2-E3DB-7F08-9F7E97FD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6</a:t>
            </a:fld>
            <a:endParaRPr lang="en-GB" noProof="0">
              <a:latin typeface="+mn-lt"/>
            </a:endParaRPr>
          </a:p>
        </p:txBody>
      </p:sp>
      <p:pic>
        <p:nvPicPr>
          <p:cNvPr id="1026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5AF90A49-B142-BECB-75B5-0244714B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64" y="289616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Online Media 4" title="M4V Health app integraties">
            <a:hlinkClick r:id="" action="ppaction://media"/>
            <a:extLst>
              <a:ext uri="{FF2B5EF4-FFF2-40B4-BE49-F238E27FC236}">
                <a16:creationId xmlns:a16="http://schemas.microsoft.com/office/drawing/2014/main" id="{46A63581-67F5-EC9B-398F-D975DA6B1F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18159" y="1363397"/>
            <a:ext cx="9085277" cy="51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714C-4AD2-C982-FE09-98FB04D3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nl-NL" dirty="0"/>
              <a:t>Volgende stappen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896E-00F1-A3FE-2D8F-861E4570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/>
              <a:t>goed overdragen</a:t>
            </a:r>
            <a:endParaRPr lang="nl-NL" dirty="0"/>
          </a:p>
          <a:p>
            <a:r>
              <a:rPr lang="nl-NL" dirty="0"/>
              <a:t>De Move4vitality app verifiëren</a:t>
            </a:r>
          </a:p>
          <a:p>
            <a:r>
              <a:rPr lang="nl-NL" dirty="0"/>
              <a:t>Apple health Implementatie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604E-0EBA-34C1-E244-F7DE672D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7</a:t>
            </a:fld>
            <a:endParaRPr lang="en-GB" noProof="0">
              <a:latin typeface="+mn-lt"/>
            </a:endParaRPr>
          </a:p>
        </p:txBody>
      </p:sp>
      <p:pic>
        <p:nvPicPr>
          <p:cNvPr id="11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18AE032E-D0C5-8AE9-6A99-75FF8C04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1264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1639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217</TotalTime>
  <Words>127</Words>
  <Application>Microsoft Office PowerPoint</Application>
  <PresentationFormat>Widescreen</PresentationFormat>
  <Paragraphs>54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Wisp</vt:lpstr>
      <vt:lpstr>Eind Presentatie</vt:lpstr>
      <vt:lpstr>Inhoud</vt:lpstr>
      <vt:lpstr>Move4Vitality platform</vt:lpstr>
      <vt:lpstr>Probleem/Oplossing </vt:lpstr>
      <vt:lpstr>Fouten die ik gemaakt heb</vt:lpstr>
      <vt:lpstr>Eindproduct</vt:lpstr>
      <vt:lpstr>Volgende stappen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Kremer,Yordi Y.C.T.J.</dc:creator>
  <cp:lastModifiedBy>Kremer,Yordi Y.C.T.J.</cp:lastModifiedBy>
  <cp:revision>29</cp:revision>
  <dcterms:created xsi:type="dcterms:W3CDTF">2023-11-15T10:16:06Z</dcterms:created>
  <dcterms:modified xsi:type="dcterms:W3CDTF">2024-01-15T15:24:08Z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