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4"/>
  </p:sldMasterIdLst>
  <p:notesMasterIdLst>
    <p:notesMasterId r:id="rId9"/>
  </p:notesMasterIdLst>
  <p:handoutMasterIdLst>
    <p:handoutMasterId r:id="rId10"/>
  </p:handoutMasterIdLst>
  <p:sldIdLst>
    <p:sldId id="350" r:id="rId5"/>
    <p:sldId id="352" r:id="rId6"/>
    <p:sldId id="353" r:id="rId7"/>
    <p:sldId id="35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5226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A15AE-E040-4F31-96C6-FD066D034FFB}" type="datetime1">
              <a:rPr lang="en-GB" smtClean="0"/>
              <a:pPr/>
              <a:t>07/01/2024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58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7 January, 2024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3436360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7 January, 2024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5549498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7 January, 2024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358932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7 January, 2024</a:t>
            </a:fld>
            <a:endParaRPr lang="en-GB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7615896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7 January, 2024</a:t>
            </a:fld>
            <a:endParaRPr lang="en-GB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4146007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7 January, 2024</a:t>
            </a:fld>
            <a:endParaRPr lang="en-GB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6598607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7 January, 2024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3516196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7 January, 2024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443668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95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C02CDA83-4160-4EEB-AD7D-1C57C21837F3}" type="datetime3">
              <a:rPr lang="en-GB" noProof="0" smtClean="0">
                <a:latin typeface="+mn-lt"/>
              </a:rPr>
              <a:t>7 January, 2024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94200668-9301-4F8B-89F3-A4E2AEA80049}" type="datetime3">
              <a:rPr lang="en-GB" noProof="0" smtClean="0">
                <a:latin typeface="+mn-lt"/>
              </a:rPr>
              <a:t>7 January, 2024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7 January, 2024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863293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029ECAD1-3047-43DC-81B7-231597E81F19}" type="datetime3">
              <a:rPr lang="en-GB" noProof="0" smtClean="0">
                <a:latin typeface="+mn-lt"/>
              </a:rPr>
              <a:t>7 January, 2024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1E6A16EE-7FBD-4E62-A186-69A1E1C8758D}" type="datetime3">
              <a:rPr lang="en-GB" noProof="0" smtClean="0">
                <a:latin typeface="+mn-lt"/>
              </a:rPr>
              <a:t>7 January, 2024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GB" sz="20000" b="1" noProof="0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D21FA074-9295-430E-9633-F682F8C96958}" type="datetime3">
              <a:rPr lang="en-GB" noProof="0" smtClean="0">
                <a:latin typeface="+mn-lt"/>
              </a:rPr>
              <a:t>7 January, 2024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D33AD83D-9671-4762-AF03-9C719A9CD695}" type="datetime3">
              <a:rPr lang="en-GB" noProof="0" smtClean="0">
                <a:latin typeface="+mn-lt"/>
              </a:rPr>
              <a:t>7 January, 2024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F88F5F63-8808-4375-85CE-D0FAFA3BBE65}" type="datetime3">
              <a:rPr lang="en-GB" noProof="0" smtClean="0">
                <a:latin typeface="+mn-lt"/>
              </a:rPr>
              <a:t>7 January, 2024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6D17C7AE-DC41-4D6E-8CE7-A0296D62536F}" type="datetime3">
              <a:rPr lang="en-GB" noProof="0" smtClean="0">
                <a:latin typeface="+mn-lt"/>
              </a:rPr>
              <a:t>7 January, 2024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0971D3F5-C297-4F98-9679-48877DEF0EC7}" type="datetime3">
              <a:rPr lang="en-GB" noProof="0" smtClean="0">
                <a:latin typeface="+mn-lt"/>
              </a:rPr>
              <a:t>7 January, 2024</a:t>
            </a:fld>
            <a:endParaRPr lang="en-GB" noProof="0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7 January, 2024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492896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7 January, 2024</a:t>
            </a:fld>
            <a:endParaRPr lang="en-GB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4444461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7 January, 2024</a:t>
            </a:fld>
            <a:endParaRPr lang="en-GB" noProof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1970859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7 January, 2024</a:t>
            </a:fld>
            <a:endParaRPr lang="en-GB" noProof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712803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7 January, 2024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551991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7 January, 2024</a:t>
            </a:fld>
            <a:endParaRPr lang="en-GB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831222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7 January, 2024</a:t>
            </a:fld>
            <a:endParaRPr lang="en-GB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842853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AC5E797-DDC7-4716-ABC9-2C172A510C23}" type="datetime3">
              <a:rPr lang="en-GB" noProof="0" smtClean="0">
                <a:latin typeface="+mn-lt"/>
              </a:rPr>
              <a:t>7 January, 2024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234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  <p:sldLayoutId id="2147483693" r:id="rId18"/>
    <p:sldLayoutId id="2147483671" r:id="rId19"/>
    <p:sldLayoutId id="2147483672" r:id="rId20"/>
    <p:sldLayoutId id="2147483673" r:id="rId21"/>
    <p:sldLayoutId id="2147483684" r:id="rId22"/>
    <p:sldLayoutId id="2147483675" r:id="rId23"/>
    <p:sldLayoutId id="2147483676" r:id="rId24"/>
    <p:sldLayoutId id="2147483677" r:id="rId25"/>
    <p:sldLayoutId id="2147483685" r:id="rId26"/>
    <p:sldLayoutId id="2147483688" r:id="rId27"/>
    <p:sldLayoutId id="2147483692" r:id="rId28"/>
    <p:sldLayoutId id="2147483682" r:id="rId2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00">
          <p15:clr>
            <a:srgbClr val="547EBF"/>
          </p15:clr>
        </p15:guide>
        <p15:guide id="2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cFnWKF1744?feature=oembed" TargetMode="Externa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NL" dirty="0"/>
              <a:t>Eind Presentatie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en-GB" dirty="0">
                <a:latin typeface="+mj-lt"/>
              </a:rPr>
              <a:t>Yordi Kremer</a:t>
            </a:r>
          </a:p>
          <a:p>
            <a:pPr rtl="0"/>
            <a:r>
              <a:rPr lang="en-GB" dirty="0">
                <a:latin typeface="+mj-lt"/>
              </a:rPr>
              <a:t>Mabs 4.0</a:t>
            </a:r>
            <a:endParaRPr lang="en-GB" dirty="0"/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4C437-5780-F15A-94F4-F71B89BB7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159" y="512462"/>
            <a:ext cx="8911687" cy="1280890"/>
          </a:xfrm>
        </p:spPr>
        <p:txBody>
          <a:bodyPr/>
          <a:lstStyle/>
          <a:p>
            <a:r>
              <a:rPr lang="nl-NL" dirty="0"/>
              <a:t>Eindproduct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14502-FBA2-E3DB-7F08-9F7E97FD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2</a:t>
            </a:fld>
            <a:endParaRPr lang="en-GB" noProof="0">
              <a:latin typeface="+mn-lt"/>
            </a:endParaRPr>
          </a:p>
        </p:txBody>
      </p:sp>
      <p:pic>
        <p:nvPicPr>
          <p:cNvPr id="1026" name="Picture 2" descr="Strategische Partners - MAO/B ICT Consultants | T 06 - 52 01 08 44 | Heerlen">
            <a:extLst>
              <a:ext uri="{FF2B5EF4-FFF2-40B4-BE49-F238E27FC236}">
                <a16:creationId xmlns:a16="http://schemas.microsoft.com/office/drawing/2014/main" id="{5AF90A49-B142-BECB-75B5-0244714BC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9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264" y="289616"/>
            <a:ext cx="1989068" cy="863291"/>
          </a:xfrm>
          <a:prstGeom prst="rect">
            <a:avLst/>
          </a:prstGeom>
          <a:solidFill>
            <a:schemeClr val="accent1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5" name="Online Media 4" title="M4V Health app integraties">
            <a:hlinkClick r:id="" action="ppaction://media"/>
            <a:extLst>
              <a:ext uri="{FF2B5EF4-FFF2-40B4-BE49-F238E27FC236}">
                <a16:creationId xmlns:a16="http://schemas.microsoft.com/office/drawing/2014/main" id="{46A63581-67F5-EC9B-398F-D975DA6B1F1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818159" y="1363397"/>
            <a:ext cx="9085277" cy="513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7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5898079-081F-4617-AC6B-429026673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91D513-A5DF-4249-D265-796E34F25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nl-NL" dirty="0"/>
              <a:t>Wat heb ik bereikt ?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829EC8-5B3D-469E-942E-5E6E569E5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1C72D-EDA4-CD8B-3777-4852E4BF8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nl-NL" dirty="0"/>
              <a:t>Connectie met alle Wear OS watches</a:t>
            </a:r>
          </a:p>
          <a:p>
            <a:r>
              <a:rPr lang="nl-NL" dirty="0"/>
              <a:t>Fitbit &amp; Garmin </a:t>
            </a:r>
          </a:p>
          <a:p>
            <a:r>
              <a:rPr lang="nl-NL" dirty="0"/>
              <a:t>Android</a:t>
            </a:r>
          </a:p>
          <a:p>
            <a:r>
              <a:rPr lang="nl-NL" dirty="0"/>
              <a:t>Move4vitality onafhankelijk van activiteitentracker.</a:t>
            </a:r>
          </a:p>
        </p:txBody>
      </p:sp>
      <p:pic>
        <p:nvPicPr>
          <p:cNvPr id="9" name="Picture 2" descr="Strategische Partners - MAO/B ICT Consultants | T 06 - 52 01 08 44 | Heerlen">
            <a:extLst>
              <a:ext uri="{FF2B5EF4-FFF2-40B4-BE49-F238E27FC236}">
                <a16:creationId xmlns:a16="http://schemas.microsoft.com/office/drawing/2014/main" id="{E9F6DE40-B904-DB56-9251-3AA432BB2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1916" y="1746520"/>
            <a:ext cx="3297221" cy="14310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8" name="Picture 7" descr="A green and white chart with black text&#10;&#10;Description automatically generated">
            <a:extLst>
              <a:ext uri="{FF2B5EF4-FFF2-40B4-BE49-F238E27FC236}">
                <a16:creationId xmlns:a16="http://schemas.microsoft.com/office/drawing/2014/main" id="{AA643A13-CC6B-F6C7-40A8-2EF5E1990B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86040" y="3985165"/>
            <a:ext cx="5451627" cy="1431052"/>
          </a:xfrm>
          <a:prstGeom prst="rect">
            <a:avLst/>
          </a:prstGeom>
        </p:spPr>
      </p:pic>
      <p:sp>
        <p:nvSpPr>
          <p:cNvPr id="18" name="Freeform 12">
            <a:extLst>
              <a:ext uri="{FF2B5EF4-FFF2-40B4-BE49-F238E27FC236}">
                <a16:creationId xmlns:a16="http://schemas.microsoft.com/office/drawing/2014/main" id="{55D72A3F-A083-4502-838A-2C32C9800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C3022-16AD-B94B-9675-8E53BEAC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294A09A9-5501-47C1-A89A-A340965A2BE2}" type="slidenum">
              <a:rPr lang="en-GB" sz="1900" noProof="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GB" sz="1900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5758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4714C-4AD2-C982-FE09-98FB04D35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1280890"/>
          </a:xfrm>
        </p:spPr>
        <p:txBody>
          <a:bodyPr/>
          <a:lstStyle/>
          <a:p>
            <a:r>
              <a:rPr lang="nl-NL" dirty="0"/>
              <a:t>Volgende stappen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7896E-00F1-A3FE-2D8F-861E4570F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Project </a:t>
            </a:r>
            <a:r>
              <a:rPr lang="nl-NL"/>
              <a:t>goed overdragen</a:t>
            </a:r>
            <a:endParaRPr lang="nl-NL" dirty="0"/>
          </a:p>
          <a:p>
            <a:r>
              <a:rPr lang="nl-NL" dirty="0"/>
              <a:t>De Move4vitality app verifiëren</a:t>
            </a:r>
          </a:p>
          <a:p>
            <a:r>
              <a:rPr lang="nl-NL" dirty="0"/>
              <a:t>Apple health Implementatie</a:t>
            </a:r>
          </a:p>
          <a:p>
            <a:pPr marL="0" indent="0">
              <a:buNone/>
            </a:pPr>
            <a:r>
              <a:rPr lang="nl-NL" dirty="0"/>
              <a:t> 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3604E-0EBA-34C1-E244-F7DE672D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4</a:t>
            </a:fld>
            <a:endParaRPr lang="en-GB" noProof="0">
              <a:latin typeface="+mn-lt"/>
            </a:endParaRPr>
          </a:p>
        </p:txBody>
      </p:sp>
      <p:pic>
        <p:nvPicPr>
          <p:cNvPr id="11" name="Picture 2" descr="Strategische Partners - MAO/B ICT Consultants | T 06 - 52 01 08 44 | Heerlen">
            <a:extLst>
              <a:ext uri="{FF2B5EF4-FFF2-40B4-BE49-F238E27FC236}">
                <a16:creationId xmlns:a16="http://schemas.microsoft.com/office/drawing/2014/main" id="{18AE032E-D0C5-8AE9-6A99-75FF8C04C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9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1264"/>
            <a:ext cx="1989068" cy="863291"/>
          </a:xfrm>
          <a:prstGeom prst="rect">
            <a:avLst/>
          </a:prstGeom>
          <a:solidFill>
            <a:schemeClr val="accent1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216395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165</TotalTime>
  <Words>44</Words>
  <Application>Microsoft Office PowerPoint</Application>
  <PresentationFormat>Widescreen</PresentationFormat>
  <Paragraphs>20</Paragraphs>
  <Slides>4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Wingdings</vt:lpstr>
      <vt:lpstr>Wingdings 3</vt:lpstr>
      <vt:lpstr>Wisp</vt:lpstr>
      <vt:lpstr>Eind Presentatie</vt:lpstr>
      <vt:lpstr>Eindproduct</vt:lpstr>
      <vt:lpstr>Wat heb ik bereikt ?</vt:lpstr>
      <vt:lpstr>Volgende stappen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>Kremer,Yordi Y.C.T.J.</dc:creator>
  <cp:lastModifiedBy>Yordi</cp:lastModifiedBy>
  <cp:revision>22</cp:revision>
  <dcterms:created xsi:type="dcterms:W3CDTF">2023-11-15T10:16:06Z</dcterms:created>
  <dcterms:modified xsi:type="dcterms:W3CDTF">2024-01-07T13:12:08Z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