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4"/>
  </p:sldMasterIdLst>
  <p:notesMasterIdLst>
    <p:notesMasterId r:id="rId12"/>
  </p:notesMasterIdLst>
  <p:handoutMasterIdLst>
    <p:handoutMasterId r:id="rId13"/>
  </p:handoutMasterIdLst>
  <p:sldIdLst>
    <p:sldId id="350" r:id="rId5"/>
    <p:sldId id="365" r:id="rId6"/>
    <p:sldId id="366" r:id="rId7"/>
    <p:sldId id="367" r:id="rId8"/>
    <p:sldId id="368" r:id="rId9"/>
    <p:sldId id="369" r:id="rId10"/>
    <p:sldId id="3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226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13/11/2023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882532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492567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62551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371573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55623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853710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695056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904875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649675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95845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817928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883180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812726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747788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80726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08188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233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Mid Term Presentation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Yordi Kremer</a:t>
            </a:r>
          </a:p>
          <a:p>
            <a:pPr rtl="0"/>
            <a:r>
              <a:rPr lang="nl-NL" dirty="0"/>
              <a:t>Mabs4.0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E453-05A8-21FD-D121-90034588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CCA4-D3C0-A094-61EB-EC78EFBE4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Problem/Opportunity</a:t>
            </a:r>
          </a:p>
          <a:p>
            <a:r>
              <a:rPr lang="nl-NL" dirty="0"/>
              <a:t>Assignment</a:t>
            </a:r>
          </a:p>
          <a:p>
            <a:r>
              <a:rPr lang="nl-NL" dirty="0"/>
              <a:t>Last sprint</a:t>
            </a:r>
          </a:p>
          <a:p>
            <a:r>
              <a:rPr lang="nl-NL" dirty="0"/>
              <a:t>Next sprint</a:t>
            </a:r>
          </a:p>
          <a:p>
            <a:r>
              <a:rPr lang="nl-NL" dirty="0"/>
              <a:t>Current results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1E2E-0E77-5577-B14D-394C3D4B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FD29E-DBC3-4499-F738-DC1F4200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900B-0F8D-6BA5-67C8-1975A822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819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94AD-486D-09CE-F7D6-48734F45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Problem/Opportunity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22733-30B3-F578-EA26-C42A21D0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Move4Vitality</a:t>
            </a:r>
          </a:p>
          <a:p>
            <a:r>
              <a:rPr lang="nl-NL" dirty="0"/>
              <a:t>Garmin</a:t>
            </a:r>
          </a:p>
          <a:p>
            <a:r>
              <a:rPr lang="en-GB" dirty="0"/>
              <a:t>Greater reach</a:t>
            </a:r>
          </a:p>
          <a:p>
            <a:r>
              <a:rPr lang="en-GB" dirty="0"/>
              <a:t>Indepent from </a:t>
            </a:r>
            <a:r>
              <a:rPr lang="en-GB" dirty="0" err="1"/>
              <a:t>activitytrackers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DCFE3-E7CD-95F3-9288-32442A60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0855E-CCEE-513C-A1B3-96383A50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098D-9CB4-33D2-829F-008971A1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3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023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E254-DF54-4284-3AF3-6E3A2F7D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Assignment</a:t>
            </a:r>
            <a:endParaRPr lang="en-GB" dirty="0"/>
          </a:p>
        </p:txBody>
      </p:sp>
      <p:pic>
        <p:nvPicPr>
          <p:cNvPr id="10" name="Content Placeholder 9" descr="A diagram of a company&#10;&#10;Description automatically generated">
            <a:extLst>
              <a:ext uri="{FF2B5EF4-FFF2-40B4-BE49-F238E27FC236}">
                <a16:creationId xmlns:a16="http://schemas.microsoft.com/office/drawing/2014/main" id="{E4FC27DB-CC1D-A548-F6F2-1323E41D8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60" y="1264555"/>
            <a:ext cx="9309652" cy="487133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7457-5E89-1FFC-6ACE-E0106F46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C84E2-2EEA-F9A9-B5A2-C45B1992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b="0" noProof="0" dirty="0"/>
              <a:t>Mid term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72345-9DF8-5B97-E22E-1A83670F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4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132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4EA-770B-6721-F1A1-79F92A08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Last Sprint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8396-A619-85DD-56E1-EE1BD5FA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15553"/>
            <a:ext cx="8915400" cy="3777622"/>
          </a:xfrm>
        </p:spPr>
        <p:txBody>
          <a:bodyPr/>
          <a:lstStyle/>
          <a:p>
            <a:r>
              <a:rPr lang="nl-NL" dirty="0"/>
              <a:t>Health Connect</a:t>
            </a:r>
          </a:p>
          <a:p>
            <a:r>
              <a:rPr lang="nl-NL" dirty="0"/>
              <a:t>Steps</a:t>
            </a:r>
          </a:p>
          <a:p>
            <a:r>
              <a:rPr lang="nl-NL" dirty="0"/>
              <a:t>Basal Metabolic Rate</a:t>
            </a:r>
          </a:p>
          <a:p>
            <a:r>
              <a:rPr lang="en-GB" dirty="0"/>
              <a:t>Burned Calories</a:t>
            </a:r>
          </a:p>
          <a:p>
            <a:r>
              <a:rPr lang="en-GB" dirty="0"/>
              <a:t>Permissions</a:t>
            </a:r>
          </a:p>
          <a:p>
            <a:r>
              <a:rPr lang="en-GB" dirty="0"/>
              <a:t>Start and End date</a:t>
            </a:r>
          </a:p>
          <a:p>
            <a:r>
              <a:rPr lang="en-GB" dirty="0"/>
              <a:t>Package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54825-02A7-E56B-488A-38E102DC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18714-3EF8-22A3-2C05-3D5DBB12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14B1-A489-BC76-40F2-F3518D24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5</a:t>
            </a:fld>
            <a:endParaRPr lang="en-GB" noProof="0"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594C3E-04DB-BE9C-059F-C6610396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697" y="415536"/>
            <a:ext cx="3991532" cy="4220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BBA2CD-809A-C75D-D7AC-E54AF214A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97" y="4635700"/>
            <a:ext cx="605874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8C33-8AB3-72B3-000C-DF525059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Sprint	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928C-CB4A-9841-CF83-6B2AC008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Apple Health</a:t>
            </a:r>
          </a:p>
          <a:p>
            <a:r>
              <a:rPr lang="nl-NL" dirty="0"/>
              <a:t>Steps</a:t>
            </a:r>
          </a:p>
          <a:p>
            <a:r>
              <a:rPr lang="nl-NL" dirty="0"/>
              <a:t>Basal Metabolic Rate</a:t>
            </a:r>
          </a:p>
          <a:p>
            <a:r>
              <a:rPr lang="nl-NL" dirty="0"/>
              <a:t>Calories Burned</a:t>
            </a:r>
          </a:p>
          <a:p>
            <a:r>
              <a:rPr lang="nl-NL" dirty="0"/>
              <a:t>Mac Book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6D4E-7E94-0D73-F4B6-0035E19F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86BCF-D51A-128B-6B0F-32EC240E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EC7B3-DD27-7448-CC0A-442F66B4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6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298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06C7-1AB0-F318-8962-E2E0CE43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Current Results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B67D-725C-D887-B7B9-8FFBC2E6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13 November,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1D703-99B4-5E42-1B33-54B2643A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A86FA-DBA4-6D2B-CFC0-C4A7D8D4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7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8174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86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Mid Term Presentation</vt:lpstr>
      <vt:lpstr>Content</vt:lpstr>
      <vt:lpstr>Problem/Opportunity</vt:lpstr>
      <vt:lpstr>Assignment</vt:lpstr>
      <vt:lpstr>Last Sprint</vt:lpstr>
      <vt:lpstr>Next Sprint  </vt:lpstr>
      <vt:lpstr>Current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Term Presentation</dc:title>
  <dc:creator>Kremer,Yordi Y.C.T.J.</dc:creator>
  <cp:lastModifiedBy>Kremer,Yordi Y.C.T.J.</cp:lastModifiedBy>
  <cp:revision>1</cp:revision>
  <dcterms:created xsi:type="dcterms:W3CDTF">2023-11-13T10:19:35Z</dcterms:created>
  <dcterms:modified xsi:type="dcterms:W3CDTF">2023-11-13T12:42:18Z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