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4"/>
  </p:sldMasterIdLst>
  <p:notesMasterIdLst>
    <p:notesMasterId r:id="rId12"/>
  </p:notesMasterIdLst>
  <p:handoutMasterIdLst>
    <p:handoutMasterId r:id="rId13"/>
  </p:handoutMasterIdLst>
  <p:sldIdLst>
    <p:sldId id="350" r:id="rId5"/>
    <p:sldId id="351" r:id="rId6"/>
    <p:sldId id="352" r:id="rId7"/>
    <p:sldId id="353" r:id="rId8"/>
    <p:sldId id="354" r:id="rId9"/>
    <p:sldId id="355" r:id="rId10"/>
    <p:sldId id="35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5226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D0D130-FFFC-47A3-BD3B-6E0EFC20CB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27C7C6-90ED-4597-BC31-991746EF1ECE}">
      <dgm:prSet/>
      <dgm:spPr/>
      <dgm:t>
        <a:bodyPr/>
        <a:lstStyle/>
        <a:p>
          <a:r>
            <a:rPr lang="nl-NL"/>
            <a:t>Move4Vitality</a:t>
          </a:r>
          <a:endParaRPr lang="en-US"/>
        </a:p>
      </dgm:t>
    </dgm:pt>
    <dgm:pt modelId="{3F66D0DD-13C2-4D59-A0F9-B1E6B8CCCA9B}" type="parTrans" cxnId="{B1D98ED0-C65F-4DFA-8BF7-246E1773B3E8}">
      <dgm:prSet/>
      <dgm:spPr/>
      <dgm:t>
        <a:bodyPr/>
        <a:lstStyle/>
        <a:p>
          <a:endParaRPr lang="en-US"/>
        </a:p>
      </dgm:t>
    </dgm:pt>
    <dgm:pt modelId="{DF9D237F-9597-48AF-AD2F-A0154E35D193}" type="sibTrans" cxnId="{B1D98ED0-C65F-4DFA-8BF7-246E1773B3E8}">
      <dgm:prSet/>
      <dgm:spPr/>
      <dgm:t>
        <a:bodyPr/>
        <a:lstStyle/>
        <a:p>
          <a:endParaRPr lang="en-US"/>
        </a:p>
      </dgm:t>
    </dgm:pt>
    <dgm:pt modelId="{63AC6C48-9EBF-4177-9CA6-95D10FEF1CBE}">
      <dgm:prSet/>
      <dgm:spPr/>
      <dgm:t>
        <a:bodyPr/>
        <a:lstStyle/>
        <a:p>
          <a:r>
            <a:rPr lang="nl-NL"/>
            <a:t>Mabs 4.0</a:t>
          </a:r>
          <a:endParaRPr lang="en-US"/>
        </a:p>
      </dgm:t>
    </dgm:pt>
    <dgm:pt modelId="{61446869-FDB7-4873-9974-819EF3E51117}" type="parTrans" cxnId="{63EF980A-24F5-4F35-84D2-1B94794A27F1}">
      <dgm:prSet/>
      <dgm:spPr/>
      <dgm:t>
        <a:bodyPr/>
        <a:lstStyle/>
        <a:p>
          <a:endParaRPr lang="en-US"/>
        </a:p>
      </dgm:t>
    </dgm:pt>
    <dgm:pt modelId="{ABB4452E-749C-484E-80E5-E2E35200F08C}" type="sibTrans" cxnId="{63EF980A-24F5-4F35-84D2-1B94794A27F1}">
      <dgm:prSet/>
      <dgm:spPr/>
      <dgm:t>
        <a:bodyPr/>
        <a:lstStyle/>
        <a:p>
          <a:endParaRPr lang="en-US"/>
        </a:p>
      </dgm:t>
    </dgm:pt>
    <dgm:pt modelId="{5BB7359D-C662-44D1-82E8-018696E7033C}">
      <dgm:prSet/>
      <dgm:spPr/>
      <dgm:t>
        <a:bodyPr/>
        <a:lstStyle/>
        <a:p>
          <a:r>
            <a:rPr lang="nl-NL"/>
            <a:t>Health Platform</a:t>
          </a:r>
          <a:endParaRPr lang="en-US"/>
        </a:p>
      </dgm:t>
    </dgm:pt>
    <dgm:pt modelId="{343A72A6-D799-45D9-A891-FFF02ABFA9B5}" type="parTrans" cxnId="{98DFB51A-2325-4356-AE62-F53E8FF1FBA5}">
      <dgm:prSet/>
      <dgm:spPr/>
      <dgm:t>
        <a:bodyPr/>
        <a:lstStyle/>
        <a:p>
          <a:endParaRPr lang="en-US"/>
        </a:p>
      </dgm:t>
    </dgm:pt>
    <dgm:pt modelId="{9FAE63B7-13E7-423B-912D-6C2407ADFAB1}" type="sibTrans" cxnId="{98DFB51A-2325-4356-AE62-F53E8FF1FBA5}">
      <dgm:prSet/>
      <dgm:spPr/>
      <dgm:t>
        <a:bodyPr/>
        <a:lstStyle/>
        <a:p>
          <a:endParaRPr lang="en-US"/>
        </a:p>
      </dgm:t>
    </dgm:pt>
    <dgm:pt modelId="{6DA2661B-6F42-4C01-8A04-735538583C34}">
      <dgm:prSet/>
      <dgm:spPr/>
      <dgm:t>
        <a:bodyPr/>
        <a:lstStyle/>
        <a:p>
          <a:r>
            <a:rPr lang="nl-NL"/>
            <a:t>Coach &amp; Client</a:t>
          </a:r>
          <a:endParaRPr lang="en-US"/>
        </a:p>
      </dgm:t>
    </dgm:pt>
    <dgm:pt modelId="{8198BB15-8FEC-4BFC-B9F1-452600B3300B}" type="parTrans" cxnId="{AE8C9E4B-8668-4F11-A62D-B075ED93AE14}">
      <dgm:prSet/>
      <dgm:spPr/>
      <dgm:t>
        <a:bodyPr/>
        <a:lstStyle/>
        <a:p>
          <a:endParaRPr lang="en-US"/>
        </a:p>
      </dgm:t>
    </dgm:pt>
    <dgm:pt modelId="{7792E883-F49F-439A-826B-E1ED8FBC94E3}" type="sibTrans" cxnId="{AE8C9E4B-8668-4F11-A62D-B075ED93AE14}">
      <dgm:prSet/>
      <dgm:spPr/>
      <dgm:t>
        <a:bodyPr/>
        <a:lstStyle/>
        <a:p>
          <a:endParaRPr lang="en-US"/>
        </a:p>
      </dgm:t>
    </dgm:pt>
    <dgm:pt modelId="{FDF33A16-9882-4842-80E1-CB2A2820E420}">
      <dgm:prSet/>
      <dgm:spPr/>
      <dgm:t>
        <a:bodyPr/>
        <a:lstStyle/>
        <a:p>
          <a:r>
            <a:rPr lang="nl-NL"/>
            <a:t>Exercises &amp; pain level</a:t>
          </a:r>
          <a:endParaRPr lang="en-US"/>
        </a:p>
      </dgm:t>
    </dgm:pt>
    <dgm:pt modelId="{6129DDFA-C169-40E6-9AEC-6B89BC65D0E1}" type="parTrans" cxnId="{0E6827CE-496D-42D8-8932-8045889A0A27}">
      <dgm:prSet/>
      <dgm:spPr/>
      <dgm:t>
        <a:bodyPr/>
        <a:lstStyle/>
        <a:p>
          <a:endParaRPr lang="en-US"/>
        </a:p>
      </dgm:t>
    </dgm:pt>
    <dgm:pt modelId="{291AF602-CAA4-48D1-98F2-AC2BF622F3AF}" type="sibTrans" cxnId="{0E6827CE-496D-42D8-8932-8045889A0A27}">
      <dgm:prSet/>
      <dgm:spPr/>
      <dgm:t>
        <a:bodyPr/>
        <a:lstStyle/>
        <a:p>
          <a:endParaRPr lang="en-US"/>
        </a:p>
      </dgm:t>
    </dgm:pt>
    <dgm:pt modelId="{3FC8E208-6157-4F32-9A29-937036D2FA4E}">
      <dgm:prSet/>
      <dgm:spPr/>
      <dgm:t>
        <a:bodyPr/>
        <a:lstStyle/>
        <a:p>
          <a:r>
            <a:rPr lang="nl-NL"/>
            <a:t>Garmin</a:t>
          </a:r>
          <a:endParaRPr lang="en-US"/>
        </a:p>
      </dgm:t>
    </dgm:pt>
    <dgm:pt modelId="{80B1EF00-458A-4DE0-9F94-AC7208EC98CA}" type="parTrans" cxnId="{38FAE1AF-B0F0-4AC4-85B4-966D88B3A048}">
      <dgm:prSet/>
      <dgm:spPr/>
      <dgm:t>
        <a:bodyPr/>
        <a:lstStyle/>
        <a:p>
          <a:endParaRPr lang="en-US"/>
        </a:p>
      </dgm:t>
    </dgm:pt>
    <dgm:pt modelId="{4BF9C9AF-E047-4EEE-8625-11CF1CBE5A84}" type="sibTrans" cxnId="{38FAE1AF-B0F0-4AC4-85B4-966D88B3A048}">
      <dgm:prSet/>
      <dgm:spPr/>
      <dgm:t>
        <a:bodyPr/>
        <a:lstStyle/>
        <a:p>
          <a:endParaRPr lang="en-US"/>
        </a:p>
      </dgm:t>
    </dgm:pt>
    <dgm:pt modelId="{B33D7040-30D8-4CE3-8EB7-BB210AF3A580}">
      <dgm:prSet/>
      <dgm:spPr/>
      <dgm:t>
        <a:bodyPr/>
        <a:lstStyle/>
        <a:p>
          <a:r>
            <a:rPr lang="nl-NL"/>
            <a:t>Independent from activity trackers </a:t>
          </a:r>
          <a:endParaRPr lang="en-US"/>
        </a:p>
      </dgm:t>
    </dgm:pt>
    <dgm:pt modelId="{F9445CFB-5CAF-41AE-8BF4-4828CD3349BC}" type="parTrans" cxnId="{B6B31CBA-0AF5-4EF7-AEED-C4D093F8D2CE}">
      <dgm:prSet/>
      <dgm:spPr/>
      <dgm:t>
        <a:bodyPr/>
        <a:lstStyle/>
        <a:p>
          <a:endParaRPr lang="en-US"/>
        </a:p>
      </dgm:t>
    </dgm:pt>
    <dgm:pt modelId="{D923553E-81AB-4055-B3A9-8263C6C380A1}" type="sibTrans" cxnId="{B6B31CBA-0AF5-4EF7-AEED-C4D093F8D2CE}">
      <dgm:prSet/>
      <dgm:spPr/>
      <dgm:t>
        <a:bodyPr/>
        <a:lstStyle/>
        <a:p>
          <a:endParaRPr lang="en-US"/>
        </a:p>
      </dgm:t>
    </dgm:pt>
    <dgm:pt modelId="{DD9CEBC1-B716-4B70-A1CE-06D4BECB141A}" type="pres">
      <dgm:prSet presAssocID="{13D0D130-FFFC-47A3-BD3B-6E0EFC20CBEC}" presName="linear" presStyleCnt="0">
        <dgm:presLayoutVars>
          <dgm:animLvl val="lvl"/>
          <dgm:resizeHandles val="exact"/>
        </dgm:presLayoutVars>
      </dgm:prSet>
      <dgm:spPr/>
    </dgm:pt>
    <dgm:pt modelId="{272CEF9A-8E18-4073-9A5C-C5BCBF8EF7CA}" type="pres">
      <dgm:prSet presAssocID="{1127C7C6-90ED-4597-BC31-991746EF1EC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619F2B0-D2A7-4549-959F-821C086210EB}" type="pres">
      <dgm:prSet presAssocID="{DF9D237F-9597-48AF-AD2F-A0154E35D193}" presName="spacer" presStyleCnt="0"/>
      <dgm:spPr/>
    </dgm:pt>
    <dgm:pt modelId="{4C2FFFD8-2068-4A0D-99DC-2D5BA957C8E7}" type="pres">
      <dgm:prSet presAssocID="{63AC6C48-9EBF-4177-9CA6-95D10FEF1CB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B34DDDD-88F9-4D03-A306-F2F078F310FA}" type="pres">
      <dgm:prSet presAssocID="{ABB4452E-749C-484E-80E5-E2E35200F08C}" presName="spacer" presStyleCnt="0"/>
      <dgm:spPr/>
    </dgm:pt>
    <dgm:pt modelId="{883BD4F1-ECBE-474F-B89A-BCB0ADACD5B9}" type="pres">
      <dgm:prSet presAssocID="{5BB7359D-C662-44D1-82E8-018696E7033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56F9629-7339-4377-A0AD-0934484FF27E}" type="pres">
      <dgm:prSet presAssocID="{9FAE63B7-13E7-423B-912D-6C2407ADFAB1}" presName="spacer" presStyleCnt="0"/>
      <dgm:spPr/>
    </dgm:pt>
    <dgm:pt modelId="{A812A8CC-426D-4269-BC0E-80D60EB45EF6}" type="pres">
      <dgm:prSet presAssocID="{6DA2661B-6F42-4C01-8A04-735538583C3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34E3665-0449-44DA-AAEE-E499B40F41BE}" type="pres">
      <dgm:prSet presAssocID="{7792E883-F49F-439A-826B-E1ED8FBC94E3}" presName="spacer" presStyleCnt="0"/>
      <dgm:spPr/>
    </dgm:pt>
    <dgm:pt modelId="{E1EFB26B-6269-4530-AB3A-69B3D77C662D}" type="pres">
      <dgm:prSet presAssocID="{FDF33A16-9882-4842-80E1-CB2A2820E42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F8F1FBF-31B3-41C6-9BE3-DB0C294D7114}" type="pres">
      <dgm:prSet presAssocID="{291AF602-CAA4-48D1-98F2-AC2BF622F3AF}" presName="spacer" presStyleCnt="0"/>
      <dgm:spPr/>
    </dgm:pt>
    <dgm:pt modelId="{F750CAEF-D5B2-497B-8F5E-DE18CBD2ED8D}" type="pres">
      <dgm:prSet presAssocID="{3FC8E208-6157-4F32-9A29-937036D2FA4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2DCD6B3-24D7-45C7-A691-F8905C74C424}" type="pres">
      <dgm:prSet presAssocID="{4BF9C9AF-E047-4EEE-8625-11CF1CBE5A84}" presName="spacer" presStyleCnt="0"/>
      <dgm:spPr/>
    </dgm:pt>
    <dgm:pt modelId="{6C1826D2-9355-4130-B1D4-B59E532DE23E}" type="pres">
      <dgm:prSet presAssocID="{B33D7040-30D8-4CE3-8EB7-BB210AF3A580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3EF980A-24F5-4F35-84D2-1B94794A27F1}" srcId="{13D0D130-FFFC-47A3-BD3B-6E0EFC20CBEC}" destId="{63AC6C48-9EBF-4177-9CA6-95D10FEF1CBE}" srcOrd="1" destOrd="0" parTransId="{61446869-FDB7-4873-9974-819EF3E51117}" sibTransId="{ABB4452E-749C-484E-80E5-E2E35200F08C}"/>
    <dgm:cxn modelId="{98DFB51A-2325-4356-AE62-F53E8FF1FBA5}" srcId="{13D0D130-FFFC-47A3-BD3B-6E0EFC20CBEC}" destId="{5BB7359D-C662-44D1-82E8-018696E7033C}" srcOrd="2" destOrd="0" parTransId="{343A72A6-D799-45D9-A891-FFF02ABFA9B5}" sibTransId="{9FAE63B7-13E7-423B-912D-6C2407ADFAB1}"/>
    <dgm:cxn modelId="{D0729B2B-734F-4B4F-A234-78BC1ADFE3E4}" type="presOf" srcId="{13D0D130-FFFC-47A3-BD3B-6E0EFC20CBEC}" destId="{DD9CEBC1-B716-4B70-A1CE-06D4BECB141A}" srcOrd="0" destOrd="0" presId="urn:microsoft.com/office/officeart/2005/8/layout/vList2"/>
    <dgm:cxn modelId="{AF3EB031-C294-4FD0-B6AF-46582C7D0874}" type="presOf" srcId="{FDF33A16-9882-4842-80E1-CB2A2820E420}" destId="{E1EFB26B-6269-4530-AB3A-69B3D77C662D}" srcOrd="0" destOrd="0" presId="urn:microsoft.com/office/officeart/2005/8/layout/vList2"/>
    <dgm:cxn modelId="{6D2ABB32-FBA1-49FE-9BD8-EA81A0688742}" type="presOf" srcId="{6DA2661B-6F42-4C01-8A04-735538583C34}" destId="{A812A8CC-426D-4269-BC0E-80D60EB45EF6}" srcOrd="0" destOrd="0" presId="urn:microsoft.com/office/officeart/2005/8/layout/vList2"/>
    <dgm:cxn modelId="{AE8C9E4B-8668-4F11-A62D-B075ED93AE14}" srcId="{13D0D130-FFFC-47A3-BD3B-6E0EFC20CBEC}" destId="{6DA2661B-6F42-4C01-8A04-735538583C34}" srcOrd="3" destOrd="0" parTransId="{8198BB15-8FEC-4BFC-B9F1-452600B3300B}" sibTransId="{7792E883-F49F-439A-826B-E1ED8FBC94E3}"/>
    <dgm:cxn modelId="{ADB4FF4D-0F40-4CFB-A94E-45F3257AD434}" type="presOf" srcId="{3FC8E208-6157-4F32-9A29-937036D2FA4E}" destId="{F750CAEF-D5B2-497B-8F5E-DE18CBD2ED8D}" srcOrd="0" destOrd="0" presId="urn:microsoft.com/office/officeart/2005/8/layout/vList2"/>
    <dgm:cxn modelId="{38FAE1AF-B0F0-4AC4-85B4-966D88B3A048}" srcId="{13D0D130-FFFC-47A3-BD3B-6E0EFC20CBEC}" destId="{3FC8E208-6157-4F32-9A29-937036D2FA4E}" srcOrd="5" destOrd="0" parTransId="{80B1EF00-458A-4DE0-9F94-AC7208EC98CA}" sibTransId="{4BF9C9AF-E047-4EEE-8625-11CF1CBE5A84}"/>
    <dgm:cxn modelId="{CAFC1CB5-89C4-4608-904A-94124BF6B2E7}" type="presOf" srcId="{5BB7359D-C662-44D1-82E8-018696E7033C}" destId="{883BD4F1-ECBE-474F-B89A-BCB0ADACD5B9}" srcOrd="0" destOrd="0" presId="urn:microsoft.com/office/officeart/2005/8/layout/vList2"/>
    <dgm:cxn modelId="{1083D8B5-B629-460A-A061-86CF9FC351DE}" type="presOf" srcId="{B33D7040-30D8-4CE3-8EB7-BB210AF3A580}" destId="{6C1826D2-9355-4130-B1D4-B59E532DE23E}" srcOrd="0" destOrd="0" presId="urn:microsoft.com/office/officeart/2005/8/layout/vList2"/>
    <dgm:cxn modelId="{B6B31CBA-0AF5-4EF7-AEED-C4D093F8D2CE}" srcId="{13D0D130-FFFC-47A3-BD3B-6E0EFC20CBEC}" destId="{B33D7040-30D8-4CE3-8EB7-BB210AF3A580}" srcOrd="6" destOrd="0" parTransId="{F9445CFB-5CAF-41AE-8BF4-4828CD3349BC}" sibTransId="{D923553E-81AB-4055-B3A9-8263C6C380A1}"/>
    <dgm:cxn modelId="{9DB4E2C6-4F6E-4D36-AE42-C896D6950069}" type="presOf" srcId="{63AC6C48-9EBF-4177-9CA6-95D10FEF1CBE}" destId="{4C2FFFD8-2068-4A0D-99DC-2D5BA957C8E7}" srcOrd="0" destOrd="0" presId="urn:microsoft.com/office/officeart/2005/8/layout/vList2"/>
    <dgm:cxn modelId="{0E6827CE-496D-42D8-8932-8045889A0A27}" srcId="{13D0D130-FFFC-47A3-BD3B-6E0EFC20CBEC}" destId="{FDF33A16-9882-4842-80E1-CB2A2820E420}" srcOrd="4" destOrd="0" parTransId="{6129DDFA-C169-40E6-9AEC-6B89BC65D0E1}" sibTransId="{291AF602-CAA4-48D1-98F2-AC2BF622F3AF}"/>
    <dgm:cxn modelId="{B1D98ED0-C65F-4DFA-8BF7-246E1773B3E8}" srcId="{13D0D130-FFFC-47A3-BD3B-6E0EFC20CBEC}" destId="{1127C7C6-90ED-4597-BC31-991746EF1ECE}" srcOrd="0" destOrd="0" parTransId="{3F66D0DD-13C2-4D59-A0F9-B1E6B8CCCA9B}" sibTransId="{DF9D237F-9597-48AF-AD2F-A0154E35D193}"/>
    <dgm:cxn modelId="{8F067EFB-31F0-44C8-9773-C6639BAEC09B}" type="presOf" srcId="{1127C7C6-90ED-4597-BC31-991746EF1ECE}" destId="{272CEF9A-8E18-4073-9A5C-C5BCBF8EF7CA}" srcOrd="0" destOrd="0" presId="urn:microsoft.com/office/officeart/2005/8/layout/vList2"/>
    <dgm:cxn modelId="{F4C763CF-9E64-40EF-B214-6C0C234CD6A4}" type="presParOf" srcId="{DD9CEBC1-B716-4B70-A1CE-06D4BECB141A}" destId="{272CEF9A-8E18-4073-9A5C-C5BCBF8EF7CA}" srcOrd="0" destOrd="0" presId="urn:microsoft.com/office/officeart/2005/8/layout/vList2"/>
    <dgm:cxn modelId="{D8E56ACA-806C-4343-BD8E-E66C09DDD55A}" type="presParOf" srcId="{DD9CEBC1-B716-4B70-A1CE-06D4BECB141A}" destId="{F619F2B0-D2A7-4549-959F-821C086210EB}" srcOrd="1" destOrd="0" presId="urn:microsoft.com/office/officeart/2005/8/layout/vList2"/>
    <dgm:cxn modelId="{B27C405F-E985-47F2-A46E-7CDEB65BCADC}" type="presParOf" srcId="{DD9CEBC1-B716-4B70-A1CE-06D4BECB141A}" destId="{4C2FFFD8-2068-4A0D-99DC-2D5BA957C8E7}" srcOrd="2" destOrd="0" presId="urn:microsoft.com/office/officeart/2005/8/layout/vList2"/>
    <dgm:cxn modelId="{50D072FC-0098-424E-BC0D-3EC71BDA9B22}" type="presParOf" srcId="{DD9CEBC1-B716-4B70-A1CE-06D4BECB141A}" destId="{2B34DDDD-88F9-4D03-A306-F2F078F310FA}" srcOrd="3" destOrd="0" presId="urn:microsoft.com/office/officeart/2005/8/layout/vList2"/>
    <dgm:cxn modelId="{3E50A802-F489-43F9-9352-DFB49432D415}" type="presParOf" srcId="{DD9CEBC1-B716-4B70-A1CE-06D4BECB141A}" destId="{883BD4F1-ECBE-474F-B89A-BCB0ADACD5B9}" srcOrd="4" destOrd="0" presId="urn:microsoft.com/office/officeart/2005/8/layout/vList2"/>
    <dgm:cxn modelId="{4944BCDE-7245-42BA-9CCD-78CE7387C64B}" type="presParOf" srcId="{DD9CEBC1-B716-4B70-A1CE-06D4BECB141A}" destId="{256F9629-7339-4377-A0AD-0934484FF27E}" srcOrd="5" destOrd="0" presId="urn:microsoft.com/office/officeart/2005/8/layout/vList2"/>
    <dgm:cxn modelId="{577D6E78-1BE1-459A-B1A5-E9FBEB015345}" type="presParOf" srcId="{DD9CEBC1-B716-4B70-A1CE-06D4BECB141A}" destId="{A812A8CC-426D-4269-BC0E-80D60EB45EF6}" srcOrd="6" destOrd="0" presId="urn:microsoft.com/office/officeart/2005/8/layout/vList2"/>
    <dgm:cxn modelId="{A3BD45B1-7A98-49C1-92CB-23826AE581F8}" type="presParOf" srcId="{DD9CEBC1-B716-4B70-A1CE-06D4BECB141A}" destId="{334E3665-0449-44DA-AAEE-E499B40F41BE}" srcOrd="7" destOrd="0" presId="urn:microsoft.com/office/officeart/2005/8/layout/vList2"/>
    <dgm:cxn modelId="{EAA8A3C6-9CBB-436A-87D4-E26397F3E622}" type="presParOf" srcId="{DD9CEBC1-B716-4B70-A1CE-06D4BECB141A}" destId="{E1EFB26B-6269-4530-AB3A-69B3D77C662D}" srcOrd="8" destOrd="0" presId="urn:microsoft.com/office/officeart/2005/8/layout/vList2"/>
    <dgm:cxn modelId="{F7397CED-0B01-4F89-BB37-510025E7ED95}" type="presParOf" srcId="{DD9CEBC1-B716-4B70-A1CE-06D4BECB141A}" destId="{BF8F1FBF-31B3-41C6-9BE3-DB0C294D7114}" srcOrd="9" destOrd="0" presId="urn:microsoft.com/office/officeart/2005/8/layout/vList2"/>
    <dgm:cxn modelId="{DC2BDFD5-EE8F-4785-AEC1-FF8C566A6DF0}" type="presParOf" srcId="{DD9CEBC1-B716-4B70-A1CE-06D4BECB141A}" destId="{F750CAEF-D5B2-497B-8F5E-DE18CBD2ED8D}" srcOrd="10" destOrd="0" presId="urn:microsoft.com/office/officeart/2005/8/layout/vList2"/>
    <dgm:cxn modelId="{8D525A1A-7695-4403-927A-6FC1AE0F2820}" type="presParOf" srcId="{DD9CEBC1-B716-4B70-A1CE-06D4BECB141A}" destId="{42DCD6B3-24D7-45C7-A691-F8905C74C424}" srcOrd="11" destOrd="0" presId="urn:microsoft.com/office/officeart/2005/8/layout/vList2"/>
    <dgm:cxn modelId="{542935CF-6D3E-4D48-9E01-9624762237B8}" type="presParOf" srcId="{DD9CEBC1-B716-4B70-A1CE-06D4BECB141A}" destId="{6C1826D2-9355-4130-B1D4-B59E532DE23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CEF9A-8E18-4073-9A5C-C5BCBF8EF7CA}">
      <dsp:nvSpPr>
        <dsp:cNvPr id="0" name=""/>
        <dsp:cNvSpPr/>
      </dsp:nvSpPr>
      <dsp:spPr>
        <a:xfrm>
          <a:off x="0" y="37060"/>
          <a:ext cx="89154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/>
            <a:t>Move4Vitality</a:t>
          </a:r>
          <a:endParaRPr lang="en-US" sz="2000" kern="1200"/>
        </a:p>
      </dsp:txBody>
      <dsp:txXfrm>
        <a:off x="23417" y="60477"/>
        <a:ext cx="8868566" cy="432866"/>
      </dsp:txXfrm>
    </dsp:sp>
    <dsp:sp modelId="{4C2FFFD8-2068-4A0D-99DC-2D5BA957C8E7}">
      <dsp:nvSpPr>
        <dsp:cNvPr id="0" name=""/>
        <dsp:cNvSpPr/>
      </dsp:nvSpPr>
      <dsp:spPr>
        <a:xfrm>
          <a:off x="0" y="574360"/>
          <a:ext cx="89154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/>
            <a:t>Mabs 4.0</a:t>
          </a:r>
          <a:endParaRPr lang="en-US" sz="2000" kern="1200"/>
        </a:p>
      </dsp:txBody>
      <dsp:txXfrm>
        <a:off x="23417" y="597777"/>
        <a:ext cx="8868566" cy="432866"/>
      </dsp:txXfrm>
    </dsp:sp>
    <dsp:sp modelId="{883BD4F1-ECBE-474F-B89A-BCB0ADACD5B9}">
      <dsp:nvSpPr>
        <dsp:cNvPr id="0" name=""/>
        <dsp:cNvSpPr/>
      </dsp:nvSpPr>
      <dsp:spPr>
        <a:xfrm>
          <a:off x="0" y="1111661"/>
          <a:ext cx="89154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/>
            <a:t>Health Platform</a:t>
          </a:r>
          <a:endParaRPr lang="en-US" sz="2000" kern="1200"/>
        </a:p>
      </dsp:txBody>
      <dsp:txXfrm>
        <a:off x="23417" y="1135078"/>
        <a:ext cx="8868566" cy="432866"/>
      </dsp:txXfrm>
    </dsp:sp>
    <dsp:sp modelId="{A812A8CC-426D-4269-BC0E-80D60EB45EF6}">
      <dsp:nvSpPr>
        <dsp:cNvPr id="0" name=""/>
        <dsp:cNvSpPr/>
      </dsp:nvSpPr>
      <dsp:spPr>
        <a:xfrm>
          <a:off x="0" y="1648961"/>
          <a:ext cx="89154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/>
            <a:t>Coach &amp; Client</a:t>
          </a:r>
          <a:endParaRPr lang="en-US" sz="2000" kern="1200"/>
        </a:p>
      </dsp:txBody>
      <dsp:txXfrm>
        <a:off x="23417" y="1672378"/>
        <a:ext cx="8868566" cy="432866"/>
      </dsp:txXfrm>
    </dsp:sp>
    <dsp:sp modelId="{E1EFB26B-6269-4530-AB3A-69B3D77C662D}">
      <dsp:nvSpPr>
        <dsp:cNvPr id="0" name=""/>
        <dsp:cNvSpPr/>
      </dsp:nvSpPr>
      <dsp:spPr>
        <a:xfrm>
          <a:off x="0" y="2186261"/>
          <a:ext cx="89154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/>
            <a:t>Exercises &amp; pain level</a:t>
          </a:r>
          <a:endParaRPr lang="en-US" sz="2000" kern="1200"/>
        </a:p>
      </dsp:txBody>
      <dsp:txXfrm>
        <a:off x="23417" y="2209678"/>
        <a:ext cx="8868566" cy="432866"/>
      </dsp:txXfrm>
    </dsp:sp>
    <dsp:sp modelId="{F750CAEF-D5B2-497B-8F5E-DE18CBD2ED8D}">
      <dsp:nvSpPr>
        <dsp:cNvPr id="0" name=""/>
        <dsp:cNvSpPr/>
      </dsp:nvSpPr>
      <dsp:spPr>
        <a:xfrm>
          <a:off x="0" y="2723561"/>
          <a:ext cx="89154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/>
            <a:t>Garmin</a:t>
          </a:r>
          <a:endParaRPr lang="en-US" sz="2000" kern="1200"/>
        </a:p>
      </dsp:txBody>
      <dsp:txXfrm>
        <a:off x="23417" y="2746978"/>
        <a:ext cx="8868566" cy="432866"/>
      </dsp:txXfrm>
    </dsp:sp>
    <dsp:sp modelId="{6C1826D2-9355-4130-B1D4-B59E532DE23E}">
      <dsp:nvSpPr>
        <dsp:cNvPr id="0" name=""/>
        <dsp:cNvSpPr/>
      </dsp:nvSpPr>
      <dsp:spPr>
        <a:xfrm>
          <a:off x="0" y="3260861"/>
          <a:ext cx="89154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/>
            <a:t>Independent from activity trackers </a:t>
          </a:r>
          <a:endParaRPr lang="en-US" sz="2000" kern="1200"/>
        </a:p>
      </dsp:txBody>
      <dsp:txXfrm>
        <a:off x="23417" y="3284278"/>
        <a:ext cx="8868566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A15AE-E040-4F31-96C6-FD066D034FFB}" type="datetime1">
              <a:rPr lang="en-GB" smtClean="0"/>
              <a:pPr/>
              <a:t>15/11/2023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5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343636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554949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358932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761589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414600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659860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351619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443668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95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C02CDA83-4160-4EEB-AD7D-1C57C21837F3}" type="datetime3">
              <a:rPr lang="en-GB" noProof="0" smtClean="0">
                <a:latin typeface="+mn-lt"/>
              </a:rPr>
              <a:t>15 November, 2023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94200668-9301-4F8B-89F3-A4E2AEA80049}" type="datetime3">
              <a:rPr lang="en-GB" noProof="0" smtClean="0">
                <a:latin typeface="+mn-lt"/>
              </a:rPr>
              <a:t>15 November, 2023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863293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29ECAD1-3047-43DC-81B7-231597E81F19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1E6A16EE-7FBD-4E62-A186-69A1E1C8758D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D21FA074-9295-430E-9633-F682F8C96958}" type="datetime3">
              <a:rPr lang="en-GB" noProof="0" smtClean="0">
                <a:latin typeface="+mn-lt"/>
              </a:rPr>
              <a:t>15 November, 2023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D33AD83D-9671-4762-AF03-9C719A9CD695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F88F5F63-8808-4375-85CE-D0FAFA3BBE65}" type="datetime3">
              <a:rPr lang="en-GB" noProof="0" smtClean="0">
                <a:latin typeface="+mn-lt"/>
              </a:rPr>
              <a:t>15 November, 2023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6D17C7AE-DC41-4D6E-8CE7-A0296D62536F}" type="datetime3">
              <a:rPr lang="en-GB" noProof="0" smtClean="0">
                <a:latin typeface="+mn-lt"/>
              </a:rPr>
              <a:t>15 November, 2023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0971D3F5-C297-4F98-9679-48877DEF0EC7}" type="datetime3">
              <a:rPr lang="en-GB" noProof="0" smtClean="0">
                <a:latin typeface="+mn-lt"/>
              </a:rPr>
              <a:t>15 November, 2023</a:t>
            </a:fld>
            <a:endParaRPr lang="en-GB" noProof="0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492896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444446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197085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712803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55199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831222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842853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234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693" r:id="rId18"/>
    <p:sldLayoutId id="2147483671" r:id="rId19"/>
    <p:sldLayoutId id="2147483672" r:id="rId20"/>
    <p:sldLayoutId id="2147483673" r:id="rId21"/>
    <p:sldLayoutId id="2147483684" r:id="rId22"/>
    <p:sldLayoutId id="2147483675" r:id="rId23"/>
    <p:sldLayoutId id="2147483676" r:id="rId24"/>
    <p:sldLayoutId id="2147483677" r:id="rId25"/>
    <p:sldLayoutId id="2147483685" r:id="rId26"/>
    <p:sldLayoutId id="2147483688" r:id="rId27"/>
    <p:sldLayoutId id="2147483692" r:id="rId28"/>
    <p:sldLayoutId id="2147483682" r:id="rId2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00" userDrawn="1">
          <p15:clr>
            <a:srgbClr val="547EBF"/>
          </p15:clr>
        </p15:guide>
        <p15:guide id="2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/>
              <a:t>M</a:t>
            </a:r>
            <a:r>
              <a:rPr lang="en-GB" dirty="0"/>
              <a:t>id Term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n-GB" dirty="0">
                <a:latin typeface="+mj-lt"/>
              </a:rPr>
              <a:t>Yordi Kremer</a:t>
            </a:r>
          </a:p>
          <a:p>
            <a:pPr rtl="0"/>
            <a:r>
              <a:rPr lang="en-GB" dirty="0">
                <a:latin typeface="+mj-lt"/>
              </a:rPr>
              <a:t>Mabs 4.0</a:t>
            </a:r>
            <a:endParaRPr lang="en-GB" dirty="0"/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37B5A23F-7276-435D-91DA-09104D777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354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3ECD7F-BF61-4CB1-AA15-464BB771E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6F1B29-3A08-4DB7-9F92-4C09B3BC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44A5AAD1-9616-4E1C-B3AC-E5497A6A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2A69E-3E5B-78F5-DEB3-9E75689B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nl-NL" sz="3200">
                <a:solidFill>
                  <a:srgbClr val="FEFFFF"/>
                </a:solidFill>
              </a:rPr>
              <a:t>Contents</a:t>
            </a:r>
            <a:endParaRPr lang="en-GB" sz="3200">
              <a:solidFill>
                <a:srgbClr val="FE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A37BD-956E-0563-2F13-A9CA060A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38542" y="982516"/>
            <a:ext cx="779767" cy="365125"/>
          </a:xfrm>
        </p:spPr>
        <p:txBody>
          <a:bodyPr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294A09A9-5501-47C1-A89A-A340965A2BE2}" type="slidenum">
              <a:rPr lang="en-GB" sz="19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GB" sz="1900" noProof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AF88-E601-CCD5-A1B2-2371DDAE8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EFFFF"/>
                </a:solidFill>
              </a:rPr>
              <a:t>Problem/Opportunity</a:t>
            </a:r>
          </a:p>
          <a:p>
            <a:r>
              <a:rPr lang="nl-NL">
                <a:solidFill>
                  <a:srgbClr val="FEFFFF"/>
                </a:solidFill>
              </a:rPr>
              <a:t>Assignment</a:t>
            </a:r>
          </a:p>
          <a:p>
            <a:r>
              <a:rPr lang="nl-NL">
                <a:solidFill>
                  <a:srgbClr val="FEFFFF"/>
                </a:solidFill>
              </a:rPr>
              <a:t>Current Results</a:t>
            </a:r>
          </a:p>
          <a:p>
            <a:r>
              <a:rPr lang="en-GB">
                <a:solidFill>
                  <a:srgbClr val="FEFFFF"/>
                </a:solidFill>
              </a:rPr>
              <a:t>Next Sprint</a:t>
            </a:r>
          </a:p>
        </p:txBody>
      </p:sp>
      <p:pic>
        <p:nvPicPr>
          <p:cNvPr id="8" name="Picture 2" descr="Strategische Partners - MAO/B ICT Consultants | T 06 - 52 01 08 44 | Heerlen">
            <a:extLst>
              <a:ext uri="{FF2B5EF4-FFF2-40B4-BE49-F238E27FC236}">
                <a16:creationId xmlns:a16="http://schemas.microsoft.com/office/drawing/2014/main" id="{7B812521-BE58-FB31-C632-40F72E70C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13057" y="3311803"/>
            <a:ext cx="3001931" cy="130289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987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C437-5780-F15A-94F4-F71B89BB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438" y="512462"/>
            <a:ext cx="8911687" cy="1280890"/>
          </a:xfrm>
        </p:spPr>
        <p:txBody>
          <a:bodyPr/>
          <a:lstStyle/>
          <a:p>
            <a:r>
              <a:rPr lang="nl-NL"/>
              <a:t>Problem/Opportunity</a:t>
            </a:r>
            <a:endParaRPr lang="en-GB" dirty="0"/>
          </a:p>
        </p:txBody>
      </p:sp>
      <p:graphicFrame>
        <p:nvGraphicFramePr>
          <p:cNvPr id="1028" name="Content Placeholder 2">
            <a:extLst>
              <a:ext uri="{FF2B5EF4-FFF2-40B4-BE49-F238E27FC236}">
                <a16:creationId xmlns:a16="http://schemas.microsoft.com/office/drawing/2014/main" id="{3F2CF5BF-AB80-C8D7-BAB5-079AACCCBA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14502-FBA2-E3DB-7F08-9F7E97FD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3</a:t>
            </a:fld>
            <a:endParaRPr lang="en-GB" noProof="0">
              <a:latin typeface="+mn-lt"/>
            </a:endParaRPr>
          </a:p>
        </p:txBody>
      </p:sp>
      <p:pic>
        <p:nvPicPr>
          <p:cNvPr id="1026" name="Picture 2" descr="Strategische Partners - MAO/B ICT Consultants | T 06 - 52 01 08 44 | Heerlen">
            <a:extLst>
              <a:ext uri="{FF2B5EF4-FFF2-40B4-BE49-F238E27FC236}">
                <a16:creationId xmlns:a16="http://schemas.microsoft.com/office/drawing/2014/main" id="{5AF90A49-B142-BECB-75B5-0244714BC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9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264" y="289616"/>
            <a:ext cx="1989068" cy="863291"/>
          </a:xfrm>
          <a:prstGeom prst="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507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1D513-A5DF-4249-D265-796E34F2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nl-NL"/>
              <a:t>Assignment</a:t>
            </a:r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C72D-EDA4-CD8B-3777-4852E4BF8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nl-NL"/>
              <a:t>React Native App</a:t>
            </a:r>
          </a:p>
          <a:p>
            <a:r>
              <a:rPr lang="nl-NL"/>
              <a:t>C# Web Application</a:t>
            </a:r>
          </a:p>
          <a:p>
            <a:r>
              <a:rPr lang="nl-NL"/>
              <a:t>C# Rest Web API </a:t>
            </a:r>
          </a:p>
          <a:p>
            <a:r>
              <a:rPr lang="nl-NL"/>
              <a:t>Health Connect </a:t>
            </a:r>
          </a:p>
          <a:p>
            <a:r>
              <a:rPr lang="nl-NL"/>
              <a:t>Apple Health</a:t>
            </a:r>
          </a:p>
          <a:p>
            <a:r>
              <a:rPr lang="nl-NL"/>
              <a:t>Google fit </a:t>
            </a:r>
          </a:p>
          <a:p>
            <a:pPr marL="0" indent="0">
              <a:buNone/>
            </a:pPr>
            <a:endParaRPr lang="nl-NL"/>
          </a:p>
        </p:txBody>
      </p:sp>
      <p:pic>
        <p:nvPicPr>
          <p:cNvPr id="9" name="Picture 2" descr="Strategische Partners - MAO/B ICT Consultants | T 06 - 52 01 08 44 | Heerlen">
            <a:extLst>
              <a:ext uri="{FF2B5EF4-FFF2-40B4-BE49-F238E27FC236}">
                <a16:creationId xmlns:a16="http://schemas.microsoft.com/office/drawing/2014/main" id="{E9F6DE40-B904-DB56-9251-3AA432BB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1746520"/>
            <a:ext cx="3297221" cy="14310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Picture 7" descr="A green and white chart with black text&#10;&#10;Description automatically generated">
            <a:extLst>
              <a:ext uri="{FF2B5EF4-FFF2-40B4-BE49-F238E27FC236}">
                <a16:creationId xmlns:a16="http://schemas.microsoft.com/office/drawing/2014/main" id="{AA643A13-CC6B-F6C7-40A8-2EF5E1990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40" y="3985165"/>
            <a:ext cx="5451627" cy="1431052"/>
          </a:xfrm>
          <a:prstGeom prst="rect">
            <a:avLst/>
          </a:prstGeom>
        </p:spPr>
      </p:pic>
      <p:sp>
        <p:nvSpPr>
          <p:cNvPr id="18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3022-16AD-B94B-9675-8E53BEAC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294A09A9-5501-47C1-A89A-A340965A2BE2}" type="slidenum">
              <a:rPr lang="en-GB" sz="19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GB" sz="1900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575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714C-4AD2-C982-FE09-98FB04D3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Current 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7896E-00F1-A3FE-2D8F-861E4570F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Health Connect</a:t>
            </a:r>
          </a:p>
          <a:p>
            <a:r>
              <a:rPr lang="nl-NL" dirty="0"/>
              <a:t>Steps</a:t>
            </a:r>
          </a:p>
          <a:p>
            <a:r>
              <a:rPr lang="nl-NL" dirty="0"/>
              <a:t>Basal Metabolic Rate</a:t>
            </a:r>
          </a:p>
          <a:p>
            <a:r>
              <a:rPr lang="nl-NL" dirty="0"/>
              <a:t>Burned Calories</a:t>
            </a:r>
          </a:p>
          <a:p>
            <a:r>
              <a:rPr lang="nl-NL" dirty="0"/>
              <a:t>Permissions</a:t>
            </a:r>
          </a:p>
          <a:p>
            <a:r>
              <a:rPr lang="nl-NL" dirty="0"/>
              <a:t>Packages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3604E-0EBA-34C1-E244-F7DE672D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5</a:t>
            </a:fld>
            <a:endParaRPr lang="en-GB" noProof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A2F5B-5C52-7299-DC99-2A1DB94C3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109" y="787782"/>
            <a:ext cx="3117503" cy="36121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53638C-2E95-8119-F400-A06711FD6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671" y="4628489"/>
            <a:ext cx="5792789" cy="1189672"/>
          </a:xfrm>
          <a:prstGeom prst="rect">
            <a:avLst/>
          </a:prstGeom>
        </p:spPr>
      </p:pic>
      <p:pic>
        <p:nvPicPr>
          <p:cNvPr id="11" name="Picture 2" descr="Strategische Partners - MAO/B ICT Consultants | T 06 - 52 01 08 44 | Heerlen">
            <a:extLst>
              <a:ext uri="{FF2B5EF4-FFF2-40B4-BE49-F238E27FC236}">
                <a16:creationId xmlns:a16="http://schemas.microsoft.com/office/drawing/2014/main" id="{18AE032E-D0C5-8AE9-6A99-75FF8C04C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9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1264"/>
            <a:ext cx="1989068" cy="863291"/>
          </a:xfrm>
          <a:prstGeom prst="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216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1DA4D-53A0-00A9-B7E1-E7201BB2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6</a:t>
            </a:fld>
            <a:endParaRPr lang="en-GB" noProof="0">
              <a:latin typeface="+mn-lt"/>
            </a:endParaRPr>
          </a:p>
        </p:txBody>
      </p:sp>
      <p:pic>
        <p:nvPicPr>
          <p:cNvPr id="6" name="Picture 5" descr="Screens screenshot of a phone&#10;&#10;Description automatically generated">
            <a:extLst>
              <a:ext uri="{FF2B5EF4-FFF2-40B4-BE49-F238E27FC236}">
                <a16:creationId xmlns:a16="http://schemas.microsoft.com/office/drawing/2014/main" id="{206D158E-AA6C-A9C5-C0B0-B0569905E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807" y="637411"/>
            <a:ext cx="2558340" cy="5704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7ABB95-3E24-CBEF-905D-BF166676E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00481"/>
            <a:ext cx="4915586" cy="1381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8A9C27-0EE0-CFC2-52D5-44C771AA7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894" y="3663325"/>
            <a:ext cx="3381847" cy="1314633"/>
          </a:xfrm>
          <a:prstGeom prst="rect">
            <a:avLst/>
          </a:prstGeom>
        </p:spPr>
      </p:pic>
      <p:pic>
        <p:nvPicPr>
          <p:cNvPr id="11" name="Picture 2" descr="Strategische Partners - MAO/B ICT Consultants | T 06 - 52 01 08 44 | Heerlen">
            <a:extLst>
              <a:ext uri="{FF2B5EF4-FFF2-40B4-BE49-F238E27FC236}">
                <a16:creationId xmlns:a16="http://schemas.microsoft.com/office/drawing/2014/main" id="{3D1F8779-7D8A-E0C8-EABF-072838535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9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604" y="205765"/>
            <a:ext cx="1989068" cy="863291"/>
          </a:xfrm>
          <a:prstGeom prst="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86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D41C-A4BD-FDBB-E389-E938399E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Next Sprint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A3B35-8B32-17DA-7289-8B132B20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3 weeks</a:t>
            </a:r>
          </a:p>
          <a:p>
            <a:r>
              <a:rPr lang="nl-NL" dirty="0"/>
              <a:t>4 december</a:t>
            </a:r>
          </a:p>
          <a:p>
            <a:r>
              <a:rPr lang="nl-NL" dirty="0"/>
              <a:t>Implement my Backend code</a:t>
            </a:r>
          </a:p>
          <a:p>
            <a:r>
              <a:rPr lang="nl-NL" dirty="0"/>
              <a:t>Implement React Native code</a:t>
            </a:r>
          </a:p>
          <a:p>
            <a:r>
              <a:rPr lang="nl-NL" dirty="0"/>
              <a:t>Change my code to standard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5424E-702F-897B-908E-69800B34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November,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74552-6986-294A-245F-C18A4718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5832E-9FC0-D1D0-2260-18C7AC27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7</a:t>
            </a:fld>
            <a:endParaRPr lang="en-GB" noProof="0">
              <a:latin typeface="+mn-lt"/>
            </a:endParaRPr>
          </a:p>
        </p:txBody>
      </p:sp>
      <p:pic>
        <p:nvPicPr>
          <p:cNvPr id="7" name="Picture 2" descr="Strategische Partners - MAO/B ICT Consultants | T 06 - 52 01 08 44 | Heerlen">
            <a:extLst>
              <a:ext uri="{FF2B5EF4-FFF2-40B4-BE49-F238E27FC236}">
                <a16:creationId xmlns:a16="http://schemas.microsoft.com/office/drawing/2014/main" id="{D3B8F132-EF67-7130-6122-C64BC622D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1" y="356136"/>
            <a:ext cx="1989068" cy="863291"/>
          </a:xfrm>
          <a:prstGeom prst="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47594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</TotalTime>
  <Words>97</Words>
  <Application>Microsoft Office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Wisp</vt:lpstr>
      <vt:lpstr>Mid Term Presentation</vt:lpstr>
      <vt:lpstr>Contents</vt:lpstr>
      <vt:lpstr>Problem/Opportunity</vt:lpstr>
      <vt:lpstr>Assignment</vt:lpstr>
      <vt:lpstr>Current Results</vt:lpstr>
      <vt:lpstr>PowerPoint Presentation</vt:lpstr>
      <vt:lpstr>Next Sprint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Kremer,Yordi Y.C.T.J.</dc:creator>
  <cp:lastModifiedBy>Kremer,Yordi Y.C.T.J.</cp:lastModifiedBy>
  <cp:revision>13</cp:revision>
  <dcterms:created xsi:type="dcterms:W3CDTF">2023-11-15T10:16:06Z</dcterms:created>
  <dcterms:modified xsi:type="dcterms:W3CDTF">2023-11-15T11:38:46Z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