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</p:sldMasterIdLst>
  <p:notesMasterIdLst>
    <p:notesMasterId r:id="rId9"/>
  </p:notesMasterIdLst>
  <p:handoutMasterIdLst>
    <p:handoutMasterId r:id="rId10"/>
  </p:handoutMasterIdLst>
  <p:sldIdLst>
    <p:sldId id="350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07/01/2024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4363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494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5893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61589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14600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5986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516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4366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5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6329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7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9289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4444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97085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1280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5199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3122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42853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7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3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693" r:id="rId18"/>
    <p:sldLayoutId id="2147483671" r:id="rId19"/>
    <p:sldLayoutId id="2147483672" r:id="rId20"/>
    <p:sldLayoutId id="2147483673" r:id="rId21"/>
    <p:sldLayoutId id="2147483684" r:id="rId22"/>
    <p:sldLayoutId id="2147483675" r:id="rId23"/>
    <p:sldLayoutId id="2147483676" r:id="rId24"/>
    <p:sldLayoutId id="2147483677" r:id="rId25"/>
    <p:sldLayoutId id="2147483685" r:id="rId26"/>
    <p:sldLayoutId id="2147483688" r:id="rId27"/>
    <p:sldLayoutId id="2147483692" r:id="rId28"/>
    <p:sldLayoutId id="2147483682" r:id="rId2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>
          <p15:clr>
            <a:srgbClr val="547EBF"/>
          </p15:clr>
        </p15:guide>
        <p15:guide id="2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cFnWKF1744?feature=oembed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Eind Presentatie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+mj-lt"/>
              </a:rPr>
              <a:t>Yordi Kremer</a:t>
            </a:r>
          </a:p>
          <a:p>
            <a:pPr rtl="0"/>
            <a:r>
              <a:rPr lang="en-GB" dirty="0">
                <a:latin typeface="+mj-lt"/>
              </a:rPr>
              <a:t>Mabs 4.0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437-5780-F15A-94F4-F71B89BB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59" y="512462"/>
            <a:ext cx="8911687" cy="1280890"/>
          </a:xfrm>
        </p:spPr>
        <p:txBody>
          <a:bodyPr/>
          <a:lstStyle/>
          <a:p>
            <a:r>
              <a:rPr lang="nl-NL" dirty="0"/>
              <a:t>Eindproduct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4502-FBA2-E3DB-7F08-9F7E97F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</a:t>
            </a:fld>
            <a:endParaRPr lang="en-GB" noProof="0">
              <a:latin typeface="+mn-lt"/>
            </a:endParaRPr>
          </a:p>
        </p:txBody>
      </p:sp>
      <p:pic>
        <p:nvPicPr>
          <p:cNvPr id="1026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5AF90A49-B142-BECB-75B5-0244714B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64" y="289616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Online Media 4" title="M4V Health app integraties">
            <a:hlinkClick r:id="" action="ppaction://media"/>
            <a:extLst>
              <a:ext uri="{FF2B5EF4-FFF2-40B4-BE49-F238E27FC236}">
                <a16:creationId xmlns:a16="http://schemas.microsoft.com/office/drawing/2014/main" id="{46A63581-67F5-EC9B-398F-D975DA6B1F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18159" y="1363397"/>
            <a:ext cx="9085277" cy="51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1D513-A5DF-4249-D265-796E34F2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nl-NL" dirty="0"/>
              <a:t>Wat heb ik bereikt ?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C72D-EDA4-CD8B-3777-4852E4BF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nl-NL" dirty="0"/>
              <a:t>Connectie met alle Wear OS watches</a:t>
            </a:r>
          </a:p>
          <a:p>
            <a:r>
              <a:rPr lang="nl-NL" dirty="0"/>
              <a:t>Fitbit &amp; Garmin </a:t>
            </a:r>
          </a:p>
          <a:p>
            <a:r>
              <a:rPr lang="nl-NL" dirty="0"/>
              <a:t>Android</a:t>
            </a:r>
          </a:p>
          <a:p>
            <a:r>
              <a:rPr lang="nl-NL" dirty="0"/>
              <a:t>Move4vitality onafhankelijk van activiteitentracker.</a:t>
            </a:r>
          </a:p>
        </p:txBody>
      </p:sp>
      <p:pic>
        <p:nvPicPr>
          <p:cNvPr id="9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E9F6DE40-B904-DB56-9251-3AA432BB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746520"/>
            <a:ext cx="3297221" cy="1431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 descr="A green and white chart with black text&#10;&#10;Description automatically generated">
            <a:extLst>
              <a:ext uri="{FF2B5EF4-FFF2-40B4-BE49-F238E27FC236}">
                <a16:creationId xmlns:a16="http://schemas.microsoft.com/office/drawing/2014/main" id="{AA643A13-CC6B-F6C7-40A8-2EF5E1990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6040" y="3985165"/>
            <a:ext cx="5451627" cy="1431052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3022-16AD-B94B-9675-8E53BEA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GB" sz="1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GB" sz="1900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75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14C-4AD2-C982-FE09-98FB04D3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nl-NL" dirty="0"/>
              <a:t>Volgende stappen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896E-00F1-A3FE-2D8F-861E4570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 goed overdragen</a:t>
            </a:r>
          </a:p>
          <a:p>
            <a:r>
              <a:rPr lang="nl-NL" dirty="0"/>
              <a:t>De </a:t>
            </a:r>
            <a:r>
              <a:rPr lang="nl-NL"/>
              <a:t>Move4vitality app verifiëren</a:t>
            </a:r>
            <a:endParaRPr lang="nl-NL" dirty="0"/>
          </a:p>
          <a:p>
            <a:r>
              <a:rPr lang="nl-NL" dirty="0"/>
              <a:t>Apple health Implementatie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604E-0EBA-34C1-E244-F7DE672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4</a:t>
            </a:fld>
            <a:endParaRPr lang="en-GB" noProof="0">
              <a:latin typeface="+mn-lt"/>
            </a:endParaRPr>
          </a:p>
        </p:txBody>
      </p:sp>
      <p:pic>
        <p:nvPicPr>
          <p:cNvPr id="11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18AE032E-D0C5-8AE9-6A99-75FF8C04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264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163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165</TotalTime>
  <Words>44</Words>
  <Application>Microsoft Office PowerPoint</Application>
  <PresentationFormat>Widescreen</PresentationFormat>
  <Paragraphs>20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Wisp</vt:lpstr>
      <vt:lpstr>Eind Presentatie</vt:lpstr>
      <vt:lpstr>Eindproduct</vt:lpstr>
      <vt:lpstr>Wat heb ik bereikt ?</vt:lpstr>
      <vt:lpstr>Volgende stappen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Kremer,Yordi Y.C.T.J.</dc:creator>
  <cp:lastModifiedBy>Kremer,Yordi Y.C.T.J.</cp:lastModifiedBy>
  <cp:revision>21</cp:revision>
  <dcterms:created xsi:type="dcterms:W3CDTF">2023-11-15T10:16:06Z</dcterms:created>
  <dcterms:modified xsi:type="dcterms:W3CDTF">2024-01-07T13:06:03Z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