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69" autoAdjust="0"/>
  </p:normalViewPr>
  <p:slideViewPr>
    <p:cSldViewPr snapToGrid="0">
      <p:cViewPr>
        <p:scale>
          <a:sx n="70" d="100"/>
          <a:sy n="70" d="100"/>
        </p:scale>
        <p:origin x="32" y="-1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131F-435A-42A3-84D3-DBD3B41CC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62DA3-2D32-4596-84C5-87E92CE9C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C7160-AFD7-4FC1-9415-02C44001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250A0-E07C-4F23-83B2-37A1DEBA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03580-E475-4C04-9C70-E852F771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12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A54F-2B75-473F-BF8B-A216E173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A4359-5144-4FE6-AA59-8A8188CB9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3FB12-97B3-4736-A814-4BB14D3A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F3596-36DB-466F-896E-789598ED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23557-4146-41FF-B92C-0A08B5C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10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D5C27-1A8D-4608-AB0D-D5EB12F78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FF69A-F044-4AE9-A1B0-E57AA2DED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6FDD0-B19A-41DA-B7FB-A1340D75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B0CD7-12FA-4728-922D-F57390C4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AC91B-5FC8-4C0A-8237-3A85CC6A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89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C469-B44C-496F-A3AB-E5A6DF62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F94BD-648D-4ECF-8762-BB0AEA8E0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AC884-D70E-4CE9-A4B5-EDE8DC33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645E2-0530-47BD-AEB8-36EEB7B7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FDDF5-BAFB-4EE1-880B-73F59623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86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3BC5-6ED3-4C4F-9F80-0C596C00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6DBF9-67DA-4EDA-B89F-8D67DA6E0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99450-F195-495D-BE55-7FD88922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7ABF6-3AA3-44BD-9E83-85D8563C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580F-1EC2-4BF0-9814-C8F4CCCB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87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873B-8D18-4D4D-A834-00D49811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D0D9D-A957-4324-BFBF-366F91229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506F0-BA58-4059-B4E1-7C254F22D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5950E-DF47-43F8-9D62-B2C28ED3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CD6CD-F53B-4F29-8A85-FBB4931A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C62E0-53FB-48E9-B7EE-5E25D6A3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28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A10E-77F0-408D-890D-F4A9F4E9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2D6A6-B210-47A3-A8B6-5834C983C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CB300-1E97-4687-8853-AC9D11B05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255C4-D86D-4F22-9286-9BA58B3F3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5ED79-C03C-40EF-B19B-4125B581E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D5560-02C0-4C3D-865E-751CC3D9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47081-22DD-4DF3-ACB5-97CD2E48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0FEB3-9281-4240-B58D-799250BF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18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E3AC-5CD2-47FD-AD99-08B2EAF9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BB824-7512-44A7-85FC-B7B8B5E9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9D46E-249F-4CD4-83D5-FD764656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3B631-351F-4A79-A7AF-67E7C915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40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A2D8A-B7E1-4F57-977B-8CDC102CC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6265C-CE76-4842-8E30-382556BC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1BB6F-A234-456A-AE09-EC121E49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80F2-5B4F-492A-B586-FCB563D7F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BB12C-1C6C-46EE-B2AD-EE6D4A5EE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BC2A5-9C47-46A8-B76A-FD47301AE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087DD-3CB4-4AA6-9DC5-F2513AE2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671D-9B99-4E4A-9C03-933DDAB9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25E8E-4717-4DCD-9145-E56DE7D3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5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16EA-72C8-4369-B0BF-B5E8C380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680BD-0D63-4CAE-94D0-50E6E256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96AD6-2C34-4AB5-AD82-E5726A71E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CC97B-5A4F-48CC-B54B-064D8CEF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B11BF-5AE8-4118-B9ED-48296CD3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D784-E0B4-468B-88B2-FF10BED6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46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D5DF5-700A-413E-BB80-4F8AD13B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C8DC4-8018-4527-B96B-F5B5A5257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AD086-3C5D-4F35-A557-F275FFA23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460FE-8B04-4DFA-A195-FC6E427B59C1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0C4B2-5079-415C-BEC9-DAA07FB57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FA73A-8ECE-4006-92CB-5E6E01EF3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29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1ADF94-C0E4-5710-B666-4849E7482636}"/>
              </a:ext>
            </a:extLst>
          </p:cNvPr>
          <p:cNvSpPr txBox="1"/>
          <p:nvPr/>
        </p:nvSpPr>
        <p:spPr>
          <a:xfrm>
            <a:off x="2773680" y="280034"/>
            <a:ext cx="5034680" cy="9233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r>
              <a:rPr lang="en-GB" sz="1400" b="1" dirty="0"/>
              <a:t>Bundle (type=message)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016059-4F08-ABAA-48F1-8F8173311A9E}"/>
              </a:ext>
            </a:extLst>
          </p:cNvPr>
          <p:cNvSpPr txBox="1"/>
          <p:nvPr/>
        </p:nvSpPr>
        <p:spPr>
          <a:xfrm>
            <a:off x="3103935" y="3691144"/>
            <a:ext cx="3861944" cy="5586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r>
              <a:rPr lang="en-GB" sz="1400" b="1" dirty="0"/>
              <a:t>Bundle (type=document)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BEA4C2-DCB7-D2DE-73DC-AC1DC7CABE35}"/>
              </a:ext>
            </a:extLst>
          </p:cNvPr>
          <p:cNvSpPr txBox="1"/>
          <p:nvPr/>
        </p:nvSpPr>
        <p:spPr>
          <a:xfrm>
            <a:off x="3566274" y="8377122"/>
            <a:ext cx="2834525" cy="6641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</a:pP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B9E2603-AB6D-38F0-8770-1D6855A7653A}"/>
              </a:ext>
            </a:extLst>
          </p:cNvPr>
          <p:cNvSpPr txBox="1"/>
          <p:nvPr/>
        </p:nvSpPr>
        <p:spPr>
          <a:xfrm>
            <a:off x="3413874" y="8224722"/>
            <a:ext cx="2834525" cy="6641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</a:pP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3285A9-EA90-C403-AC5D-DCECCE744981}"/>
              </a:ext>
            </a:extLst>
          </p:cNvPr>
          <p:cNvSpPr txBox="1"/>
          <p:nvPr/>
        </p:nvSpPr>
        <p:spPr>
          <a:xfrm>
            <a:off x="3261474" y="8072322"/>
            <a:ext cx="2834525" cy="6641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</a:pPr>
            <a:r>
              <a:rPr lang="en-GB" sz="1400" b="1" dirty="0">
                <a:solidFill>
                  <a:srgbClr val="FF0000"/>
                </a:solidFill>
              </a:rPr>
              <a:t>Observation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0465ECB-A6E3-9761-28FA-883ECDCFC10B}"/>
              </a:ext>
            </a:extLst>
          </p:cNvPr>
          <p:cNvSpPr txBox="1"/>
          <p:nvPr/>
        </p:nvSpPr>
        <p:spPr>
          <a:xfrm>
            <a:off x="3103936" y="695795"/>
            <a:ext cx="3861947" cy="992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400" b="1" dirty="0" err="1"/>
              <a:t>MessageHeader</a:t>
            </a:r>
            <a:endParaRPr lang="en-GB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Sender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Receiver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Focus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4E7C02D-544A-5443-FB28-DF731E0CE60D}"/>
              </a:ext>
            </a:extLst>
          </p:cNvPr>
          <p:cNvSpPr txBox="1"/>
          <p:nvPr/>
        </p:nvSpPr>
        <p:spPr>
          <a:xfrm>
            <a:off x="3103936" y="1783143"/>
            <a:ext cx="386194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400" b="1" dirty="0"/>
              <a:t>Organisation </a:t>
            </a:r>
            <a:r>
              <a:rPr lang="en-GB" sz="1400" dirty="0"/>
              <a:t>(Hospital)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7E1568-A79A-121C-BCC4-6A2309CB5339}"/>
              </a:ext>
            </a:extLst>
          </p:cNvPr>
          <p:cNvSpPr txBox="1"/>
          <p:nvPr/>
        </p:nvSpPr>
        <p:spPr>
          <a:xfrm>
            <a:off x="3103935" y="2211497"/>
            <a:ext cx="386194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400" b="1" dirty="0"/>
              <a:t>Organisation </a:t>
            </a:r>
            <a:r>
              <a:rPr lang="en-GB" sz="1400" dirty="0"/>
              <a:t>(Ambulance Service)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E7D9DF-51EE-E599-0740-11641367F03F}"/>
              </a:ext>
            </a:extLst>
          </p:cNvPr>
          <p:cNvGrpSpPr/>
          <p:nvPr/>
        </p:nvGrpSpPr>
        <p:grpSpPr>
          <a:xfrm>
            <a:off x="3103935" y="2519487"/>
            <a:ext cx="3861947" cy="6375840"/>
            <a:chOff x="3103935" y="2971543"/>
            <a:chExt cx="2834527" cy="637584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EEFA7A2-2F8F-3315-A086-CE605A904C8A}"/>
                </a:ext>
              </a:extLst>
            </p:cNvPr>
            <p:cNvSpPr txBox="1"/>
            <p:nvPr/>
          </p:nvSpPr>
          <p:spPr>
            <a:xfrm>
              <a:off x="3103935" y="3094007"/>
              <a:ext cx="2834527" cy="9265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en-GB" sz="1400" b="1" dirty="0">
                  <a:solidFill>
                    <a:srgbClr val="FF0000"/>
                  </a:solidFill>
                </a:rPr>
                <a:t>Document Reference 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  <p:pic>
          <p:nvPicPr>
            <p:cNvPr id="1026" name="Picture 2" descr="Image result for pdf icon">
              <a:extLst>
                <a:ext uri="{FF2B5EF4-FFF2-40B4-BE49-F238E27FC236}">
                  <a16:creationId xmlns:a16="http://schemas.microsoft.com/office/drawing/2014/main" id="{FE0135A9-B705-7639-DAEF-999259E71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7555" y="3516944"/>
              <a:ext cx="271255" cy="425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54FC6B4-5027-0AB4-156C-35995D8C9802}"/>
                </a:ext>
              </a:extLst>
            </p:cNvPr>
            <p:cNvSpPr txBox="1"/>
            <p:nvPr/>
          </p:nvSpPr>
          <p:spPr>
            <a:xfrm rot="18255413">
              <a:off x="4773867" y="3340257"/>
              <a:ext cx="122987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00" b="1" dirty="0">
                  <a:solidFill>
                    <a:srgbClr val="FF0000"/>
                  </a:solidFill>
                </a:rPr>
                <a:t>Finalisation Only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9BE61D6-1E66-0612-F960-90DD051F8513}"/>
                </a:ext>
              </a:extLst>
            </p:cNvPr>
            <p:cNvSpPr txBox="1"/>
            <p:nvPr/>
          </p:nvSpPr>
          <p:spPr>
            <a:xfrm rot="19673739">
              <a:off x="4503264" y="8676446"/>
              <a:ext cx="902680" cy="670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00" b="1" dirty="0">
                  <a:solidFill>
                    <a:srgbClr val="FF0000"/>
                  </a:solidFill>
                </a:rPr>
                <a:t>Finalisation Only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38A89EB5-DD11-627F-069C-8C4441DC03CB}"/>
              </a:ext>
            </a:extLst>
          </p:cNvPr>
          <p:cNvSpPr txBox="1"/>
          <p:nvPr/>
        </p:nvSpPr>
        <p:spPr>
          <a:xfrm>
            <a:off x="3261475" y="4057348"/>
            <a:ext cx="2834525" cy="1901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</a:pPr>
            <a:r>
              <a:rPr lang="en-GB" sz="1400" b="1" dirty="0"/>
              <a:t>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Encounter</a:t>
            </a:r>
          </a:p>
          <a:p>
            <a:r>
              <a:rPr lang="en-GB" sz="1400" dirty="0"/>
              <a:t>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Incident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Patient 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GP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Observations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7D382B-4561-EBFB-721F-F3A2B7A1E1DD}"/>
              </a:ext>
            </a:extLst>
          </p:cNvPr>
          <p:cNvSpPr txBox="1"/>
          <p:nvPr/>
        </p:nvSpPr>
        <p:spPr>
          <a:xfrm>
            <a:off x="3261474" y="6122061"/>
            <a:ext cx="2834525" cy="5266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</a:pPr>
            <a:r>
              <a:rPr lang="en-GB" sz="1400" b="1" dirty="0"/>
              <a:t>Patient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13798D2-A802-262F-95FB-114618E04A8C}"/>
              </a:ext>
            </a:extLst>
          </p:cNvPr>
          <p:cNvSpPr txBox="1"/>
          <p:nvPr/>
        </p:nvSpPr>
        <p:spPr>
          <a:xfrm>
            <a:off x="3261474" y="6772148"/>
            <a:ext cx="2834525" cy="5266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</a:pPr>
            <a:r>
              <a:rPr lang="en-GB" sz="1400" b="1" dirty="0"/>
              <a:t>Encounter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8C95D3A-DCC5-8987-0D55-2F51A198EF09}"/>
              </a:ext>
            </a:extLst>
          </p:cNvPr>
          <p:cNvSpPr txBox="1"/>
          <p:nvPr/>
        </p:nvSpPr>
        <p:spPr>
          <a:xfrm>
            <a:off x="3261474" y="7422235"/>
            <a:ext cx="2834525" cy="5266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</a:pPr>
            <a:r>
              <a:rPr lang="en-GB" sz="1400" b="1" dirty="0"/>
              <a:t>GP Practitioner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B63534-5020-3CD9-B9CA-E19748C3BE83}"/>
              </a:ext>
            </a:extLst>
          </p:cNvPr>
          <p:cNvSpPr/>
          <p:nvPr/>
        </p:nvSpPr>
        <p:spPr>
          <a:xfrm>
            <a:off x="4370291" y="1026629"/>
            <a:ext cx="243102" cy="1492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92CF0E7-1871-BC92-BB67-4EEB23779F4B}"/>
              </a:ext>
            </a:extLst>
          </p:cNvPr>
          <p:cNvSpPr/>
          <p:nvPr/>
        </p:nvSpPr>
        <p:spPr>
          <a:xfrm>
            <a:off x="4505842" y="1260617"/>
            <a:ext cx="243102" cy="1492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389FDE-E47F-FEBA-C68D-CF2AA3A7A242}"/>
              </a:ext>
            </a:extLst>
          </p:cNvPr>
          <p:cNvSpPr/>
          <p:nvPr/>
        </p:nvSpPr>
        <p:spPr>
          <a:xfrm>
            <a:off x="4271526" y="1494605"/>
            <a:ext cx="243102" cy="1492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924F447-7971-37C8-578F-031773AA8B12}"/>
              </a:ext>
            </a:extLst>
          </p:cNvPr>
          <p:cNvCxnSpPr>
            <a:cxnSpLocks/>
            <a:stCxn id="26" idx="6"/>
            <a:endCxn id="79" idx="3"/>
          </p:cNvCxnSpPr>
          <p:nvPr/>
        </p:nvCxnSpPr>
        <p:spPr>
          <a:xfrm>
            <a:off x="4613393" y="1101266"/>
            <a:ext cx="2352489" cy="1264120"/>
          </a:xfrm>
          <a:prstGeom prst="bentConnector3">
            <a:avLst>
              <a:gd name="adj1" fmla="val 109717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AB931D1D-9D49-8951-C2E9-0178B4EBB416}"/>
              </a:ext>
            </a:extLst>
          </p:cNvPr>
          <p:cNvCxnSpPr>
            <a:cxnSpLocks/>
            <a:stCxn id="92" idx="6"/>
            <a:endCxn id="77" idx="3"/>
          </p:cNvCxnSpPr>
          <p:nvPr/>
        </p:nvCxnSpPr>
        <p:spPr>
          <a:xfrm>
            <a:off x="4748944" y="1335254"/>
            <a:ext cx="2216939" cy="601778"/>
          </a:xfrm>
          <a:prstGeom prst="bentConnector3">
            <a:avLst>
              <a:gd name="adj1" fmla="val 116800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0BE3C725-449A-9637-8EBC-B40B52D73555}"/>
              </a:ext>
            </a:extLst>
          </p:cNvPr>
          <p:cNvCxnSpPr>
            <a:cxnSpLocks/>
            <a:stCxn id="93" idx="6"/>
            <a:endCxn id="80" idx="3"/>
          </p:cNvCxnSpPr>
          <p:nvPr/>
        </p:nvCxnSpPr>
        <p:spPr>
          <a:xfrm>
            <a:off x="4514628" y="1569242"/>
            <a:ext cx="2451254" cy="1535967"/>
          </a:xfrm>
          <a:prstGeom prst="bentConnector3">
            <a:avLst>
              <a:gd name="adj1" fmla="val 119804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237D312D-B47F-C427-071B-11C473A725BE}"/>
              </a:ext>
            </a:extLst>
          </p:cNvPr>
          <p:cNvCxnSpPr>
            <a:cxnSpLocks/>
            <a:stCxn id="93" idx="6"/>
            <a:endCxn id="82" idx="3"/>
          </p:cNvCxnSpPr>
          <p:nvPr/>
        </p:nvCxnSpPr>
        <p:spPr>
          <a:xfrm>
            <a:off x="4514628" y="1569242"/>
            <a:ext cx="2451251" cy="4915112"/>
          </a:xfrm>
          <a:prstGeom prst="bentConnector3">
            <a:avLst>
              <a:gd name="adj1" fmla="val 119385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2EC4086A-D8BF-8E39-CCCA-54782CE4AAA4}"/>
              </a:ext>
            </a:extLst>
          </p:cNvPr>
          <p:cNvSpPr/>
          <p:nvPr/>
        </p:nvSpPr>
        <p:spPr>
          <a:xfrm>
            <a:off x="4106635" y="4391494"/>
            <a:ext cx="243102" cy="1492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3C63DD5-B880-7A6B-94B3-B9ACD8156540}"/>
              </a:ext>
            </a:extLst>
          </p:cNvPr>
          <p:cNvSpPr/>
          <p:nvPr/>
        </p:nvSpPr>
        <p:spPr>
          <a:xfrm>
            <a:off x="4235592" y="4597982"/>
            <a:ext cx="243102" cy="1492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FE83398-A00C-E255-1D6B-4C23AA507FE5}"/>
              </a:ext>
            </a:extLst>
          </p:cNvPr>
          <p:cNvSpPr/>
          <p:nvPr/>
        </p:nvSpPr>
        <p:spPr>
          <a:xfrm>
            <a:off x="4623667" y="5019321"/>
            <a:ext cx="243102" cy="1492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DE68A03-06DA-3E4A-5C7D-93223447F6C0}"/>
              </a:ext>
            </a:extLst>
          </p:cNvPr>
          <p:cNvSpPr/>
          <p:nvPr/>
        </p:nvSpPr>
        <p:spPr>
          <a:xfrm>
            <a:off x="5083879" y="5250153"/>
            <a:ext cx="243102" cy="1492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4F10F70-A78C-F369-E3AF-93EE886BF6DF}"/>
              </a:ext>
            </a:extLst>
          </p:cNvPr>
          <p:cNvSpPr/>
          <p:nvPr/>
        </p:nvSpPr>
        <p:spPr>
          <a:xfrm>
            <a:off x="4374165" y="5470705"/>
            <a:ext cx="243102" cy="1492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C0A1FF2-0DE4-D26A-4F4D-6482B5E988BC}"/>
              </a:ext>
            </a:extLst>
          </p:cNvPr>
          <p:cNvSpPr/>
          <p:nvPr/>
        </p:nvSpPr>
        <p:spPr>
          <a:xfrm>
            <a:off x="4478694" y="5661393"/>
            <a:ext cx="243102" cy="1492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83507ED1-5018-BA15-A960-234D84184FE2}"/>
              </a:ext>
            </a:extLst>
          </p:cNvPr>
          <p:cNvCxnSpPr>
            <a:cxnSpLocks/>
            <a:stCxn id="113" idx="6"/>
            <a:endCxn id="84" idx="3"/>
          </p:cNvCxnSpPr>
          <p:nvPr/>
        </p:nvCxnSpPr>
        <p:spPr>
          <a:xfrm>
            <a:off x="4349737" y="4466131"/>
            <a:ext cx="1746262" cy="1919250"/>
          </a:xfrm>
          <a:prstGeom prst="bentConnector3">
            <a:avLst>
              <a:gd name="adj1" fmla="val 113091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BE345294-86EF-4403-B703-F1C85A0664C0}"/>
              </a:ext>
            </a:extLst>
          </p:cNvPr>
          <p:cNvCxnSpPr>
            <a:cxnSpLocks/>
            <a:stCxn id="114" idx="6"/>
            <a:endCxn id="85" idx="3"/>
          </p:cNvCxnSpPr>
          <p:nvPr/>
        </p:nvCxnSpPr>
        <p:spPr>
          <a:xfrm>
            <a:off x="4478694" y="4672619"/>
            <a:ext cx="1617305" cy="2362849"/>
          </a:xfrm>
          <a:prstGeom prst="bentConnector3">
            <a:avLst>
              <a:gd name="adj1" fmla="val 123029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4328238-030D-513B-94D7-632679C3DE98}"/>
              </a:ext>
            </a:extLst>
          </p:cNvPr>
          <p:cNvCxnSpPr>
            <a:cxnSpLocks/>
            <a:stCxn id="115" idx="6"/>
            <a:endCxn id="85" idx="3"/>
          </p:cNvCxnSpPr>
          <p:nvPr/>
        </p:nvCxnSpPr>
        <p:spPr>
          <a:xfrm>
            <a:off x="4866769" y="5093958"/>
            <a:ext cx="1229230" cy="1941510"/>
          </a:xfrm>
          <a:prstGeom prst="bentConnector3">
            <a:avLst>
              <a:gd name="adj1" fmla="val 130192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5717C553-BF76-9AA0-CA4A-34039B594964}"/>
              </a:ext>
            </a:extLst>
          </p:cNvPr>
          <p:cNvCxnSpPr>
            <a:cxnSpLocks/>
            <a:stCxn id="116" idx="6"/>
            <a:endCxn id="84" idx="3"/>
          </p:cNvCxnSpPr>
          <p:nvPr/>
        </p:nvCxnSpPr>
        <p:spPr>
          <a:xfrm>
            <a:off x="5326981" y="5324790"/>
            <a:ext cx="769018" cy="1060591"/>
          </a:xfrm>
          <a:prstGeom prst="bentConnector3">
            <a:avLst>
              <a:gd name="adj1" fmla="val 12972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9F72B10C-A4F6-B418-79E0-DEC5226F1521}"/>
              </a:ext>
            </a:extLst>
          </p:cNvPr>
          <p:cNvCxnSpPr>
            <a:cxnSpLocks/>
            <a:stCxn id="117" idx="6"/>
            <a:endCxn id="86" idx="3"/>
          </p:cNvCxnSpPr>
          <p:nvPr/>
        </p:nvCxnSpPr>
        <p:spPr>
          <a:xfrm>
            <a:off x="4617267" y="5545342"/>
            <a:ext cx="1478732" cy="2140213"/>
          </a:xfrm>
          <a:prstGeom prst="bentConnector3">
            <a:avLst>
              <a:gd name="adj1" fmla="val 136998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1DAE210F-0B1C-5095-2C7A-499429CCA3B0}"/>
              </a:ext>
            </a:extLst>
          </p:cNvPr>
          <p:cNvCxnSpPr>
            <a:cxnSpLocks/>
            <a:stCxn id="118" idx="6"/>
            <a:endCxn id="90" idx="3"/>
          </p:cNvCxnSpPr>
          <p:nvPr/>
        </p:nvCxnSpPr>
        <p:spPr>
          <a:xfrm>
            <a:off x="4721796" y="5736030"/>
            <a:ext cx="1679003" cy="2973160"/>
          </a:xfrm>
          <a:prstGeom prst="bentConnector3">
            <a:avLst>
              <a:gd name="adj1" fmla="val 124018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30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2022-02-18T14:18:11Z</dcterms:created>
  <dcterms:modified xsi:type="dcterms:W3CDTF">2022-05-17T19:27:45Z</dcterms:modified>
</cp:coreProperties>
</file>