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131F-435A-42A3-84D3-DBD3B41C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2DA3-2D32-4596-84C5-87E92CE9C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7160-AFD7-4FC1-9415-02C4400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50A0-E07C-4F23-83B2-37A1DEB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3580-E475-4C04-9C70-E852F771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A54F-2B75-473F-BF8B-A216E17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A4359-5144-4FE6-AA59-8A8188CB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B12-97B3-4736-A814-4BB14D3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596-36DB-466F-896E-789598ED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557-4146-41FF-B92C-0A08B5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5C27-1A8D-4608-AB0D-D5EB12F78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F69A-F044-4AE9-A1B0-E57AA2DE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DD0-B19A-41DA-B7FB-A1340D7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0CD7-12FA-4728-922D-F57390C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C91B-5FC8-4C0A-8237-3A85CC6A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C469-B44C-496F-A3AB-E5A6DF62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94BD-648D-4ECF-8762-BB0AEA8E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C884-D70E-4CE9-A4B5-EDE8DC3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45E2-0530-47BD-AEB8-36EEB7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DF5-BAFB-4EE1-880B-73F5962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BC5-6ED3-4C4F-9F80-0C596C00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6DBF9-67DA-4EDA-B89F-8D67DA6E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9450-F195-495D-BE55-7FD88922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ABF6-3AA3-44BD-9E83-85D8563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580F-1EC2-4BF0-9814-C8F4CCCB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73B-8D18-4D4D-A834-00D4981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0D9D-A957-4324-BFBF-366F9122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506F0-BA58-4059-B4E1-7C254F2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950E-DF47-43F8-9D62-B2C28ED3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D6CD-F53B-4F29-8A85-FBB4931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62E0-53FB-48E9-B7EE-5E25D6A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A10E-77F0-408D-890D-F4A9F4E9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D6A6-B210-47A3-A8B6-5834C983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B300-1E97-4687-8853-AC9D11B0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55C4-D86D-4F22-9286-9BA58B3F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ED79-C03C-40EF-B19B-4125B581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5560-02C0-4C3D-865E-751CC3D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47081-22DD-4DF3-ACB5-97CD2E48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0FEB3-9281-4240-B58D-799250BF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E3AC-5CD2-47FD-AD99-08B2EAF9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B824-7512-44A7-85FC-B7B8B5E9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D46E-249F-4CD4-83D5-FD764656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B631-351F-4A79-A7AF-67E7C915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A2D8A-B7E1-4F57-977B-8CDC102C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6265C-CE76-4842-8E30-382556B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BB6F-A234-456A-AE09-EC121E49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0F2-5B4F-492A-B586-FCB563D7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B12C-1C6C-46EE-B2AD-EE6D4A5E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C2A5-9C47-46A8-B76A-FD47301A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87DD-3CB4-4AA6-9DC5-F2513AE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671D-9B99-4E4A-9C03-933DDAB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25E8E-4717-4DCD-9145-E56DE7D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16EA-72C8-4369-B0BF-B5E8C380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680BD-0D63-4CAE-94D0-50E6E256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6AD6-2C34-4AB5-AD82-E5726A71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C97B-5A4F-48CC-B54B-064D8CEF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11BF-5AE8-4118-B9ED-48296CD3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D784-E0B4-468B-88B2-FF10BED6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D5DF5-700A-413E-BB80-4F8AD13B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8DC4-8018-4527-B96B-F5B5A525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D086-3C5D-4F35-A557-F275FFA2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0FE-8B04-4DFA-A195-FC6E427B59C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C4B2-5079-415C-BEC9-DAA07FB57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A73A-8ECE-4006-92CB-5E6E01EF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B48E7-4EB2-4ED3-A583-0B37763AE54F}"/>
              </a:ext>
            </a:extLst>
          </p:cNvPr>
          <p:cNvSpPr/>
          <p:nvPr/>
        </p:nvSpPr>
        <p:spPr>
          <a:xfrm>
            <a:off x="39827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A&amp;E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EA8BF-5AA5-4EB1-BF98-F84ECCA5C35D}"/>
              </a:ext>
            </a:extLst>
          </p:cNvPr>
          <p:cNvSpPr/>
          <p:nvPr/>
        </p:nvSpPr>
        <p:spPr>
          <a:xfrm>
            <a:off x="548640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Patient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1DC4F-1696-4623-BE57-0E9EE7149ABB}"/>
              </a:ext>
            </a:extLst>
          </p:cNvPr>
          <p:cNvSpPr/>
          <p:nvPr/>
        </p:nvSpPr>
        <p:spPr>
          <a:xfrm>
            <a:off x="71831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 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C646F4-2EF2-437D-B296-CAC1B4A54F7B}"/>
              </a:ext>
            </a:extLst>
          </p:cNvPr>
          <p:cNvSpPr/>
          <p:nvPr/>
        </p:nvSpPr>
        <p:spPr>
          <a:xfrm>
            <a:off x="873760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 Patient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8995C-B0B5-41EC-AB0C-55A1A9A4F082}"/>
              </a:ext>
            </a:extLst>
          </p:cNvPr>
          <p:cNvSpPr/>
          <p:nvPr/>
        </p:nvSpPr>
        <p:spPr>
          <a:xfrm>
            <a:off x="1029208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Community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2E4F6-2708-47A3-B360-6C1AD29E7D45}"/>
              </a:ext>
            </a:extLst>
          </p:cNvPr>
          <p:cNvSpPr/>
          <p:nvPr/>
        </p:nvSpPr>
        <p:spPr>
          <a:xfrm>
            <a:off x="7569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97E0FB-107D-456A-96EC-6E804511D670}"/>
              </a:ext>
            </a:extLst>
          </p:cNvPr>
          <p:cNvSpPr/>
          <p:nvPr/>
        </p:nvSpPr>
        <p:spPr>
          <a:xfrm>
            <a:off x="229108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Ambulance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71C2D-07F1-4098-B721-42BD3C9017D0}"/>
              </a:ext>
            </a:extLst>
          </p:cNvPr>
          <p:cNvSpPr txBox="1"/>
          <p:nvPr/>
        </p:nvSpPr>
        <p:spPr>
          <a:xfrm rot="16200000">
            <a:off x="-572393" y="897374"/>
            <a:ext cx="17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Maturity Level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B069B-918B-4A32-9590-0D040872B6CC}"/>
              </a:ext>
            </a:extLst>
          </p:cNvPr>
          <p:cNvSpPr txBox="1"/>
          <p:nvPr/>
        </p:nvSpPr>
        <p:spPr>
          <a:xfrm rot="16200000">
            <a:off x="-572393" y="3051540"/>
            <a:ext cx="17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Maturity Level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903A2-A428-42AF-BD1F-1E15AEE3B4CC}"/>
              </a:ext>
            </a:extLst>
          </p:cNvPr>
          <p:cNvSpPr txBox="1"/>
          <p:nvPr/>
        </p:nvSpPr>
        <p:spPr>
          <a:xfrm rot="16200000">
            <a:off x="-572393" y="5024612"/>
            <a:ext cx="17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Maturity Level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D3A21-626C-4A75-91B7-155929AB3855}"/>
              </a:ext>
            </a:extLst>
          </p:cNvPr>
          <p:cNvSpPr/>
          <p:nvPr/>
        </p:nvSpPr>
        <p:spPr>
          <a:xfrm>
            <a:off x="1107440" y="413127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8B7BC-8F4F-4611-87B8-18897F1E6967}"/>
              </a:ext>
            </a:extLst>
          </p:cNvPr>
          <p:cNvSpPr/>
          <p:nvPr/>
        </p:nvSpPr>
        <p:spPr>
          <a:xfrm>
            <a:off x="2588260" y="413126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151181-E350-4C8F-A4E1-24522B5F6B5B}"/>
              </a:ext>
            </a:extLst>
          </p:cNvPr>
          <p:cNvSpPr/>
          <p:nvPr/>
        </p:nvSpPr>
        <p:spPr>
          <a:xfrm>
            <a:off x="4302760" y="413125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D7BFAB-74AF-4F4C-AC5B-FE843B3DE64C}"/>
              </a:ext>
            </a:extLst>
          </p:cNvPr>
          <p:cNvSpPr/>
          <p:nvPr/>
        </p:nvSpPr>
        <p:spPr>
          <a:xfrm>
            <a:off x="5773420" y="413124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689883-BB66-4ADF-B3A3-B671D13968A6}"/>
              </a:ext>
            </a:extLst>
          </p:cNvPr>
          <p:cNvSpPr/>
          <p:nvPr/>
        </p:nvSpPr>
        <p:spPr>
          <a:xfrm>
            <a:off x="7528560" y="413123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EBB9DE-039E-430C-B772-257DC840BD71}"/>
              </a:ext>
            </a:extLst>
          </p:cNvPr>
          <p:cNvSpPr/>
          <p:nvPr/>
        </p:nvSpPr>
        <p:spPr>
          <a:xfrm>
            <a:off x="9060180" y="413122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A8DFA7-EFDC-418C-8B00-CB8F930B34D5}"/>
              </a:ext>
            </a:extLst>
          </p:cNvPr>
          <p:cNvSpPr/>
          <p:nvPr/>
        </p:nvSpPr>
        <p:spPr>
          <a:xfrm>
            <a:off x="10612120" y="413121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209421-C33C-4A94-AD5D-4C814AC5FAA9}"/>
              </a:ext>
            </a:extLst>
          </p:cNvPr>
          <p:cNvSpPr/>
          <p:nvPr/>
        </p:nvSpPr>
        <p:spPr>
          <a:xfrm>
            <a:off x="5773420" y="202424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3532A-FA9E-463E-A70D-D954BF825B87}"/>
              </a:ext>
            </a:extLst>
          </p:cNvPr>
          <p:cNvSpPr/>
          <p:nvPr/>
        </p:nvSpPr>
        <p:spPr>
          <a:xfrm>
            <a:off x="2989580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2B2698-2328-4DCA-B31F-EF168708397B}"/>
              </a:ext>
            </a:extLst>
          </p:cNvPr>
          <p:cNvSpPr/>
          <p:nvPr/>
        </p:nvSpPr>
        <p:spPr>
          <a:xfrm>
            <a:off x="2252980" y="666104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1C53BE-5C5C-4BE5-AB16-A3AAB25F1D4B}"/>
              </a:ext>
            </a:extLst>
          </p:cNvPr>
          <p:cNvSpPr/>
          <p:nvPr/>
        </p:nvSpPr>
        <p:spPr>
          <a:xfrm>
            <a:off x="4033520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28050E-6327-4DCF-A283-04030A4DCBA7}"/>
              </a:ext>
            </a:extLst>
          </p:cNvPr>
          <p:cNvSpPr/>
          <p:nvPr/>
        </p:nvSpPr>
        <p:spPr>
          <a:xfrm>
            <a:off x="3982720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19C1C4D-7AB3-44A1-8E23-F8F005953279}"/>
              </a:ext>
            </a:extLst>
          </p:cNvPr>
          <p:cNvSpPr/>
          <p:nvPr/>
        </p:nvSpPr>
        <p:spPr>
          <a:xfrm>
            <a:off x="6235700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9FC61C-B4FD-45FD-B7FC-C34ED3D31D6F}"/>
              </a:ext>
            </a:extLst>
          </p:cNvPr>
          <p:cNvSpPr/>
          <p:nvPr/>
        </p:nvSpPr>
        <p:spPr>
          <a:xfrm>
            <a:off x="5499100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929B34-2F51-41D2-A637-DF9E3E613750}"/>
              </a:ext>
            </a:extLst>
          </p:cNvPr>
          <p:cNvSpPr/>
          <p:nvPr/>
        </p:nvSpPr>
        <p:spPr>
          <a:xfrm>
            <a:off x="72380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E642B8-9865-4BC5-B0DD-2D6B75CC2494}"/>
              </a:ext>
            </a:extLst>
          </p:cNvPr>
          <p:cNvSpPr/>
          <p:nvPr/>
        </p:nvSpPr>
        <p:spPr>
          <a:xfrm>
            <a:off x="79238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C02701-DC7B-4D68-9797-A4696EDD50D9}"/>
              </a:ext>
            </a:extLst>
          </p:cNvPr>
          <p:cNvSpPr/>
          <p:nvPr/>
        </p:nvSpPr>
        <p:spPr>
          <a:xfrm>
            <a:off x="71872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7767FC-D3BF-48C0-9369-83A095D6D2D1}"/>
              </a:ext>
            </a:extLst>
          </p:cNvPr>
          <p:cNvSpPr/>
          <p:nvPr/>
        </p:nvSpPr>
        <p:spPr>
          <a:xfrm>
            <a:off x="88255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217DA8-AB24-4E1D-B95C-B1BE10A9A73E}"/>
              </a:ext>
            </a:extLst>
          </p:cNvPr>
          <p:cNvSpPr/>
          <p:nvPr/>
        </p:nvSpPr>
        <p:spPr>
          <a:xfrm>
            <a:off x="95113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4FFAEA8-ADC3-4FBA-AA18-500F41A9D942}"/>
              </a:ext>
            </a:extLst>
          </p:cNvPr>
          <p:cNvSpPr/>
          <p:nvPr/>
        </p:nvSpPr>
        <p:spPr>
          <a:xfrm>
            <a:off x="87747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079D7B-28DB-4171-B3D9-192705E18E66}"/>
              </a:ext>
            </a:extLst>
          </p:cNvPr>
          <p:cNvSpPr/>
          <p:nvPr/>
        </p:nvSpPr>
        <p:spPr>
          <a:xfrm>
            <a:off x="103622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FA23C0-9540-4B46-9F1E-7BD86D159F4B}"/>
              </a:ext>
            </a:extLst>
          </p:cNvPr>
          <p:cNvSpPr/>
          <p:nvPr/>
        </p:nvSpPr>
        <p:spPr>
          <a:xfrm>
            <a:off x="110480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98557F-44F5-467B-812A-3000C78808EB}"/>
              </a:ext>
            </a:extLst>
          </p:cNvPr>
          <p:cNvSpPr/>
          <p:nvPr/>
        </p:nvSpPr>
        <p:spPr>
          <a:xfrm>
            <a:off x="103114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D2F47D-E9B4-47CF-A4E8-73B801E6ACB4}"/>
              </a:ext>
            </a:extLst>
          </p:cNvPr>
          <p:cNvSpPr/>
          <p:nvPr/>
        </p:nvSpPr>
        <p:spPr>
          <a:xfrm>
            <a:off x="756920" y="2705530"/>
            <a:ext cx="290576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61AF5D-3176-4702-A4E6-098D15F2148D}"/>
              </a:ext>
            </a:extLst>
          </p:cNvPr>
          <p:cNvSpPr/>
          <p:nvPr/>
        </p:nvSpPr>
        <p:spPr>
          <a:xfrm>
            <a:off x="760984" y="666104"/>
            <a:ext cx="1377386" cy="26508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F60CF0-09D9-4284-9B60-D75F9E6015CB}"/>
              </a:ext>
            </a:extLst>
          </p:cNvPr>
          <p:cNvSpPr/>
          <p:nvPr/>
        </p:nvSpPr>
        <p:spPr>
          <a:xfrm>
            <a:off x="2144776" y="3420895"/>
            <a:ext cx="1446077" cy="176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54BA06B-39C6-4F76-8275-80A87BC331B7}"/>
              </a:ext>
            </a:extLst>
          </p:cNvPr>
          <p:cNvSpPr/>
          <p:nvPr/>
        </p:nvSpPr>
        <p:spPr>
          <a:xfrm>
            <a:off x="754307" y="3383173"/>
            <a:ext cx="2905759" cy="276999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FE639D-D707-4CD6-A65D-4FD472154607}"/>
              </a:ext>
            </a:extLst>
          </p:cNvPr>
          <p:cNvSpPr txBox="1"/>
          <p:nvPr/>
        </p:nvSpPr>
        <p:spPr>
          <a:xfrm>
            <a:off x="1424432" y="363688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5B3036-DB32-49D8-9A28-812128C60DA7}"/>
              </a:ext>
            </a:extLst>
          </p:cNvPr>
          <p:cNvSpPr/>
          <p:nvPr/>
        </p:nvSpPr>
        <p:spPr>
          <a:xfrm>
            <a:off x="4046220" y="2705530"/>
            <a:ext cx="290576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C9B430-42DD-4634-8889-C25C76ED4B37}"/>
              </a:ext>
            </a:extLst>
          </p:cNvPr>
          <p:cNvSpPr/>
          <p:nvPr/>
        </p:nvSpPr>
        <p:spPr>
          <a:xfrm>
            <a:off x="4043607" y="3383173"/>
            <a:ext cx="2905759" cy="276999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1F64C9-A179-4517-A4E3-6C26E9C58C65}"/>
              </a:ext>
            </a:extLst>
          </p:cNvPr>
          <p:cNvSpPr txBox="1"/>
          <p:nvPr/>
        </p:nvSpPr>
        <p:spPr>
          <a:xfrm>
            <a:off x="4713732" y="363688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6F6A3C-1809-4565-B24F-671FBBECD173}"/>
              </a:ext>
            </a:extLst>
          </p:cNvPr>
          <p:cNvSpPr/>
          <p:nvPr/>
        </p:nvSpPr>
        <p:spPr>
          <a:xfrm>
            <a:off x="5431845" y="3421323"/>
            <a:ext cx="1446077" cy="176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C784835-1890-4CBD-9BE6-9CE441586932}"/>
              </a:ext>
            </a:extLst>
          </p:cNvPr>
          <p:cNvSpPr/>
          <p:nvPr/>
        </p:nvSpPr>
        <p:spPr>
          <a:xfrm>
            <a:off x="4082913" y="3423683"/>
            <a:ext cx="1275317" cy="1766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A0DB86D-E7FC-44E0-A87C-31C13A7F4C60}"/>
              </a:ext>
            </a:extLst>
          </p:cNvPr>
          <p:cNvSpPr/>
          <p:nvPr/>
        </p:nvSpPr>
        <p:spPr>
          <a:xfrm>
            <a:off x="8737600" y="2705530"/>
            <a:ext cx="144272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2126221-1BC8-46E6-AA54-F33BB10CCC10}"/>
              </a:ext>
            </a:extLst>
          </p:cNvPr>
          <p:cNvSpPr/>
          <p:nvPr/>
        </p:nvSpPr>
        <p:spPr>
          <a:xfrm>
            <a:off x="8776008" y="3438670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97F215-DB95-4AA1-9EDF-96E83567EEA2}"/>
              </a:ext>
            </a:extLst>
          </p:cNvPr>
          <p:cNvSpPr/>
          <p:nvPr/>
        </p:nvSpPr>
        <p:spPr>
          <a:xfrm>
            <a:off x="9461808" y="3438670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E7E0954-E297-46E8-9250-787BDD250C3F}"/>
              </a:ext>
            </a:extLst>
          </p:cNvPr>
          <p:cNvSpPr/>
          <p:nvPr/>
        </p:nvSpPr>
        <p:spPr>
          <a:xfrm>
            <a:off x="8725208" y="3402094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ABA51F-2BC0-4789-B4E3-65BC5CA5928F}"/>
              </a:ext>
            </a:extLst>
          </p:cNvPr>
          <p:cNvSpPr txBox="1"/>
          <p:nvPr/>
        </p:nvSpPr>
        <p:spPr>
          <a:xfrm>
            <a:off x="8859801" y="3619234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55C032D-135A-4B90-BCFC-35E98D1EC44C}"/>
              </a:ext>
            </a:extLst>
          </p:cNvPr>
          <p:cNvSpPr/>
          <p:nvPr/>
        </p:nvSpPr>
        <p:spPr>
          <a:xfrm>
            <a:off x="1252728" y="1596214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71976BE-D6F6-49D2-88A7-ECC42678CF65}"/>
              </a:ext>
            </a:extLst>
          </p:cNvPr>
          <p:cNvSpPr/>
          <p:nvPr/>
        </p:nvSpPr>
        <p:spPr>
          <a:xfrm>
            <a:off x="2625498" y="1590745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81099C84-6D51-420A-85B9-EF8E5798B288}"/>
              </a:ext>
            </a:extLst>
          </p:cNvPr>
          <p:cNvSpPr/>
          <p:nvPr/>
        </p:nvSpPr>
        <p:spPr>
          <a:xfrm>
            <a:off x="4419394" y="1576208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7BD15CF5-19CC-4775-99AB-4634B48E9BE9}"/>
              </a:ext>
            </a:extLst>
          </p:cNvPr>
          <p:cNvSpPr/>
          <p:nvPr/>
        </p:nvSpPr>
        <p:spPr>
          <a:xfrm>
            <a:off x="5920682" y="1570815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7B8BA7F-D4B3-4D9F-8C70-542B59E1F5A5}"/>
              </a:ext>
            </a:extLst>
          </p:cNvPr>
          <p:cNvSpPr/>
          <p:nvPr/>
        </p:nvSpPr>
        <p:spPr>
          <a:xfrm>
            <a:off x="9204252" y="1576832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7A701A-80CF-4CDD-B9C0-EDB973A433AF}"/>
              </a:ext>
            </a:extLst>
          </p:cNvPr>
          <p:cNvSpPr/>
          <p:nvPr/>
        </p:nvSpPr>
        <p:spPr>
          <a:xfrm>
            <a:off x="768912" y="4831739"/>
            <a:ext cx="11063423" cy="276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Episode of Care - Cardiac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4745E37-CA83-4D00-A4CF-9BFC97F61541}"/>
              </a:ext>
            </a:extLst>
          </p:cNvPr>
          <p:cNvSpPr/>
          <p:nvPr/>
        </p:nvSpPr>
        <p:spPr>
          <a:xfrm>
            <a:off x="7183121" y="5421862"/>
            <a:ext cx="4571056" cy="250170"/>
          </a:xfrm>
          <a:prstGeom prst="roundRect">
            <a:avLst/>
          </a:prstGeom>
          <a:solidFill>
            <a:srgbClr val="CC99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Episode of Care - Diabetes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C1250A9-5C14-4D8B-A562-F132883E1CC2}"/>
              </a:ext>
            </a:extLst>
          </p:cNvPr>
          <p:cNvCxnSpPr>
            <a:cxnSpLocks/>
          </p:cNvCxnSpPr>
          <p:nvPr/>
        </p:nvCxnSpPr>
        <p:spPr>
          <a:xfrm>
            <a:off x="1107440" y="1576832"/>
            <a:ext cx="0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283F4A-F317-4CF4-B040-DE95A3ACAC7C}"/>
              </a:ext>
            </a:extLst>
          </p:cNvPr>
          <p:cNvCxnSpPr>
            <a:cxnSpLocks/>
          </p:cNvCxnSpPr>
          <p:nvPr/>
        </p:nvCxnSpPr>
        <p:spPr>
          <a:xfrm>
            <a:off x="2588260" y="1576832"/>
            <a:ext cx="0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128BE7-3CF6-4950-95A8-5CF4B6D2D8C2}"/>
              </a:ext>
            </a:extLst>
          </p:cNvPr>
          <p:cNvCxnSpPr>
            <a:cxnSpLocks/>
          </p:cNvCxnSpPr>
          <p:nvPr/>
        </p:nvCxnSpPr>
        <p:spPr>
          <a:xfrm flipH="1">
            <a:off x="4043607" y="1589805"/>
            <a:ext cx="55444" cy="3241934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38802E3-7827-45EC-A2CA-7A4348C5A974}"/>
              </a:ext>
            </a:extLst>
          </p:cNvPr>
          <p:cNvCxnSpPr>
            <a:cxnSpLocks/>
          </p:cNvCxnSpPr>
          <p:nvPr/>
        </p:nvCxnSpPr>
        <p:spPr>
          <a:xfrm flipH="1">
            <a:off x="5550408" y="1576832"/>
            <a:ext cx="25222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EC75C0-C227-40BD-B324-B1C02F1EC7FD}"/>
              </a:ext>
            </a:extLst>
          </p:cNvPr>
          <p:cNvCxnSpPr>
            <a:cxnSpLocks/>
          </p:cNvCxnSpPr>
          <p:nvPr/>
        </p:nvCxnSpPr>
        <p:spPr>
          <a:xfrm>
            <a:off x="8833055" y="1589805"/>
            <a:ext cx="2708" cy="3241934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5DAEAB-CCFA-48E5-BD27-8ABB8B125132}"/>
              </a:ext>
            </a:extLst>
          </p:cNvPr>
          <p:cNvCxnSpPr>
            <a:cxnSpLocks/>
          </p:cNvCxnSpPr>
          <p:nvPr/>
        </p:nvCxnSpPr>
        <p:spPr>
          <a:xfrm>
            <a:off x="7322265" y="1576832"/>
            <a:ext cx="0" cy="3845030"/>
          </a:xfrm>
          <a:prstGeom prst="straightConnector1">
            <a:avLst/>
          </a:prstGeom>
          <a:ln w="57150">
            <a:solidFill>
              <a:srgbClr val="CC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89BE0E-8C6D-4966-9E20-C9D064C7CA44}"/>
              </a:ext>
            </a:extLst>
          </p:cNvPr>
          <p:cNvCxnSpPr>
            <a:cxnSpLocks/>
          </p:cNvCxnSpPr>
          <p:nvPr/>
        </p:nvCxnSpPr>
        <p:spPr>
          <a:xfrm flipH="1">
            <a:off x="10398832" y="1589805"/>
            <a:ext cx="35088" cy="3832057"/>
          </a:xfrm>
          <a:prstGeom prst="straightConnector1">
            <a:avLst/>
          </a:prstGeom>
          <a:ln w="57150">
            <a:solidFill>
              <a:srgbClr val="CC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8EC7858-D38E-4A47-8F90-754181559B2C}"/>
              </a:ext>
            </a:extLst>
          </p:cNvPr>
          <p:cNvSpPr/>
          <p:nvPr/>
        </p:nvSpPr>
        <p:spPr>
          <a:xfrm>
            <a:off x="0" y="4318631"/>
            <a:ext cx="12192000" cy="185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B5BDFEB-1A0C-46D6-9BA1-CCB4237C49DD}"/>
              </a:ext>
            </a:extLst>
          </p:cNvPr>
          <p:cNvSpPr/>
          <p:nvPr/>
        </p:nvSpPr>
        <p:spPr>
          <a:xfrm>
            <a:off x="0" y="2186599"/>
            <a:ext cx="12192000" cy="214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18DE4E-7100-4ADF-89DE-4C57D6338D17}"/>
              </a:ext>
            </a:extLst>
          </p:cNvPr>
          <p:cNvSpPr/>
          <p:nvPr/>
        </p:nvSpPr>
        <p:spPr>
          <a:xfrm>
            <a:off x="0" y="54567"/>
            <a:ext cx="12192000" cy="214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4B63EB-B8C6-41C2-A2C6-39CB659969C6}"/>
              </a:ext>
            </a:extLst>
          </p:cNvPr>
          <p:cNvSpPr txBox="1"/>
          <p:nvPr/>
        </p:nvSpPr>
        <p:spPr>
          <a:xfrm>
            <a:off x="869967" y="889770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EA2ECA-D74A-4E8F-8459-031C0A103D26}"/>
              </a:ext>
            </a:extLst>
          </p:cNvPr>
          <p:cNvSpPr txBox="1"/>
          <p:nvPr/>
        </p:nvSpPr>
        <p:spPr>
          <a:xfrm>
            <a:off x="2351921" y="88433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B780A2-6BB3-4F9D-BD0E-69F734C53242}"/>
              </a:ext>
            </a:extLst>
          </p:cNvPr>
          <p:cNvSpPr txBox="1"/>
          <p:nvPr/>
        </p:nvSpPr>
        <p:spPr>
          <a:xfrm>
            <a:off x="4099051" y="878908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C18054-8A5F-4D4E-94AD-B26E0AD46539}"/>
              </a:ext>
            </a:extLst>
          </p:cNvPr>
          <p:cNvSpPr txBox="1"/>
          <p:nvPr/>
        </p:nvSpPr>
        <p:spPr>
          <a:xfrm>
            <a:off x="5562717" y="873477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516E3C-A687-4EDF-8016-B3A80FDD191E}"/>
              </a:ext>
            </a:extLst>
          </p:cNvPr>
          <p:cNvSpPr txBox="1"/>
          <p:nvPr/>
        </p:nvSpPr>
        <p:spPr>
          <a:xfrm>
            <a:off x="7254983" y="868046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446201-F04E-4A42-AF58-1296FA329117}"/>
              </a:ext>
            </a:extLst>
          </p:cNvPr>
          <p:cNvSpPr txBox="1"/>
          <p:nvPr/>
        </p:nvSpPr>
        <p:spPr>
          <a:xfrm>
            <a:off x="8800945" y="862615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CC9B92-33BC-4377-A2FF-21392C7D79D4}"/>
              </a:ext>
            </a:extLst>
          </p:cNvPr>
          <p:cNvSpPr txBox="1"/>
          <p:nvPr/>
        </p:nvSpPr>
        <p:spPr>
          <a:xfrm>
            <a:off x="10392627" y="857184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265041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2022-02-18T14:18:11Z</dcterms:created>
  <dcterms:modified xsi:type="dcterms:W3CDTF">2022-02-18T15:27:51Z</dcterms:modified>
</cp:coreProperties>
</file>