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01341" y="11859862"/>
            <a:ext cx="21971002" cy="6369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resentation Title"/>
          <p:cNvSpPr txBox="1"/>
          <p:nvPr>
            <p:ph type="title"/>
          </p:nvPr>
        </p:nvSpPr>
        <p:spPr>
          <a:xfrm>
            <a:off x="1206495" y="2574990"/>
            <a:ext cx="21971006" cy="46482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