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85800" y="396623"/>
            <a:ext cx="7772400" cy="3260975"/>
          </a:xfrm>
          <a:prstGeom prst="rect">
            <a:avLst/>
          </a:prstGeom>
        </p:spPr>
        <p:txBody>
          <a:bodyPr/>
          <a:lstStyle/>
          <a:p>
            <a:pPr lvl="0" algn="ctr">
              <a:defRPr sz="4800"/>
            </a:pP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3786737"/>
            <a:ext cx="7772400" cy="2760818"/>
          </a:xfrm>
          <a:prstGeom prst="rect">
            <a:avLst/>
          </a:prstGeom>
        </p:spPr>
        <p:txBody>
          <a:bodyPr/>
          <a:lstStyle/>
          <a:p>
            <a:pPr lvl="0" algn="ctr">
              <a:defRPr sz="3000"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457200" y="1600200"/>
            <a:ext cx="3994526" cy="5257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body" idx="1"/>
          </p:nvPr>
        </p:nvSpPr>
        <p:spPr>
          <a:xfrm>
            <a:off x="457200" y="5875077"/>
            <a:ext cx="8229600" cy="982923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300"/>
              </a:spcBef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0"/>
            <a:ext cx="8229600" cy="141763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spd="med" advClick="1"/>
  <p:txStyles>
    <p:titleStyle>
      <a:lvl1pPr>
        <a:defRPr b="1" sz="3600">
          <a:latin typeface="Arial"/>
          <a:ea typeface="Arial"/>
          <a:cs typeface="Arial"/>
          <a:sym typeface="Arial"/>
        </a:defRPr>
      </a:lvl1pPr>
      <a:lvl2pPr>
        <a:defRPr b="1" sz="3600">
          <a:latin typeface="Arial"/>
          <a:ea typeface="Arial"/>
          <a:cs typeface="Arial"/>
          <a:sym typeface="Arial"/>
        </a:defRPr>
      </a:lvl2pPr>
      <a:lvl3pPr>
        <a:defRPr b="1" sz="3600">
          <a:latin typeface="Arial"/>
          <a:ea typeface="Arial"/>
          <a:cs typeface="Arial"/>
          <a:sym typeface="Arial"/>
        </a:defRPr>
      </a:lvl3pPr>
      <a:lvl4pPr>
        <a:defRPr b="1" sz="3600">
          <a:latin typeface="Arial"/>
          <a:ea typeface="Arial"/>
          <a:cs typeface="Arial"/>
          <a:sym typeface="Arial"/>
        </a:defRPr>
      </a:lvl4pPr>
      <a:lvl5pPr>
        <a:defRPr b="1" sz="3600">
          <a:latin typeface="Arial"/>
          <a:ea typeface="Arial"/>
          <a:cs typeface="Arial"/>
          <a:sym typeface="Arial"/>
        </a:defRPr>
      </a:lvl5pPr>
      <a:lvl6pPr>
        <a:defRPr b="1" sz="3600">
          <a:latin typeface="Arial"/>
          <a:ea typeface="Arial"/>
          <a:cs typeface="Arial"/>
          <a:sym typeface="Arial"/>
        </a:defRPr>
      </a:lvl6pPr>
      <a:lvl7pPr>
        <a:defRPr b="1" sz="3600">
          <a:latin typeface="Arial"/>
          <a:ea typeface="Arial"/>
          <a:cs typeface="Arial"/>
          <a:sym typeface="Arial"/>
        </a:defRPr>
      </a:lvl7pPr>
      <a:lvl8pPr>
        <a:defRPr b="1" sz="3600">
          <a:latin typeface="Arial"/>
          <a:ea typeface="Arial"/>
          <a:cs typeface="Arial"/>
          <a:sym typeface="Arial"/>
        </a:defRPr>
      </a:lvl8pPr>
      <a:lvl9pPr>
        <a:defRPr b="1" sz="36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://sffeb.u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sanfranciscofeb.com" TargetMode="External"/><Relationship Id="rId4" Type="http://schemas.openxmlformats.org/officeDocument/2006/relationships/hyperlink" Target="http://sffeb.u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sanfranciscofeb.com" TargetMode="External"/><Relationship Id="rId4" Type="http://schemas.openxmlformats.org/officeDocument/2006/relationships/hyperlink" Target="https://sffeb.u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685800" y="2111123"/>
            <a:ext cx="7772400" cy="154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749808">
              <a:defRPr sz="3936"/>
            </a:lvl1pPr>
          </a:lstStyle>
          <a:p>
            <a:pPr lvl="0">
              <a:defRPr b="0" sz="1800"/>
            </a:pPr>
            <a:r>
              <a:rPr b="1" sz="3936"/>
              <a:t>The New San Francisco Federal Executive Board Website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685800" y="3786737"/>
            <a:ext cx="7772400" cy="104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ctr">
              <a:defRPr sz="1800"/>
            </a:pPr>
            <a:r>
              <a:rPr sz="3000">
                <a:solidFill>
                  <a:srgbClr val="666666"/>
                </a:solidFill>
              </a:rPr>
              <a:t>Ty Walker</a:t>
            </a:r>
            <a:endParaRPr sz="3000">
              <a:solidFill>
                <a:srgbClr val="666666"/>
              </a:solidFill>
            </a:endParaRPr>
          </a:p>
          <a:p>
            <a:pPr lvl="0" algn="ctr">
              <a:defRPr sz="1800"/>
            </a:pPr>
            <a:r>
              <a:rPr sz="3000">
                <a:solidFill>
                  <a:srgbClr val="666666"/>
                </a:solidFill>
              </a:rPr>
              <a:t>7/9/2015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457200" y="108486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600"/>
              <a:t>Background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457200" y="1403824"/>
            <a:ext cx="8229600" cy="4967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Need to update the old SFFEB website (</a:t>
            </a:r>
            <a:r>
              <a:rPr sz="2400">
                <a:hlinkClick r:id="rId3" invalidUrl="" action="" tgtFrame="" tooltip="" history="1" highlightClick="0" endSnd="0"/>
              </a:rPr>
              <a:t>http://sffeb.us</a:t>
            </a:r>
            <a:r>
              <a:rPr sz="2400"/>
              <a:t>) to a modern design and platform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FEB’s research found GSA’s fee-for-service web-development group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GSA offered FEB hosting service that the FEB could maintain themselves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457200" y="1403824"/>
            <a:ext cx="8229600" cy="4967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Project to build and launch assigned to Ty Walker and Rebecca Andersen of GSA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Launch delays for a variety of reasons 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Cost concerns have been resolved 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Launch date set for Tuesday, July 14</a:t>
            </a:r>
          </a:p>
        </p:txBody>
      </p:sp>
      <p:sp>
        <p:nvSpPr>
          <p:cNvPr id="28" name="Shape 28"/>
          <p:cNvSpPr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600"/>
              <a:t>Background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idx="1"/>
          </p:nvPr>
        </p:nvSpPr>
        <p:spPr>
          <a:xfrm>
            <a:off x="457200" y="1357174"/>
            <a:ext cx="8229600" cy="4967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52627" indent="-414909" defTabSz="905255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376"/>
              <a:t>Can be found at: </a:t>
            </a:r>
            <a:r>
              <a:rPr sz="2376">
                <a:hlinkClick r:id="rId3" invalidUrl="" action="" tgtFrame="" tooltip="" history="1" highlightClick="0" endSnd="0"/>
              </a:rPr>
              <a:t>https://sanfranciscofeb.com</a:t>
            </a:r>
            <a:r>
              <a:rPr sz="2376"/>
              <a:t> and can be viewed on any device</a:t>
            </a:r>
            <a:endParaRPr sz="2376"/>
          </a:p>
          <a:p>
            <a:pPr lvl="0" marL="452627" indent="-414909" defTabSz="905255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endParaRPr sz="2376"/>
          </a:p>
          <a:p>
            <a:pPr lvl="0" marL="452627" indent="-414909" defTabSz="905255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376"/>
              <a:t>You can view the site now by using the username “guest1” and the password “dontleavefrancine2015”</a:t>
            </a:r>
            <a:br>
              <a:rPr sz="2376"/>
            </a:br>
            <a:endParaRPr sz="2376"/>
          </a:p>
          <a:p>
            <a:pPr lvl="0" marL="452627" indent="-414909" defTabSz="905255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376"/>
              <a:t>Original domain </a:t>
            </a:r>
            <a:r>
              <a:rPr sz="2376">
                <a:hlinkClick r:id="rId4" invalidUrl="" action="" tgtFrame="" tooltip="" history="1" highlightClick="0" endSnd="0"/>
              </a:rPr>
              <a:t>http://sffeb.us</a:t>
            </a:r>
            <a:r>
              <a:rPr sz="2376"/>
              <a:t> will still work</a:t>
            </a:r>
            <a:br>
              <a:rPr sz="2376"/>
            </a:br>
            <a:endParaRPr sz="2376"/>
          </a:p>
          <a:p>
            <a:pPr lvl="0" marL="452627" indent="-414909" defTabSz="905255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376"/>
              <a:t>Built on WordPress, an industry-standard website platform</a:t>
            </a:r>
            <a:br>
              <a:rPr sz="2376"/>
            </a:br>
            <a:endParaRPr sz="2376"/>
          </a:p>
          <a:p>
            <a:pPr lvl="0" marL="452627" indent="-414909" defTabSz="905255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376"/>
              <a:t>Design is based off of the Atlanta Federal Executive Board, saving time, cost, an enabling sharing of features</a:t>
            </a:r>
          </a:p>
        </p:txBody>
      </p:sp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600"/>
              <a:t>The new website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body" idx="1"/>
          </p:nvPr>
        </p:nvSpPr>
        <p:spPr>
          <a:xfrm>
            <a:off x="457200" y="1357174"/>
            <a:ext cx="8229600" cy="4967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What should we call it? 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>
                <a:hlinkClick r:id="rId3" invalidUrl="" action="" tgtFrame="" tooltip="" history="1" highlightClick="0" endSnd="0"/>
              </a:rPr>
              <a:t>https://sanfranciscofeb.com</a:t>
            </a:r>
            <a:r>
              <a:rPr sz="2400"/>
              <a:t> ?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>
                <a:hlinkClick r:id="rId4" invalidUrl="" action="" tgtFrame="" tooltip="" history="1" highlightClick="0" endSnd="0"/>
              </a:rPr>
              <a:t>https://sffeb.us</a:t>
            </a:r>
            <a:r>
              <a:rPr sz="2400"/>
              <a:t> ?</a:t>
            </a:r>
            <a:br>
              <a:rPr sz="2400"/>
            </a:br>
            <a:endParaRPr sz="2400"/>
          </a:p>
          <a:p>
            <a:pPr lvl="0" marL="457200" indent="-419100">
              <a:buClr>
                <a:srgbClr val="000000"/>
              </a:buClr>
              <a:buSzPct val="100000"/>
              <a:buFont typeface="Arial"/>
              <a:buChar char="●"/>
              <a:defRPr sz="1800"/>
            </a:pPr>
            <a:r>
              <a:rPr sz="2400"/>
              <a:t>Something else?</a:t>
            </a: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3600"/>
              <a:t>The new website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