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ffeb.us" TargetMode="Externa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nfranciscofeb.com" TargetMode="External"/><Relationship Id="rId3" Type="http://schemas.openxmlformats.org/officeDocument/2006/relationships/image" Target="../media/image00.jpg"/><Relationship Id="rId5" Type="http://schemas.openxmlformats.org/officeDocument/2006/relationships/hyperlink" Target="http://sffeb.us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nfranciscofeb.com" TargetMode="External"/><Relationship Id="rId3" Type="http://schemas.openxmlformats.org/officeDocument/2006/relationships/image" Target="../media/image00.jpg"/><Relationship Id="rId5" Type="http://schemas.openxmlformats.org/officeDocument/2006/relationships/hyperlink" Target="https://sffeb.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New San Francisco Federal Executive Board Website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Ty Walker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7/9/2015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10848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40382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Need to update the old SFFEB website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http://sffeb.us</a:t>
            </a:r>
            <a:r>
              <a:rPr lang="en"/>
              <a:t>) to a modern design and platform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FEB’s research found GSA’s fee-for-service web-development group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GSA offered FEB hosting service that the FEB could maintain themselves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40382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Project to build and launch assigned to Ty Walker and Rebecca Andersen of GSA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Launch delays for a variety of reasons 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Cost concerns have been resolved 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Launch date set for Tuesday, July 14</a:t>
            </a: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35717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be found at: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https://sanfranciscofeb.com</a:t>
            </a:r>
            <a:r>
              <a:rPr lang="en"/>
              <a:t> and can be viewed on any device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Original domain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http://sffeb.us</a:t>
            </a:r>
            <a:r>
              <a:rPr lang="en"/>
              <a:t> will still work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Built on WordPress, an industry-standard website platform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Design is based off of the Atlanta Federal Executive Board, saving time, cost, an enabling sharing of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new website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35717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should we call it? 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https://sanfranciscofeb.com</a:t>
            </a:r>
            <a:r>
              <a:rPr lang="en"/>
              <a:t> ?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https://sffeb.us</a:t>
            </a:r>
            <a:r>
              <a:rPr lang="en"/>
              <a:t> ?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Something else?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new website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