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handoutMasterIdLst>
    <p:handoutMasterId r:id="rId4"/>
  </p:handoutMasterIdLst>
  <p:sldIdLst>
    <p:sldId id="585" r:id="rId2"/>
  </p:sldIdLst>
  <p:sldSz cx="9144000" cy="6858000" type="screen4x3"/>
  <p:notesSz cx="9294813" cy="70088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FF"/>
    <a:srgbClr val="CC66FF"/>
    <a:srgbClr val="66FF66"/>
    <a:srgbClr val="CC00FF"/>
    <a:srgbClr val="000099"/>
    <a:srgbClr val="5B9BD5"/>
    <a:srgbClr val="33CC33"/>
    <a:srgbClr val="ED7D31"/>
    <a:srgbClr val="66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06" autoAdjust="0"/>
    <p:restoredTop sz="89804" autoAdjust="0"/>
  </p:normalViewPr>
  <p:slideViewPr>
    <p:cSldViewPr snapToGrid="0">
      <p:cViewPr varScale="1">
        <p:scale>
          <a:sx n="78" d="100"/>
          <a:sy n="78" d="100"/>
        </p:scale>
        <p:origin x="1878" y="96"/>
      </p:cViewPr>
      <p:guideLst>
        <p:guide orient="horz" pos="2160"/>
        <p:guide pos="2880"/>
      </p:guideLst>
    </p:cSldViewPr>
  </p:slideViewPr>
  <p:notesTextViewPr>
    <p:cViewPr>
      <p:scale>
        <a:sx n="75" d="100"/>
        <a:sy n="7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4028765" cy="35083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3880" y="1"/>
            <a:ext cx="4028765" cy="35083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610169-9691-4474-8A4B-19A90DE42561}" type="datetimeFigureOut">
              <a:rPr lang="ko-KR" altLang="en-US" smtClean="0"/>
              <a:t>2019-02-14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6657981"/>
            <a:ext cx="4028765" cy="3508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3880" y="6657981"/>
            <a:ext cx="4028765" cy="3508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44472B-7314-4ACF-9BD4-4DD0F5768A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63995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027752" cy="35165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4912" y="0"/>
            <a:ext cx="4027752" cy="35165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9288F9-36DB-42F4-8D99-FC6C729829DC}" type="datetimeFigureOut">
              <a:rPr lang="ko-KR" altLang="en-US" smtClean="0"/>
              <a:t>2019-02-14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73400" y="877888"/>
            <a:ext cx="3148013" cy="236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9482" y="3372991"/>
            <a:ext cx="7435850" cy="275972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6657156"/>
            <a:ext cx="4027752" cy="35165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4912" y="6657156"/>
            <a:ext cx="4027752" cy="35165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B7A4B1-68A9-452A-993C-C88FF75B63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88899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7D285-97F1-4167-A1C0-877473EC5878}" type="datetime1">
              <a:rPr lang="ko-KR" altLang="en-US" smtClean="0"/>
              <a:t>2019-02-14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E67DE-5BF6-49D0-BF7A-76F5E776BC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4183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E0789-6DE7-4DEF-8D10-9C417EA2254D}" type="datetime1">
              <a:rPr lang="ko-KR" altLang="en-US" smtClean="0"/>
              <a:t>2019-02-14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E67DE-5BF6-49D0-BF7A-76F5E776BC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7401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A1D02-23D4-400D-85E4-BA30CAD8977B}" type="datetime1">
              <a:rPr lang="ko-KR" altLang="en-US" smtClean="0"/>
              <a:t>2019-02-14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E67DE-5BF6-49D0-BF7A-76F5E776BC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852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565426"/>
            <a:ext cx="7886700" cy="610234"/>
          </a:xfrm>
        </p:spPr>
        <p:txBody>
          <a:bodyPr>
            <a:noAutofit/>
          </a:bodyPr>
          <a:lstStyle>
            <a:lvl1pPr algn="ctr">
              <a:defRPr sz="32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67246"/>
            <a:ext cx="7886700" cy="4809717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 sz="24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8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altLang="ko-KR" dirty="0"/>
              <a:t>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20C7E-E08F-4A60-8AC4-92BD9C8D7AB7}" type="datetime1">
              <a:rPr lang="ko-KR" altLang="en-US" smtClean="0"/>
              <a:t>2019-02-14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63059" y="87090"/>
            <a:ext cx="2057400" cy="365125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5FE67DE-5BF6-49D0-BF7A-76F5E776BCA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2173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A60F2-ABB1-4DFD-8496-BD501D720032}" type="datetime1">
              <a:rPr lang="ko-KR" altLang="en-US" smtClean="0"/>
              <a:t>2019-02-14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E67DE-5BF6-49D0-BF7A-76F5E776BC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5052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7904F-5250-4828-AA9F-FD8D0F00958A}" type="datetime1">
              <a:rPr lang="ko-KR" altLang="en-US" smtClean="0"/>
              <a:t>2019-02-14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E67DE-5BF6-49D0-BF7A-76F5E776BC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7331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89DEB-A34C-4644-BCD4-DCC4FF195F5F}" type="datetime1">
              <a:rPr lang="ko-KR" altLang="en-US" smtClean="0"/>
              <a:t>2019-02-14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E67DE-5BF6-49D0-BF7A-76F5E776BC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2261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64EB7-E40E-402A-A75A-82B22610D114}" type="datetime1">
              <a:rPr lang="ko-KR" altLang="en-US" smtClean="0"/>
              <a:t>2019-02-14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E67DE-5BF6-49D0-BF7A-76F5E776BC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3964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C69EC-6D12-4817-A0D1-B2EECA7FA19E}" type="datetime1">
              <a:rPr lang="ko-KR" altLang="en-US" smtClean="0"/>
              <a:t>2019-02-14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E67DE-5BF6-49D0-BF7A-76F5E776BC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3666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9E470-6514-4E29-99B7-E66E85A47A30}" type="datetime1">
              <a:rPr lang="ko-KR" altLang="en-US" smtClean="0"/>
              <a:t>2019-02-14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E67DE-5BF6-49D0-BF7A-76F5E776BC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1688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45135-BA18-4F1C-92EA-97E459F62ACE}" type="datetime1">
              <a:rPr lang="ko-KR" altLang="en-US" smtClean="0"/>
              <a:t>2019-02-14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E67DE-5BF6-49D0-BF7A-76F5E776BC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3754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68408C-7D7F-4A92-9491-E5C9D648456F}" type="datetime1">
              <a:rPr lang="ko-KR" altLang="en-US" smtClean="0"/>
              <a:t>2019-02-14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FE67DE-5BF6-49D0-BF7A-76F5E776BC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5608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5A6955A-ED12-41BF-8B03-A1AD86E5FDC5}"/>
              </a:ext>
            </a:extLst>
          </p:cNvPr>
          <p:cNvSpPr/>
          <p:nvPr/>
        </p:nvSpPr>
        <p:spPr>
          <a:xfrm>
            <a:off x="711533" y="1365137"/>
            <a:ext cx="3852000" cy="5220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F90637-D09C-4B30-808F-413F99D1E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65426"/>
            <a:ext cx="9144000" cy="610234"/>
          </a:xfrm>
        </p:spPr>
        <p:txBody>
          <a:bodyPr/>
          <a:lstStyle/>
          <a:p>
            <a:r>
              <a:rPr lang="en-CA" sz="2400" b="1" dirty="0" err="1"/>
              <a:t>QDrone</a:t>
            </a:r>
            <a:r>
              <a:rPr lang="en-CA" sz="2400" b="1" dirty="0"/>
              <a:t>: UAV Navigation for Infrastructure Inspection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643FED-6AC6-4F88-809D-A5E5223E9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E67DE-5BF6-49D0-BF7A-76F5E776BCA1}" type="slidenum">
              <a:rPr lang="ko-KR" altLang="en-US" smtClean="0"/>
              <a:pPr/>
              <a:t>1</a:t>
            </a:fld>
            <a:endParaRPr lang="ko-KR" alt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9C5780E-24EE-4D6D-8E3B-E7C916265F9D}"/>
              </a:ext>
            </a:extLst>
          </p:cNvPr>
          <p:cNvSpPr/>
          <p:nvPr/>
        </p:nvSpPr>
        <p:spPr>
          <a:xfrm>
            <a:off x="794897" y="1288871"/>
            <a:ext cx="2520000" cy="28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80D2040-5E54-4EF2-A347-581F3B7595A4}"/>
              </a:ext>
            </a:extLst>
          </p:cNvPr>
          <p:cNvSpPr/>
          <p:nvPr/>
        </p:nvSpPr>
        <p:spPr>
          <a:xfrm>
            <a:off x="4716266" y="1365137"/>
            <a:ext cx="3852000" cy="5220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A29D3CE-B503-4839-BC83-56EAAA582DA2}"/>
              </a:ext>
            </a:extLst>
          </p:cNvPr>
          <p:cNvSpPr/>
          <p:nvPr/>
        </p:nvSpPr>
        <p:spPr>
          <a:xfrm>
            <a:off x="4799630" y="1288871"/>
            <a:ext cx="2520000" cy="28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  <a:cs typeface="Arial" panose="020B0604020202020204" pitchFamily="34" charset="0"/>
              </a:rPr>
              <a:t>Progress &amp; Future Work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DBA35C-C26E-42D7-B48F-2BF3D480546E}"/>
              </a:ext>
            </a:extLst>
          </p:cNvPr>
          <p:cNvSpPr txBox="1"/>
          <p:nvPr/>
        </p:nvSpPr>
        <p:spPr>
          <a:xfrm>
            <a:off x="453660" y="269652"/>
            <a:ext cx="26228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en-CA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QDrone</a:t>
            </a:r>
            <a:r>
              <a:rPr lang="en-CA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: Quality-driven Drone</a:t>
            </a:r>
            <a:endParaRPr lang="en-CA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82959" y="1712490"/>
            <a:ext cx="3960000" cy="31897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2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■ Our team members &amp; collaborators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• </a:t>
            </a:r>
            <a:r>
              <a:rPr lang="en-US" altLang="ko-KR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Jungwon</a:t>
            </a:r>
            <a:r>
              <a:rPr lang="en-US" altLang="ko-K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Zahra, </a:t>
            </a:r>
            <a:r>
              <a:rPr lang="en-US" altLang="ko-KR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Kunwoo</a:t>
            </a:r>
            <a:endParaRPr lang="en-US" altLang="ko-KR" sz="1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• </a:t>
            </a:r>
            <a:r>
              <a:rPr lang="en-US" altLang="ko-K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 of </a:t>
            </a:r>
            <a:r>
              <a:rPr lang="en-US" altLang="ko-KR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Calgary</a:t>
            </a:r>
            <a:endParaRPr lang="en-US" altLang="ko-KR" sz="1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5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■ </a:t>
            </a:r>
            <a:r>
              <a:rPr lang="en-US" altLang="ko-KR" sz="12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Objectives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Developing </a:t>
            </a:r>
            <a:r>
              <a:rPr lang="en-US" altLang="ko-K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high-performance UAV-photogrammetry </a:t>
            </a:r>
            <a:r>
              <a:rPr lang="en-US" altLang="ko-KR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br>
              <a:rPr lang="en-US" altLang="ko-KR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system </a:t>
            </a:r>
            <a:r>
              <a:rPr lang="en-US" altLang="ko-K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adapted to metric inspection </a:t>
            </a:r>
            <a:r>
              <a:rPr lang="en-US" altLang="ko-KR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infrastructures</a:t>
            </a:r>
            <a:r>
              <a:rPr lang="en-US" altLang="ko-K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ko-K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altLang="ko-KR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UWB-aided localization</a:t>
            </a:r>
            <a:endParaRPr lang="en-US" altLang="ko-KR" sz="1200" b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• Semantic mapping</a:t>
            </a:r>
          </a:p>
          <a:p>
            <a:r>
              <a:rPr lang="en-US" altLang="ko-KR" sz="12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altLang="ko-K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</a:t>
            </a:r>
            <a:r>
              <a:rPr lang="en-US" altLang="ko-KR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Quality-driven automatic navigation</a:t>
            </a:r>
            <a:endParaRPr lang="en-US" altLang="ko-KR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500" b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■ </a:t>
            </a:r>
            <a:r>
              <a:rPr lang="en-US" altLang="ko-KR" sz="12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Period</a:t>
            </a:r>
            <a:endParaRPr lang="en-US" altLang="ko-KR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• Sept 2016 – Sept 2019</a:t>
            </a:r>
            <a:endParaRPr lang="en-US" altLang="ko-KR" sz="1200" b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1200" b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ko-KR" alt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Picture 11" descr="A picture containing sky, outdoor, person, man&#10;&#10;Description generated with very high confidence">
            <a:extLst>
              <a:ext uri="{FF2B5EF4-FFF2-40B4-BE49-F238E27FC236}">
                <a16:creationId xmlns:a16="http://schemas.microsoft.com/office/drawing/2014/main" id="{0F165B0C-50FE-424D-9F79-4B07A41E2E9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921" y="4743575"/>
            <a:ext cx="3113312" cy="1752678"/>
          </a:xfrm>
          <a:prstGeom prst="rect">
            <a:avLst/>
          </a:prstGeom>
        </p:spPr>
      </p:pic>
      <p:pic>
        <p:nvPicPr>
          <p:cNvPr id="13" name="Picture 12" descr="A close up of a camera&#10;&#10;Description generated with high confidence">
            <a:extLst>
              <a:ext uri="{FF2B5EF4-FFF2-40B4-BE49-F238E27FC236}">
                <a16:creationId xmlns:a16="http://schemas.microsoft.com/office/drawing/2014/main" id="{03D7E81E-8ADA-4552-8829-B2772543B9F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168" y="4719039"/>
            <a:ext cx="1539982" cy="1038541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6266" y="4638800"/>
            <a:ext cx="3672000" cy="1575936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4716266" y="1712490"/>
            <a:ext cx="3960000" cy="31897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2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■ Progress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• Item purchase</a:t>
            </a:r>
          </a:p>
          <a:p>
            <a:r>
              <a:rPr lang="en-US" altLang="ko-KR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- DJI M100, </a:t>
            </a:r>
            <a:r>
              <a:rPr lang="en-US" altLang="ko-KR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M600</a:t>
            </a:r>
            <a:endParaRPr lang="en-US" altLang="ko-KR" sz="1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- ZED stereo, FLIR Duo R, Sony A7III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- </a:t>
            </a:r>
            <a:r>
              <a:rPr lang="en-US" altLang="ko-KR" sz="12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Velodyne</a:t>
            </a:r>
            <a:r>
              <a:rPr lang="en-US" altLang="ko-KR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LiDAR</a:t>
            </a:r>
            <a:endParaRPr lang="en-US" altLang="ko-KR" sz="1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5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• UWB-aided localization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- </a:t>
            </a:r>
            <a:r>
              <a:rPr lang="en-US" altLang="ko-K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Filtering &amp; s</a:t>
            </a:r>
            <a:r>
              <a:rPr lang="en-US" altLang="ko-KR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moothing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- Oshawa experiment (May 2018)</a:t>
            </a:r>
          </a:p>
          <a:p>
            <a:endParaRPr lang="en-US" altLang="ko-KR" sz="5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altLang="ko-K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</a:t>
            </a:r>
            <a:r>
              <a:rPr lang="en-US" altLang="ko-KR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Corrosion </a:t>
            </a:r>
            <a:r>
              <a:rPr lang="en-US" altLang="ko-KR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segmentation</a:t>
            </a:r>
            <a:endParaRPr lang="en-US" altLang="ko-KR" sz="5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5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12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■ </a:t>
            </a:r>
            <a:r>
              <a:rPr lang="en-US" altLang="ko-KR" sz="12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Future Works</a:t>
            </a:r>
            <a:r>
              <a:rPr lang="en-US" altLang="ko-K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ko-K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altLang="ko-KR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Building integrated sensor system</a:t>
            </a:r>
            <a:endParaRPr lang="en-US" altLang="ko-KR" sz="1200" b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• Semantic SLAM</a:t>
            </a:r>
          </a:p>
          <a:p>
            <a:r>
              <a:rPr lang="en-US" altLang="ko-KR" sz="12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altLang="ko-K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</a:t>
            </a:r>
            <a:r>
              <a:rPr lang="en-US" altLang="ko-KR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Simple navigation / Quality-driven navigation</a:t>
            </a:r>
            <a:endParaRPr lang="en-US" altLang="ko-KR" sz="1200" b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ko-KR" alt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9C5780E-24EE-4D6D-8E3B-E7C916265F9D}"/>
              </a:ext>
            </a:extLst>
          </p:cNvPr>
          <p:cNvSpPr/>
          <p:nvPr/>
        </p:nvSpPr>
        <p:spPr>
          <a:xfrm>
            <a:off x="5436266" y="6208253"/>
            <a:ext cx="2520000" cy="2880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00" dirty="0" smtClean="0">
                <a:solidFill>
                  <a:schemeClr val="tx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  <a:cs typeface="Arial" panose="020B0604020202020204" pitchFamily="34" charset="0"/>
              </a:rPr>
              <a:t>Oshawa experiment (May 2018)</a:t>
            </a:r>
            <a:endParaRPr lang="en-CA" sz="1000" dirty="0">
              <a:solidFill>
                <a:schemeClr val="tx1"/>
              </a:solidFill>
              <a:latin typeface="Adobe 고딕 Std B" panose="020B0800000000000000" pitchFamily="34" charset="-127"/>
              <a:ea typeface="Adobe 고딕 Std B" panose="020B0800000000000000" pitchFamily="34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6280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5426</TotalTime>
  <Words>100</Words>
  <Application>Microsoft Office PowerPoint</Application>
  <PresentationFormat>On-screen Show (4:3)</PresentationFormat>
  <Paragraphs>32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Adobe 고딕 Std B</vt:lpstr>
      <vt:lpstr>맑은 고딕</vt:lpstr>
      <vt:lpstr>Arial</vt:lpstr>
      <vt:lpstr>Calibri</vt:lpstr>
      <vt:lpstr>Calibri Light</vt:lpstr>
      <vt:lpstr>Wingdings</vt:lpstr>
      <vt:lpstr>Office Theme</vt:lpstr>
      <vt:lpstr>QDrone: UAV Navigation for Infrastructure Inspection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JUNGWONKANG</dc:creator>
  <cp:lastModifiedBy>JUNGWONKANG</cp:lastModifiedBy>
  <cp:revision>4173</cp:revision>
  <cp:lastPrinted>2019-02-13T23:08:30Z</cp:lastPrinted>
  <dcterms:created xsi:type="dcterms:W3CDTF">2017-07-29T13:05:08Z</dcterms:created>
  <dcterms:modified xsi:type="dcterms:W3CDTF">2019-02-14T07:04:21Z</dcterms:modified>
</cp:coreProperties>
</file>