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28346400" cy="19202400"/>
  <p:notesSz cx="32918400" cy="51206400"/>
  <p:defaultTextStyle>
    <a:defPPr>
      <a:defRPr lang="en-US"/>
    </a:defPPr>
    <a:lvl1pPr algn="l" rtl="0" fontAlgn="base">
      <a:spcBef>
        <a:spcPct val="0"/>
      </a:spcBef>
      <a:spcAft>
        <a:spcPct val="0"/>
      </a:spcAft>
      <a:defRPr sz="1780" kern="1200">
        <a:solidFill>
          <a:schemeClr val="tx1"/>
        </a:solidFill>
        <a:latin typeface="Helvetica" pitchFamily="-111" charset="0"/>
        <a:ea typeface="ＭＳ Ｐゴシック" pitchFamily="-111" charset="-128"/>
        <a:cs typeface="+mn-cs"/>
      </a:defRPr>
    </a:lvl1pPr>
    <a:lvl2pPr marL="258358" algn="l" rtl="0" fontAlgn="base">
      <a:spcBef>
        <a:spcPct val="0"/>
      </a:spcBef>
      <a:spcAft>
        <a:spcPct val="0"/>
      </a:spcAft>
      <a:defRPr sz="1780" kern="1200">
        <a:solidFill>
          <a:schemeClr val="tx1"/>
        </a:solidFill>
        <a:latin typeface="Helvetica" pitchFamily="-111" charset="0"/>
        <a:ea typeface="ＭＳ Ｐゴシック" pitchFamily="-111" charset="-128"/>
        <a:cs typeface="+mn-cs"/>
      </a:defRPr>
    </a:lvl2pPr>
    <a:lvl3pPr marL="516715" algn="l" rtl="0" fontAlgn="base">
      <a:spcBef>
        <a:spcPct val="0"/>
      </a:spcBef>
      <a:spcAft>
        <a:spcPct val="0"/>
      </a:spcAft>
      <a:defRPr sz="1780" kern="1200">
        <a:solidFill>
          <a:schemeClr val="tx1"/>
        </a:solidFill>
        <a:latin typeface="Helvetica" pitchFamily="-111" charset="0"/>
        <a:ea typeface="ＭＳ Ｐゴシック" pitchFamily="-111" charset="-128"/>
        <a:cs typeface="+mn-cs"/>
      </a:defRPr>
    </a:lvl3pPr>
    <a:lvl4pPr marL="775073" algn="l" rtl="0" fontAlgn="base">
      <a:spcBef>
        <a:spcPct val="0"/>
      </a:spcBef>
      <a:spcAft>
        <a:spcPct val="0"/>
      </a:spcAft>
      <a:defRPr sz="1780" kern="1200">
        <a:solidFill>
          <a:schemeClr val="tx1"/>
        </a:solidFill>
        <a:latin typeface="Helvetica" pitchFamily="-111" charset="0"/>
        <a:ea typeface="ＭＳ Ｐゴシック" pitchFamily="-111" charset="-128"/>
        <a:cs typeface="+mn-cs"/>
      </a:defRPr>
    </a:lvl4pPr>
    <a:lvl5pPr marL="1033431" algn="l" rtl="0" fontAlgn="base">
      <a:spcBef>
        <a:spcPct val="0"/>
      </a:spcBef>
      <a:spcAft>
        <a:spcPct val="0"/>
      </a:spcAft>
      <a:defRPr sz="1780" kern="1200">
        <a:solidFill>
          <a:schemeClr val="tx1"/>
        </a:solidFill>
        <a:latin typeface="Helvetica" pitchFamily="-111" charset="0"/>
        <a:ea typeface="ＭＳ Ｐゴシック" pitchFamily="-111" charset="-128"/>
        <a:cs typeface="+mn-cs"/>
      </a:defRPr>
    </a:lvl5pPr>
    <a:lvl6pPr marL="1291788" algn="l" defTabSz="516715" rtl="0" eaLnBrk="1" latinLnBrk="0" hangingPunct="1">
      <a:defRPr sz="1780" kern="1200">
        <a:solidFill>
          <a:schemeClr val="tx1"/>
        </a:solidFill>
        <a:latin typeface="Helvetica" pitchFamily="-111" charset="0"/>
        <a:ea typeface="ＭＳ Ｐゴシック" pitchFamily="-111" charset="-128"/>
        <a:cs typeface="+mn-cs"/>
      </a:defRPr>
    </a:lvl6pPr>
    <a:lvl7pPr marL="1550146" algn="l" defTabSz="516715" rtl="0" eaLnBrk="1" latinLnBrk="0" hangingPunct="1">
      <a:defRPr sz="1780" kern="1200">
        <a:solidFill>
          <a:schemeClr val="tx1"/>
        </a:solidFill>
        <a:latin typeface="Helvetica" pitchFamily="-111" charset="0"/>
        <a:ea typeface="ＭＳ Ｐゴシック" pitchFamily="-111" charset="-128"/>
        <a:cs typeface="+mn-cs"/>
      </a:defRPr>
    </a:lvl7pPr>
    <a:lvl8pPr marL="1808503" algn="l" defTabSz="516715" rtl="0" eaLnBrk="1" latinLnBrk="0" hangingPunct="1">
      <a:defRPr sz="1780" kern="1200">
        <a:solidFill>
          <a:schemeClr val="tx1"/>
        </a:solidFill>
        <a:latin typeface="Helvetica" pitchFamily="-111" charset="0"/>
        <a:ea typeface="ＭＳ Ｐゴシック" pitchFamily="-111" charset="-128"/>
        <a:cs typeface="+mn-cs"/>
      </a:defRPr>
    </a:lvl8pPr>
    <a:lvl9pPr marL="2066861" algn="l" defTabSz="516715" rtl="0" eaLnBrk="1" latinLnBrk="0" hangingPunct="1">
      <a:defRPr sz="1780" kern="1200">
        <a:solidFill>
          <a:schemeClr val="tx1"/>
        </a:solidFill>
        <a:latin typeface="Helvetica" pitchFamily="-111" charset="0"/>
        <a:ea typeface="ＭＳ Ｐゴシック" pitchFamily="-111" charset="-128"/>
        <a:cs typeface="+mn-cs"/>
      </a:defRPr>
    </a:lvl9pPr>
  </p:defaultTextStyle>
  <p:extLst>
    <p:ext uri="{EFAFB233-063F-42B5-8137-9DF3F51BA10A}">
      <p15:sldGuideLst xmlns:p15="http://schemas.microsoft.com/office/powerpoint/2012/main">
        <p15:guide id="1" orient="horz" pos="418" userDrawn="1">
          <p15:clr>
            <a:srgbClr val="A4A3A4"/>
          </p15:clr>
        </p15:guide>
        <p15:guide id="2" orient="horz" pos="11452" userDrawn="1">
          <p15:clr>
            <a:srgbClr val="A4A3A4"/>
          </p15:clr>
        </p15:guide>
        <p15:guide id="3" orient="horz" pos="2175" userDrawn="1">
          <p15:clr>
            <a:srgbClr val="A4A3A4"/>
          </p15:clr>
        </p15:guide>
        <p15:guide id="4" orient="horz" pos="1242" userDrawn="1">
          <p15:clr>
            <a:srgbClr val="A4A3A4"/>
          </p15:clr>
        </p15:guide>
        <p15:guide id="5" pos="4119" userDrawn="1">
          <p15:clr>
            <a:srgbClr val="A4A3A4"/>
          </p15:clr>
        </p15:guide>
        <p15:guide id="6" pos="4657" userDrawn="1">
          <p15:clr>
            <a:srgbClr val="A4A3A4"/>
          </p15:clr>
        </p15:guide>
        <p15:guide id="7" pos="8476" userDrawn="1">
          <p15:clr>
            <a:srgbClr val="A4A3A4"/>
          </p15:clr>
        </p15:guide>
        <p15:guide id="8" pos="13582" userDrawn="1">
          <p15:clr>
            <a:srgbClr val="A4A3A4"/>
          </p15:clr>
        </p15:guide>
        <p15:guide id="9" pos="638" userDrawn="1">
          <p15:clr>
            <a:srgbClr val="A4A3A4"/>
          </p15:clr>
        </p15:guide>
        <p15:guide id="10" pos="9040" userDrawn="1">
          <p15:clr>
            <a:srgbClr val="A4A3A4"/>
          </p15:clr>
        </p15:guide>
        <p15:guide id="11" pos="13044" userDrawn="1">
          <p15:clr>
            <a:srgbClr val="A4A3A4"/>
          </p15:clr>
        </p15:guide>
        <p15:guide id="12" pos="1709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4E2E"/>
    <a:srgbClr val="EFEFF1"/>
    <a:srgbClr val="FFFFE1"/>
    <a:srgbClr val="B5D692"/>
    <a:srgbClr val="5B9BD5"/>
    <a:srgbClr val="D6E6F5"/>
    <a:srgbClr val="DCEBCB"/>
    <a:srgbClr val="800040"/>
    <a:srgbClr val="FFF3F3"/>
    <a:srgbClr val="004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테마 스타일 1 - 강조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테마 스타일 1 - 강조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테마 스타일 1 - 강조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테마 스타일 1 - 강조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7292A2E-F333-43FB-9621-5CBBE7FDCDCB}" styleName="밝은 스타일 2 - 강조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밝은 스타일 2 - 강조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FD4443E-F989-4FC4-A0C8-D5A2AF1F390B}" styleName="어두운 스타일 1 - 강조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27102A9-8310-4765-A935-A1911B00CA55}" styleName="밝은 스타일 1 - 강조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A488322-F2BA-4B5B-9748-0D474271808F}" styleName="보통 스타일 3 - 강조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보통 스타일 3 - 강조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보통 스타일 3 - 강조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23" autoAdjust="0"/>
    <p:restoredTop sz="87698" autoAdjust="0"/>
  </p:normalViewPr>
  <p:slideViewPr>
    <p:cSldViewPr snapToGrid="0">
      <p:cViewPr>
        <p:scale>
          <a:sx n="33" d="100"/>
          <a:sy n="33" d="100"/>
        </p:scale>
        <p:origin x="1205" y="293"/>
      </p:cViewPr>
      <p:guideLst>
        <p:guide orient="horz" pos="418"/>
        <p:guide orient="horz" pos="11452"/>
        <p:guide orient="horz" pos="2175"/>
        <p:guide orient="horz" pos="1242"/>
        <p:guide pos="4119"/>
        <p:guide pos="4657"/>
        <p:guide pos="8476"/>
        <p:guide pos="13582"/>
        <p:guide pos="638"/>
        <p:guide pos="9040"/>
        <p:guide pos="13044"/>
        <p:guide pos="1709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10Aug2017_UWB_RangeTest\10Aug2017UWB%20Ranging%20Experimen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solidFill>
                <a:latin typeface="Arial" panose="020B0604020202020204" pitchFamily="34" charset="0"/>
                <a:ea typeface="+mn-ea"/>
                <a:cs typeface="Arial" panose="020B0604020202020204" pitchFamily="34" charset="0"/>
              </a:defRPr>
            </a:pPr>
            <a:r>
              <a:rPr lang="en-US" sz="1600" b="1" dirty="0">
                <a:solidFill>
                  <a:schemeClr val="tx1"/>
                </a:solidFill>
                <a:latin typeface="Arial" panose="020B0604020202020204" pitchFamily="34" charset="0"/>
                <a:cs typeface="Arial" panose="020B0604020202020204" pitchFamily="34" charset="0"/>
              </a:rPr>
              <a:t>UWB Ranging Error</a:t>
            </a:r>
          </a:p>
        </c:rich>
      </c:tx>
      <c:layout>
        <c:manualLayout>
          <c:xMode val="edge"/>
          <c:yMode val="edge"/>
          <c:x val="0.20674692208277132"/>
          <c:y val="6.9172743604075035E-3"/>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0.28121070646759366"/>
          <c:y val="0.19357520444145443"/>
          <c:w val="0.63269680843462361"/>
          <c:h val="0.57211396482783694"/>
        </c:manualLayout>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1"/>
            <c:trendlineLbl>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rendlineLbl>
          </c:trendline>
          <c:xVal>
            <c:numRef>
              <c:f>Sheet1!$F$160:$F$169</c:f>
              <c:numCache>
                <c:formatCode>General</c:formatCode>
                <c:ptCount val="10"/>
                <c:pt idx="0">
                  <c:v>5046.8822381893788</c:v>
                </c:pt>
                <c:pt idx="1">
                  <c:v>10019.615452581296</c:v>
                </c:pt>
                <c:pt idx="2">
                  <c:v>14987.38890551338</c:v>
                </c:pt>
                <c:pt idx="3">
                  <c:v>20030.771549640318</c:v>
                </c:pt>
                <c:pt idx="4">
                  <c:v>25012.766587315244</c:v>
                </c:pt>
                <c:pt idx="5">
                  <c:v>29969.538757875587</c:v>
                </c:pt>
                <c:pt idx="6">
                  <c:v>34949.0205107441</c:v>
                </c:pt>
                <c:pt idx="7">
                  <c:v>40072.37189883797</c:v>
                </c:pt>
                <c:pt idx="8">
                  <c:v>45059.26476603264</c:v>
                </c:pt>
                <c:pt idx="9">
                  <c:v>50031.282449274324</c:v>
                </c:pt>
              </c:numCache>
            </c:numRef>
          </c:xVal>
          <c:yVal>
            <c:numRef>
              <c:f>Sheet1!$G$160:$G$169</c:f>
              <c:numCache>
                <c:formatCode>General</c:formatCode>
                <c:ptCount val="10"/>
                <c:pt idx="0">
                  <c:v>5024.3117099128822</c:v>
                </c:pt>
                <c:pt idx="1">
                  <c:v>9998.1813718789836</c:v>
                </c:pt>
                <c:pt idx="2">
                  <c:v>14963.7673848058</c:v>
                </c:pt>
                <c:pt idx="3">
                  <c:v>20007.351640745666</c:v>
                </c:pt>
                <c:pt idx="4">
                  <c:v>24991.890136648806</c:v>
                </c:pt>
                <c:pt idx="5">
                  <c:v>29952.381240994953</c:v>
                </c:pt>
                <c:pt idx="6">
                  <c:v>34965.311484974052</c:v>
                </c:pt>
                <c:pt idx="7">
                  <c:v>40049.804666194024</c:v>
                </c:pt>
                <c:pt idx="8">
                  <c:v>45037.824776203692</c:v>
                </c:pt>
                <c:pt idx="9">
                  <c:v>50002.446040033981</c:v>
                </c:pt>
              </c:numCache>
            </c:numRef>
          </c:yVal>
          <c:smooth val="0"/>
          <c:extLst>
            <c:ext xmlns:c16="http://schemas.microsoft.com/office/drawing/2014/chart" uri="{C3380CC4-5D6E-409C-BE32-E72D297353CC}">
              <c16:uniqueId val="{00000001-99BB-4F78-BE82-259BC6F56BC5}"/>
            </c:ext>
          </c:extLst>
        </c:ser>
        <c:dLbls>
          <c:showLegendKey val="0"/>
          <c:showVal val="0"/>
          <c:showCatName val="0"/>
          <c:showSerName val="0"/>
          <c:showPercent val="0"/>
          <c:showBubbleSize val="0"/>
        </c:dLbls>
        <c:axId val="-824330816"/>
        <c:axId val="-824322112"/>
      </c:scatterChart>
      <c:valAx>
        <c:axId val="-8243308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reference(mm)</a:t>
                </a:r>
              </a:p>
            </c:rich>
          </c:tx>
          <c:layout>
            <c:manualLayout>
              <c:xMode val="edge"/>
              <c:yMode val="edge"/>
              <c:x val="0.41298593879239043"/>
              <c:y val="0.88700666383554583"/>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4322112"/>
        <c:crosses val="autoZero"/>
        <c:crossBetween val="midCat"/>
      </c:valAx>
      <c:valAx>
        <c:axId val="-8243221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UWB distance(mm)</a:t>
                </a:r>
              </a:p>
            </c:rich>
          </c:tx>
          <c:layout>
            <c:manualLayout>
              <c:xMode val="edge"/>
              <c:yMode val="edge"/>
              <c:x val="0"/>
              <c:y val="0.17504157904542583"/>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433081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lIns="91440" tIns="45720" rIns="91440" bIns="45720" rtlCol="0"/>
          <a:lstStyle>
            <a:lvl1pPr algn="l">
              <a:defRPr sz="1200">
                <a:ea typeface="+mn-ea"/>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BB7B2126-C3AD-4B2B-B283-54E62D1BA010}" type="datetime1">
              <a:rPr lang="en-US"/>
              <a:pPr/>
              <a:t>2/26/2018</a:t>
            </a:fld>
            <a:endParaRPr lang="en-US"/>
          </a:p>
        </p:txBody>
      </p:sp>
      <p:sp>
        <p:nvSpPr>
          <p:cNvPr id="4" name="Slide Image Placeholder 3"/>
          <p:cNvSpPr>
            <a:spLocks noGrp="1" noRot="1" noChangeAspect="1"/>
          </p:cNvSpPr>
          <p:nvPr>
            <p:ph type="sldImg" idx="2"/>
          </p:nvPr>
        </p:nvSpPr>
        <p:spPr>
          <a:xfrm>
            <a:off x="2286000" y="3840163"/>
            <a:ext cx="28346400" cy="192024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lIns="91440" tIns="45720" rIns="91440" bIns="45720" rtlCol="0" anchor="b"/>
          <a:lstStyle>
            <a:lvl1pPr algn="l">
              <a:defRPr sz="1200">
                <a:ea typeface="+mn-ea"/>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DE7D2CF-10F7-4C85-BEB1-F35A2CA5A4BC}" type="slidenum">
              <a:rPr lang="en-US"/>
              <a:pPr/>
              <a:t>‹#›</a:t>
            </a:fld>
            <a:endParaRPr lang="en-US"/>
          </a:p>
        </p:txBody>
      </p:sp>
    </p:spTree>
    <p:extLst>
      <p:ext uri="{BB962C8B-B14F-4D97-AF65-F5344CB8AC3E}">
        <p14:creationId xmlns:p14="http://schemas.microsoft.com/office/powerpoint/2010/main" val="2642432802"/>
      </p:ext>
    </p:extLst>
  </p:cSld>
  <p:clrMap bg1="lt1" tx1="dk1" bg2="lt2" tx2="dk2" accent1="accent1" accent2="accent2" accent3="accent3" accent4="accent4" accent5="accent5" accent6="accent6" hlink="hlink" folHlink="folHlink"/>
  <p:notesStyle>
    <a:lvl1pPr algn="l" defTabSz="258358" rtl="0" eaLnBrk="0" fontAlgn="base" hangingPunct="0">
      <a:spcBef>
        <a:spcPct val="30000"/>
      </a:spcBef>
      <a:spcAft>
        <a:spcPct val="0"/>
      </a:spcAft>
      <a:defRPr sz="689" kern="1200">
        <a:solidFill>
          <a:schemeClr val="tx1"/>
        </a:solidFill>
        <a:latin typeface="+mn-lt"/>
        <a:ea typeface="ＭＳ Ｐゴシック" pitchFamily="-111" charset="-128"/>
        <a:cs typeface="ＭＳ Ｐゴシック" pitchFamily="-111" charset="-128"/>
      </a:defRPr>
    </a:lvl1pPr>
    <a:lvl2pPr marL="258358" algn="l" defTabSz="258358" rtl="0" eaLnBrk="0" fontAlgn="base" hangingPunct="0">
      <a:spcBef>
        <a:spcPct val="30000"/>
      </a:spcBef>
      <a:spcAft>
        <a:spcPct val="0"/>
      </a:spcAft>
      <a:defRPr sz="689" kern="1200">
        <a:solidFill>
          <a:schemeClr val="tx1"/>
        </a:solidFill>
        <a:latin typeface="+mn-lt"/>
        <a:ea typeface="ＭＳ Ｐゴシック" pitchFamily="-111" charset="-128"/>
        <a:cs typeface="+mn-cs"/>
      </a:defRPr>
    </a:lvl2pPr>
    <a:lvl3pPr marL="516715" algn="l" defTabSz="258358" rtl="0" eaLnBrk="0" fontAlgn="base" hangingPunct="0">
      <a:spcBef>
        <a:spcPct val="30000"/>
      </a:spcBef>
      <a:spcAft>
        <a:spcPct val="0"/>
      </a:spcAft>
      <a:defRPr sz="689" kern="1200">
        <a:solidFill>
          <a:schemeClr val="tx1"/>
        </a:solidFill>
        <a:latin typeface="+mn-lt"/>
        <a:ea typeface="ＭＳ Ｐゴシック" pitchFamily="-111" charset="-128"/>
        <a:cs typeface="+mn-cs"/>
      </a:defRPr>
    </a:lvl3pPr>
    <a:lvl4pPr marL="775073" algn="l" defTabSz="258358" rtl="0" eaLnBrk="0" fontAlgn="base" hangingPunct="0">
      <a:spcBef>
        <a:spcPct val="30000"/>
      </a:spcBef>
      <a:spcAft>
        <a:spcPct val="0"/>
      </a:spcAft>
      <a:defRPr sz="689" kern="1200">
        <a:solidFill>
          <a:schemeClr val="tx1"/>
        </a:solidFill>
        <a:latin typeface="+mn-lt"/>
        <a:ea typeface="ＭＳ Ｐゴシック" pitchFamily="-111" charset="-128"/>
        <a:cs typeface="+mn-cs"/>
      </a:defRPr>
    </a:lvl4pPr>
    <a:lvl5pPr marL="1033431" algn="l" defTabSz="258358" rtl="0" eaLnBrk="0" fontAlgn="base" hangingPunct="0">
      <a:spcBef>
        <a:spcPct val="30000"/>
      </a:spcBef>
      <a:spcAft>
        <a:spcPct val="0"/>
      </a:spcAft>
      <a:defRPr sz="689" kern="1200">
        <a:solidFill>
          <a:schemeClr val="tx1"/>
        </a:solidFill>
        <a:latin typeface="+mn-lt"/>
        <a:ea typeface="ＭＳ Ｐゴシック" pitchFamily="-111" charset="-128"/>
        <a:cs typeface="+mn-cs"/>
      </a:defRPr>
    </a:lvl5pPr>
    <a:lvl6pPr marL="1291788" algn="l" defTabSz="258358" rtl="0" eaLnBrk="1" latinLnBrk="0" hangingPunct="1">
      <a:defRPr sz="689" kern="1200">
        <a:solidFill>
          <a:schemeClr val="tx1"/>
        </a:solidFill>
        <a:latin typeface="+mn-lt"/>
        <a:ea typeface="+mn-ea"/>
        <a:cs typeface="+mn-cs"/>
      </a:defRPr>
    </a:lvl6pPr>
    <a:lvl7pPr marL="1550146" algn="l" defTabSz="258358" rtl="0" eaLnBrk="1" latinLnBrk="0" hangingPunct="1">
      <a:defRPr sz="689" kern="1200">
        <a:solidFill>
          <a:schemeClr val="tx1"/>
        </a:solidFill>
        <a:latin typeface="+mn-lt"/>
        <a:ea typeface="+mn-ea"/>
        <a:cs typeface="+mn-cs"/>
      </a:defRPr>
    </a:lvl7pPr>
    <a:lvl8pPr marL="1808503" algn="l" defTabSz="258358" rtl="0" eaLnBrk="1" latinLnBrk="0" hangingPunct="1">
      <a:defRPr sz="689" kern="1200">
        <a:solidFill>
          <a:schemeClr val="tx1"/>
        </a:solidFill>
        <a:latin typeface="+mn-lt"/>
        <a:ea typeface="+mn-ea"/>
        <a:cs typeface="+mn-cs"/>
      </a:defRPr>
    </a:lvl8pPr>
    <a:lvl9pPr marL="2066861" algn="l" defTabSz="258358" rtl="0" eaLnBrk="1" latinLnBrk="0" hangingPunct="1">
      <a:defRPr sz="68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xfrm>
            <a:off x="2286000" y="3840163"/>
            <a:ext cx="28346400" cy="19202400"/>
          </a:xfrm>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5364" name="Slide Number Placeholder 3"/>
          <p:cNvSpPr>
            <a:spLocks noGrp="1"/>
          </p:cNvSpPr>
          <p:nvPr>
            <p:ph type="sldNum" sz="quarter" idx="5"/>
          </p:nvPr>
        </p:nvSpPr>
        <p:spPr bwMode="auto">
          <a:noFill/>
          <a:ln>
            <a:miter lim="800000"/>
            <a:headEnd/>
            <a:tailEnd/>
          </a:ln>
        </p:spPr>
        <p:txBody>
          <a:bodyPr/>
          <a:lstStyle/>
          <a:p>
            <a:fld id="{738F3A33-1751-4FE0-9D7A-23D66CABF784}" type="slidenum">
              <a:rPr lang="en-US"/>
              <a:pPr/>
              <a:t>1</a:t>
            </a:fld>
            <a:endParaRPr lang="en-US"/>
          </a:p>
        </p:txBody>
      </p:sp>
    </p:spTree>
    <p:extLst>
      <p:ext uri="{BB962C8B-B14F-4D97-AF65-F5344CB8AC3E}">
        <p14:creationId xmlns:p14="http://schemas.microsoft.com/office/powerpoint/2010/main" val="1101854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25806" y="5965561"/>
            <a:ext cx="24094791" cy="4115329"/>
          </a:xfrm>
        </p:spPr>
        <p:txBody>
          <a:bodyPr/>
          <a:lstStyle/>
          <a:p>
            <a:r>
              <a:rPr lang="en-US"/>
              <a:t>Click to edit Master title style</a:t>
            </a:r>
          </a:p>
        </p:txBody>
      </p:sp>
      <p:sp>
        <p:nvSpPr>
          <p:cNvPr id="3" name="Subtitle 2"/>
          <p:cNvSpPr>
            <a:spLocks noGrp="1"/>
          </p:cNvSpPr>
          <p:nvPr>
            <p:ph type="subTitle" idx="1"/>
          </p:nvPr>
        </p:nvSpPr>
        <p:spPr>
          <a:xfrm>
            <a:off x="4251610" y="10880990"/>
            <a:ext cx="19843183" cy="4908021"/>
          </a:xfrm>
        </p:spPr>
        <p:txBody>
          <a:bodyPr/>
          <a:lstStyle>
            <a:lvl1pPr marL="0" indent="0" algn="ctr">
              <a:buNone/>
              <a:defRPr/>
            </a:lvl1pPr>
            <a:lvl2pPr marL="253087" indent="0" algn="ctr">
              <a:buNone/>
              <a:defRPr/>
            </a:lvl2pPr>
            <a:lvl3pPr marL="506174" indent="0" algn="ctr">
              <a:buNone/>
              <a:defRPr/>
            </a:lvl3pPr>
            <a:lvl4pPr marL="759260" indent="0" algn="ctr">
              <a:buNone/>
              <a:defRPr/>
            </a:lvl4pPr>
            <a:lvl5pPr marL="1012347" indent="0" algn="ctr">
              <a:buNone/>
              <a:defRPr/>
            </a:lvl5pPr>
            <a:lvl6pPr marL="1265434" indent="0" algn="ctr">
              <a:buNone/>
              <a:defRPr/>
            </a:lvl6pPr>
            <a:lvl7pPr marL="1518520" indent="0" algn="ctr">
              <a:buNone/>
              <a:defRPr/>
            </a:lvl7pPr>
            <a:lvl8pPr marL="1771608" indent="0" algn="ctr">
              <a:buNone/>
              <a:defRPr/>
            </a:lvl8pPr>
            <a:lvl9pPr marL="202469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2B2798D-8B88-4C64-90B4-AC10D08604D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255985F-003A-464F-9A10-B6723770AFC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197337" y="1706696"/>
            <a:ext cx="6023259" cy="1536210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25805" y="1706696"/>
            <a:ext cx="17987168" cy="15362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C5F7662-7541-4D28-9126-E4936BA4877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9FA67AA-FD62-4C44-BD78-4D4AF90071E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39170" y="12339506"/>
            <a:ext cx="24094791" cy="3813439"/>
          </a:xfrm>
        </p:spPr>
        <p:txBody>
          <a:bodyPr anchor="t"/>
          <a:lstStyle>
            <a:lvl1pPr algn="l">
              <a:defRPr sz="2194" b="1" cap="all"/>
            </a:lvl1pPr>
          </a:lstStyle>
          <a:p>
            <a:r>
              <a:rPr lang="en-US"/>
              <a:t>Click to edit Master title style</a:t>
            </a:r>
          </a:p>
        </p:txBody>
      </p:sp>
      <p:sp>
        <p:nvSpPr>
          <p:cNvPr id="3" name="Text Placeholder 2"/>
          <p:cNvSpPr>
            <a:spLocks noGrp="1"/>
          </p:cNvSpPr>
          <p:nvPr>
            <p:ph type="body" idx="1"/>
          </p:nvPr>
        </p:nvSpPr>
        <p:spPr>
          <a:xfrm>
            <a:off x="2239170" y="8138982"/>
            <a:ext cx="24094791" cy="4200525"/>
          </a:xfrm>
        </p:spPr>
        <p:txBody>
          <a:bodyPr anchor="b"/>
          <a:lstStyle>
            <a:lvl1pPr marL="0" indent="0">
              <a:buNone/>
              <a:defRPr sz="1125"/>
            </a:lvl1pPr>
            <a:lvl2pPr marL="253087" indent="0">
              <a:buNone/>
              <a:defRPr sz="1013"/>
            </a:lvl2pPr>
            <a:lvl3pPr marL="506174" indent="0">
              <a:buNone/>
              <a:defRPr sz="900"/>
            </a:lvl3pPr>
            <a:lvl4pPr marL="759260" indent="0">
              <a:buNone/>
              <a:defRPr sz="787"/>
            </a:lvl4pPr>
            <a:lvl5pPr marL="1012347" indent="0">
              <a:buNone/>
              <a:defRPr sz="787"/>
            </a:lvl5pPr>
            <a:lvl6pPr marL="1265434" indent="0">
              <a:buNone/>
              <a:defRPr sz="787"/>
            </a:lvl6pPr>
            <a:lvl7pPr marL="1518520" indent="0">
              <a:buNone/>
              <a:defRPr sz="787"/>
            </a:lvl7pPr>
            <a:lvl8pPr marL="1771608" indent="0">
              <a:buNone/>
              <a:defRPr sz="787"/>
            </a:lvl8pPr>
            <a:lvl9pPr marL="2024694" indent="0">
              <a:buNone/>
              <a:defRPr sz="787"/>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6E86840-E713-4929-BAB1-CC5EF3745E5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25806" y="5547917"/>
            <a:ext cx="12005214" cy="11520884"/>
          </a:xfrm>
        </p:spPr>
        <p:txBody>
          <a:bodyPr/>
          <a:lstStyle>
            <a:lvl1pPr>
              <a:defRPr sz="1575"/>
            </a:lvl1pPr>
            <a:lvl2pPr>
              <a:defRPr sz="1349"/>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215382" y="5547917"/>
            <a:ext cx="12005214" cy="11520884"/>
          </a:xfrm>
        </p:spPr>
        <p:txBody>
          <a:bodyPr/>
          <a:lstStyle>
            <a:lvl1pPr>
              <a:defRPr sz="1575"/>
            </a:lvl1pPr>
            <a:lvl2pPr>
              <a:defRPr sz="1349"/>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859DE74-FF5E-42E1-A343-70D6CC84581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17497" y="768615"/>
            <a:ext cx="25511409" cy="3200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7495" y="4298687"/>
            <a:ext cx="12524582" cy="1790965"/>
          </a:xfrm>
        </p:spPr>
        <p:txBody>
          <a:bodyPr anchor="b"/>
          <a:lstStyle>
            <a:lvl1pPr marL="0" indent="0">
              <a:buNone/>
              <a:defRPr sz="1349" b="1"/>
            </a:lvl1pPr>
            <a:lvl2pPr marL="253087" indent="0">
              <a:buNone/>
              <a:defRPr sz="1125" b="1"/>
            </a:lvl2pPr>
            <a:lvl3pPr marL="506174" indent="0">
              <a:buNone/>
              <a:defRPr sz="1013" b="1"/>
            </a:lvl3pPr>
            <a:lvl4pPr marL="759260" indent="0">
              <a:buNone/>
              <a:defRPr sz="900" b="1"/>
            </a:lvl4pPr>
            <a:lvl5pPr marL="1012347" indent="0">
              <a:buNone/>
              <a:defRPr sz="900" b="1"/>
            </a:lvl5pPr>
            <a:lvl6pPr marL="1265434" indent="0">
              <a:buNone/>
              <a:defRPr sz="900" b="1"/>
            </a:lvl6pPr>
            <a:lvl7pPr marL="1518520" indent="0">
              <a:buNone/>
              <a:defRPr sz="900" b="1"/>
            </a:lvl7pPr>
            <a:lvl8pPr marL="1771608" indent="0">
              <a:buNone/>
              <a:defRPr sz="900" b="1"/>
            </a:lvl8pPr>
            <a:lvl9pPr marL="2024694" indent="0">
              <a:buNone/>
              <a:defRPr sz="900" b="1"/>
            </a:lvl9pPr>
          </a:lstStyle>
          <a:p>
            <a:pPr lvl="0"/>
            <a:r>
              <a:rPr lang="en-US"/>
              <a:t>Click to edit Master text styles</a:t>
            </a:r>
          </a:p>
        </p:txBody>
      </p:sp>
      <p:sp>
        <p:nvSpPr>
          <p:cNvPr id="4" name="Content Placeholder 3"/>
          <p:cNvSpPr>
            <a:spLocks noGrp="1"/>
          </p:cNvSpPr>
          <p:nvPr>
            <p:ph sz="half" idx="2"/>
          </p:nvPr>
        </p:nvSpPr>
        <p:spPr>
          <a:xfrm>
            <a:off x="1417495" y="6089651"/>
            <a:ext cx="12524582" cy="11063420"/>
          </a:xfrm>
        </p:spPr>
        <p:txBody>
          <a:bodyPr/>
          <a:lstStyle>
            <a:lvl1pPr>
              <a:defRPr sz="1349"/>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4399930" y="4298687"/>
            <a:ext cx="12528976" cy="1790965"/>
          </a:xfrm>
        </p:spPr>
        <p:txBody>
          <a:bodyPr anchor="b"/>
          <a:lstStyle>
            <a:lvl1pPr marL="0" indent="0">
              <a:buNone/>
              <a:defRPr sz="1349" b="1"/>
            </a:lvl1pPr>
            <a:lvl2pPr marL="253087" indent="0">
              <a:buNone/>
              <a:defRPr sz="1125" b="1"/>
            </a:lvl2pPr>
            <a:lvl3pPr marL="506174" indent="0">
              <a:buNone/>
              <a:defRPr sz="1013" b="1"/>
            </a:lvl3pPr>
            <a:lvl4pPr marL="759260" indent="0">
              <a:buNone/>
              <a:defRPr sz="900" b="1"/>
            </a:lvl4pPr>
            <a:lvl5pPr marL="1012347" indent="0">
              <a:buNone/>
              <a:defRPr sz="900" b="1"/>
            </a:lvl5pPr>
            <a:lvl6pPr marL="1265434" indent="0">
              <a:buNone/>
              <a:defRPr sz="900" b="1"/>
            </a:lvl6pPr>
            <a:lvl7pPr marL="1518520" indent="0">
              <a:buNone/>
              <a:defRPr sz="900" b="1"/>
            </a:lvl7pPr>
            <a:lvl8pPr marL="1771608" indent="0">
              <a:buNone/>
              <a:defRPr sz="900" b="1"/>
            </a:lvl8pPr>
            <a:lvl9pPr marL="2024694" indent="0">
              <a:buNone/>
              <a:defRPr sz="900" b="1"/>
            </a:lvl9pPr>
          </a:lstStyle>
          <a:p>
            <a:pPr lvl="0"/>
            <a:r>
              <a:rPr lang="en-US"/>
              <a:t>Click to edit Master text styles</a:t>
            </a:r>
          </a:p>
        </p:txBody>
      </p:sp>
      <p:sp>
        <p:nvSpPr>
          <p:cNvPr id="6" name="Content Placeholder 5"/>
          <p:cNvSpPr>
            <a:spLocks noGrp="1"/>
          </p:cNvSpPr>
          <p:nvPr>
            <p:ph sz="quarter" idx="4"/>
          </p:nvPr>
        </p:nvSpPr>
        <p:spPr>
          <a:xfrm>
            <a:off x="14399930" y="6089651"/>
            <a:ext cx="12528976" cy="11063420"/>
          </a:xfrm>
        </p:spPr>
        <p:txBody>
          <a:bodyPr/>
          <a:lstStyle>
            <a:lvl1pPr>
              <a:defRPr sz="1349"/>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4751C3F7-996A-45FA-AE89-38F1B11D4E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8CB2A9BE-DA2D-412D-86C9-7862DFD16C8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E846BDAF-26E8-4410-8C37-D2951E7F316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17497" y="764911"/>
            <a:ext cx="9325768" cy="3253185"/>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11082482" y="764911"/>
            <a:ext cx="15846425" cy="16388159"/>
          </a:xfrm>
        </p:spPr>
        <p:txBody>
          <a:bodyPr/>
          <a:lstStyle>
            <a:lvl1pPr>
              <a:defRPr sz="1743"/>
            </a:lvl1pPr>
            <a:lvl2pPr>
              <a:defRPr sz="1575"/>
            </a:lvl2pPr>
            <a:lvl3pPr>
              <a:defRPr sz="1349"/>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17497" y="4018096"/>
            <a:ext cx="9325768" cy="13134975"/>
          </a:xfrm>
        </p:spPr>
        <p:txBody>
          <a:bodyPr/>
          <a:lstStyle>
            <a:lvl1pPr marL="0" indent="0">
              <a:buNone/>
              <a:defRPr sz="787"/>
            </a:lvl1pPr>
            <a:lvl2pPr marL="253087" indent="0">
              <a:buNone/>
              <a:defRPr sz="675"/>
            </a:lvl2pPr>
            <a:lvl3pPr marL="506174" indent="0">
              <a:buNone/>
              <a:defRPr sz="562"/>
            </a:lvl3pPr>
            <a:lvl4pPr marL="759260" indent="0">
              <a:buNone/>
              <a:defRPr sz="506"/>
            </a:lvl4pPr>
            <a:lvl5pPr marL="1012347" indent="0">
              <a:buNone/>
              <a:defRPr sz="506"/>
            </a:lvl5pPr>
            <a:lvl6pPr marL="1265434" indent="0">
              <a:buNone/>
              <a:defRPr sz="506"/>
            </a:lvl6pPr>
            <a:lvl7pPr marL="1518520" indent="0">
              <a:buNone/>
              <a:defRPr sz="506"/>
            </a:lvl7pPr>
            <a:lvl8pPr marL="1771608" indent="0">
              <a:buNone/>
              <a:defRPr sz="506"/>
            </a:lvl8pPr>
            <a:lvl9pPr marL="2024694" indent="0">
              <a:buNone/>
              <a:defRPr sz="506"/>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42A5461-34BA-4790-840D-29A79CBD4E3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5740" y="13441496"/>
            <a:ext cx="17008191" cy="1587236"/>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5555740" y="1715956"/>
            <a:ext cx="17008191" cy="11520884"/>
          </a:xfrm>
        </p:spPr>
        <p:txBody>
          <a:bodyPr/>
          <a:lstStyle>
            <a:lvl1pPr marL="0" indent="0">
              <a:buNone/>
              <a:defRPr sz="1743"/>
            </a:lvl1pPr>
            <a:lvl2pPr marL="253087" indent="0">
              <a:buNone/>
              <a:defRPr sz="1575"/>
            </a:lvl2pPr>
            <a:lvl3pPr marL="506174" indent="0">
              <a:buNone/>
              <a:defRPr sz="1349"/>
            </a:lvl3pPr>
            <a:lvl4pPr marL="759260" indent="0">
              <a:buNone/>
              <a:defRPr sz="1125"/>
            </a:lvl4pPr>
            <a:lvl5pPr marL="1012347" indent="0">
              <a:buNone/>
              <a:defRPr sz="1125"/>
            </a:lvl5pPr>
            <a:lvl6pPr marL="1265434" indent="0">
              <a:buNone/>
              <a:defRPr sz="1125"/>
            </a:lvl6pPr>
            <a:lvl7pPr marL="1518520" indent="0">
              <a:buNone/>
              <a:defRPr sz="1125"/>
            </a:lvl7pPr>
            <a:lvl8pPr marL="1771608" indent="0">
              <a:buNone/>
              <a:defRPr sz="1125"/>
            </a:lvl8pPr>
            <a:lvl9pPr marL="2024694" indent="0">
              <a:buNone/>
              <a:defRPr sz="1125"/>
            </a:lvl9pPr>
          </a:lstStyle>
          <a:p>
            <a:pPr lvl="0"/>
            <a:endParaRPr lang="en-US" noProof="0"/>
          </a:p>
        </p:txBody>
      </p:sp>
      <p:sp>
        <p:nvSpPr>
          <p:cNvPr id="4" name="Text Placeholder 3"/>
          <p:cNvSpPr>
            <a:spLocks noGrp="1"/>
          </p:cNvSpPr>
          <p:nvPr>
            <p:ph type="body" sz="half" idx="2"/>
          </p:nvPr>
        </p:nvSpPr>
        <p:spPr>
          <a:xfrm>
            <a:off x="5555740" y="15028731"/>
            <a:ext cx="17008191" cy="2253059"/>
          </a:xfrm>
        </p:spPr>
        <p:txBody>
          <a:bodyPr/>
          <a:lstStyle>
            <a:lvl1pPr marL="0" indent="0">
              <a:buNone/>
              <a:defRPr sz="787"/>
            </a:lvl1pPr>
            <a:lvl2pPr marL="253087" indent="0">
              <a:buNone/>
              <a:defRPr sz="675"/>
            </a:lvl2pPr>
            <a:lvl3pPr marL="506174" indent="0">
              <a:buNone/>
              <a:defRPr sz="562"/>
            </a:lvl3pPr>
            <a:lvl4pPr marL="759260" indent="0">
              <a:buNone/>
              <a:defRPr sz="506"/>
            </a:lvl4pPr>
            <a:lvl5pPr marL="1012347" indent="0">
              <a:buNone/>
              <a:defRPr sz="506"/>
            </a:lvl5pPr>
            <a:lvl6pPr marL="1265434" indent="0">
              <a:buNone/>
              <a:defRPr sz="506"/>
            </a:lvl6pPr>
            <a:lvl7pPr marL="1518520" indent="0">
              <a:buNone/>
              <a:defRPr sz="506"/>
            </a:lvl7pPr>
            <a:lvl8pPr marL="1771608" indent="0">
              <a:buNone/>
              <a:defRPr sz="506"/>
            </a:lvl8pPr>
            <a:lvl9pPr marL="2024694" indent="0">
              <a:buNone/>
              <a:defRPr sz="506"/>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FA915C6-CA74-441F-9857-60B241AD743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25806" y="1706695"/>
            <a:ext cx="24094791" cy="3200400"/>
          </a:xfrm>
          <a:prstGeom prst="rect">
            <a:avLst/>
          </a:prstGeom>
          <a:noFill/>
          <a:ln w="9525">
            <a:noFill/>
            <a:miter lim="800000"/>
            <a:headEnd/>
            <a:tailEnd/>
          </a:ln>
        </p:spPr>
        <p:txBody>
          <a:bodyPr vert="horz" wrap="square" lIns="401158" tIns="200580" rIns="401158" bIns="20058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125806" y="5547917"/>
            <a:ext cx="24094791" cy="11520884"/>
          </a:xfrm>
          <a:prstGeom prst="rect">
            <a:avLst/>
          </a:prstGeom>
          <a:noFill/>
          <a:ln w="9525">
            <a:noFill/>
            <a:miter lim="800000"/>
            <a:headEnd/>
            <a:tailEnd/>
          </a:ln>
        </p:spPr>
        <p:txBody>
          <a:bodyPr vert="horz" wrap="square" lIns="401158" tIns="200580" rIns="401158" bIns="20058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25804" y="17495706"/>
            <a:ext cx="5905500" cy="1279790"/>
          </a:xfrm>
          <a:prstGeom prst="rect">
            <a:avLst/>
          </a:prstGeom>
          <a:noFill/>
          <a:ln w="9525">
            <a:noFill/>
            <a:miter lim="800000"/>
            <a:headEnd/>
            <a:tailEnd/>
          </a:ln>
          <a:effectLst/>
        </p:spPr>
        <p:txBody>
          <a:bodyPr vert="horz" wrap="square" lIns="401158" tIns="200580" rIns="401158" bIns="200580" numCol="1" anchor="t" anchorCtr="0" compatLnSpc="1">
            <a:prstTxWarp prst="textNoShape">
              <a:avLst/>
            </a:prstTxWarp>
          </a:bodyPr>
          <a:lstStyle>
            <a:lvl1pPr>
              <a:defRPr sz="3431">
                <a:latin typeface="Times New Roman" pitchFamily="-111" charset="0"/>
                <a:ea typeface="+mn-ea"/>
              </a:defRPr>
            </a:lvl1pPr>
          </a:lstStyle>
          <a:p>
            <a:pPr>
              <a:defRPr/>
            </a:pPr>
            <a:endParaRPr lang="en-US"/>
          </a:p>
        </p:txBody>
      </p:sp>
      <p:sp>
        <p:nvSpPr>
          <p:cNvPr id="1029" name="Rectangle 5"/>
          <p:cNvSpPr>
            <a:spLocks noGrp="1" noChangeArrowheads="1"/>
          </p:cNvSpPr>
          <p:nvPr>
            <p:ph type="ftr" sz="quarter" idx="3"/>
          </p:nvPr>
        </p:nvSpPr>
        <p:spPr bwMode="auto">
          <a:xfrm>
            <a:off x="9685197" y="17495706"/>
            <a:ext cx="8976009" cy="1279790"/>
          </a:xfrm>
          <a:prstGeom prst="rect">
            <a:avLst/>
          </a:prstGeom>
          <a:noFill/>
          <a:ln w="9525">
            <a:noFill/>
            <a:miter lim="800000"/>
            <a:headEnd/>
            <a:tailEnd/>
          </a:ln>
          <a:effectLst/>
        </p:spPr>
        <p:txBody>
          <a:bodyPr vert="horz" wrap="square" lIns="401158" tIns="200580" rIns="401158" bIns="200580" numCol="1" anchor="t" anchorCtr="0" compatLnSpc="1">
            <a:prstTxWarp prst="textNoShape">
              <a:avLst/>
            </a:prstTxWarp>
          </a:bodyPr>
          <a:lstStyle>
            <a:lvl1pPr algn="ctr">
              <a:defRPr sz="3431">
                <a:latin typeface="Times New Roman" pitchFamily="-111" charset="0"/>
                <a:ea typeface="+mn-ea"/>
              </a:defRPr>
            </a:lvl1pPr>
          </a:lstStyle>
          <a:p>
            <a:pPr>
              <a:defRPr/>
            </a:pPr>
            <a:endParaRPr lang="en-US"/>
          </a:p>
        </p:txBody>
      </p:sp>
      <p:sp>
        <p:nvSpPr>
          <p:cNvPr id="1030" name="Rectangle 6"/>
          <p:cNvSpPr>
            <a:spLocks noGrp="1" noChangeArrowheads="1"/>
          </p:cNvSpPr>
          <p:nvPr>
            <p:ph type="sldNum" sz="quarter" idx="4"/>
          </p:nvPr>
        </p:nvSpPr>
        <p:spPr bwMode="auto">
          <a:xfrm>
            <a:off x="20315096" y="17495706"/>
            <a:ext cx="5905500" cy="1279790"/>
          </a:xfrm>
          <a:prstGeom prst="rect">
            <a:avLst/>
          </a:prstGeom>
          <a:noFill/>
          <a:ln w="9525">
            <a:noFill/>
            <a:miter lim="800000"/>
            <a:headEnd/>
            <a:tailEnd/>
          </a:ln>
          <a:effectLst/>
        </p:spPr>
        <p:txBody>
          <a:bodyPr vert="horz" wrap="square" lIns="401158" tIns="200580" rIns="401158" bIns="200580" numCol="1" anchor="t" anchorCtr="0" compatLnSpc="1">
            <a:prstTxWarp prst="textNoShape">
              <a:avLst/>
            </a:prstTxWarp>
          </a:bodyPr>
          <a:lstStyle>
            <a:lvl1pPr algn="r">
              <a:defRPr sz="3431">
                <a:latin typeface="Times New Roman" pitchFamily="18" charset="0"/>
              </a:defRPr>
            </a:lvl1pPr>
          </a:lstStyle>
          <a:p>
            <a:fld id="{4754BC37-9AB9-4D0A-8F24-85526ECF04B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255812" rtl="0" eaLnBrk="0" fontAlgn="base" hangingPunct="0">
        <a:spcBef>
          <a:spcPct val="0"/>
        </a:spcBef>
        <a:spcAft>
          <a:spcPct val="0"/>
        </a:spcAft>
        <a:defRPr sz="10853">
          <a:solidFill>
            <a:schemeClr val="tx2"/>
          </a:solidFill>
          <a:latin typeface="+mj-lt"/>
          <a:ea typeface="ＭＳ Ｐゴシック" pitchFamily="-65" charset="-128"/>
          <a:cs typeface="ＭＳ Ｐゴシック" pitchFamily="-65" charset="-128"/>
        </a:defRPr>
      </a:lvl1pPr>
      <a:lvl2pPr algn="ctr" defTabSz="2255812" rtl="0" eaLnBrk="0" fontAlgn="base" hangingPunct="0">
        <a:spcBef>
          <a:spcPct val="0"/>
        </a:spcBef>
        <a:spcAft>
          <a:spcPct val="0"/>
        </a:spcAft>
        <a:defRPr sz="10853">
          <a:solidFill>
            <a:schemeClr val="tx2"/>
          </a:solidFill>
          <a:latin typeface="Times New Roman" pitchFamily="-65" charset="0"/>
          <a:ea typeface="ＭＳ Ｐゴシック" pitchFamily="-65" charset="-128"/>
          <a:cs typeface="ＭＳ Ｐゴシック" pitchFamily="-65" charset="-128"/>
        </a:defRPr>
      </a:lvl2pPr>
      <a:lvl3pPr algn="ctr" defTabSz="2255812" rtl="0" eaLnBrk="0" fontAlgn="base" hangingPunct="0">
        <a:spcBef>
          <a:spcPct val="0"/>
        </a:spcBef>
        <a:spcAft>
          <a:spcPct val="0"/>
        </a:spcAft>
        <a:defRPr sz="10853">
          <a:solidFill>
            <a:schemeClr val="tx2"/>
          </a:solidFill>
          <a:latin typeface="Times New Roman" pitchFamily="-65" charset="0"/>
          <a:ea typeface="ＭＳ Ｐゴシック" pitchFamily="-65" charset="-128"/>
          <a:cs typeface="ＭＳ Ｐゴシック" pitchFamily="-65" charset="-128"/>
        </a:defRPr>
      </a:lvl3pPr>
      <a:lvl4pPr algn="ctr" defTabSz="2255812" rtl="0" eaLnBrk="0" fontAlgn="base" hangingPunct="0">
        <a:spcBef>
          <a:spcPct val="0"/>
        </a:spcBef>
        <a:spcAft>
          <a:spcPct val="0"/>
        </a:spcAft>
        <a:defRPr sz="10853">
          <a:solidFill>
            <a:schemeClr val="tx2"/>
          </a:solidFill>
          <a:latin typeface="Times New Roman" pitchFamily="-65" charset="0"/>
          <a:ea typeface="ＭＳ Ｐゴシック" pitchFamily="-65" charset="-128"/>
          <a:cs typeface="ＭＳ Ｐゴシック" pitchFamily="-65" charset="-128"/>
        </a:defRPr>
      </a:lvl4pPr>
      <a:lvl5pPr algn="ctr" defTabSz="2255812" rtl="0" eaLnBrk="0" fontAlgn="base" hangingPunct="0">
        <a:spcBef>
          <a:spcPct val="0"/>
        </a:spcBef>
        <a:spcAft>
          <a:spcPct val="0"/>
        </a:spcAft>
        <a:defRPr sz="10853">
          <a:solidFill>
            <a:schemeClr val="tx2"/>
          </a:solidFill>
          <a:latin typeface="Times New Roman" pitchFamily="-65" charset="0"/>
          <a:ea typeface="ＭＳ Ｐゴシック" pitchFamily="-65" charset="-128"/>
          <a:cs typeface="ＭＳ Ｐゴシック" pitchFamily="-65" charset="-128"/>
        </a:defRPr>
      </a:lvl5pPr>
      <a:lvl6pPr marL="253087" algn="ctr" defTabSz="2255812" rtl="0" fontAlgn="base">
        <a:spcBef>
          <a:spcPct val="0"/>
        </a:spcBef>
        <a:spcAft>
          <a:spcPct val="0"/>
        </a:spcAft>
        <a:defRPr sz="10853">
          <a:solidFill>
            <a:schemeClr val="tx2"/>
          </a:solidFill>
          <a:latin typeface="Times New Roman" pitchFamily="-65" charset="0"/>
        </a:defRPr>
      </a:lvl6pPr>
      <a:lvl7pPr marL="506174" algn="ctr" defTabSz="2255812" rtl="0" fontAlgn="base">
        <a:spcBef>
          <a:spcPct val="0"/>
        </a:spcBef>
        <a:spcAft>
          <a:spcPct val="0"/>
        </a:spcAft>
        <a:defRPr sz="10853">
          <a:solidFill>
            <a:schemeClr val="tx2"/>
          </a:solidFill>
          <a:latin typeface="Times New Roman" pitchFamily="-65" charset="0"/>
        </a:defRPr>
      </a:lvl7pPr>
      <a:lvl8pPr marL="759260" algn="ctr" defTabSz="2255812" rtl="0" fontAlgn="base">
        <a:spcBef>
          <a:spcPct val="0"/>
        </a:spcBef>
        <a:spcAft>
          <a:spcPct val="0"/>
        </a:spcAft>
        <a:defRPr sz="10853">
          <a:solidFill>
            <a:schemeClr val="tx2"/>
          </a:solidFill>
          <a:latin typeface="Times New Roman" pitchFamily="-65" charset="0"/>
        </a:defRPr>
      </a:lvl8pPr>
      <a:lvl9pPr marL="1012347" algn="ctr" defTabSz="2255812" rtl="0" fontAlgn="base">
        <a:spcBef>
          <a:spcPct val="0"/>
        </a:spcBef>
        <a:spcAft>
          <a:spcPct val="0"/>
        </a:spcAft>
        <a:defRPr sz="10853">
          <a:solidFill>
            <a:schemeClr val="tx2"/>
          </a:solidFill>
          <a:latin typeface="Times New Roman" pitchFamily="-65" charset="0"/>
        </a:defRPr>
      </a:lvl9pPr>
    </p:titleStyle>
    <p:bodyStyle>
      <a:lvl1pPr marL="846260" indent="-846260" algn="l" defTabSz="2255812" rtl="0" eaLnBrk="0" fontAlgn="base" hangingPunct="0">
        <a:spcBef>
          <a:spcPct val="20000"/>
        </a:spcBef>
        <a:spcAft>
          <a:spcPct val="0"/>
        </a:spcAft>
        <a:buChar char="•"/>
        <a:defRPr sz="7930">
          <a:solidFill>
            <a:schemeClr val="tx1"/>
          </a:solidFill>
          <a:latin typeface="+mn-lt"/>
          <a:ea typeface="ＭＳ Ｐゴシック" pitchFamily="-65" charset="-128"/>
          <a:cs typeface="ＭＳ Ｐゴシック" pitchFamily="-65" charset="-128"/>
        </a:defRPr>
      </a:lvl1pPr>
      <a:lvl2pPr marL="1833122" indent="-704776" algn="l" defTabSz="2255812" rtl="0" eaLnBrk="0" fontAlgn="base" hangingPunct="0">
        <a:spcBef>
          <a:spcPct val="20000"/>
        </a:spcBef>
        <a:spcAft>
          <a:spcPct val="0"/>
        </a:spcAft>
        <a:buChar char="–"/>
        <a:defRPr sz="6917">
          <a:solidFill>
            <a:schemeClr val="tx1"/>
          </a:solidFill>
          <a:latin typeface="+mn-lt"/>
          <a:ea typeface="ＭＳ Ｐゴシック" pitchFamily="-65" charset="-128"/>
        </a:defRPr>
      </a:lvl2pPr>
      <a:lvl3pPr marL="2819985" indent="-564173" algn="l" defTabSz="2255812" rtl="0" eaLnBrk="0" fontAlgn="base" hangingPunct="0">
        <a:spcBef>
          <a:spcPct val="20000"/>
        </a:spcBef>
        <a:spcAft>
          <a:spcPct val="0"/>
        </a:spcAft>
        <a:buChar char="•"/>
        <a:defRPr sz="5905">
          <a:solidFill>
            <a:schemeClr val="tx1"/>
          </a:solidFill>
          <a:latin typeface="+mn-lt"/>
          <a:ea typeface="ＭＳ Ｐゴシック" pitchFamily="-65" charset="-128"/>
        </a:defRPr>
      </a:lvl3pPr>
      <a:lvl4pPr marL="3948330" indent="-564173" algn="l" defTabSz="2255812" rtl="0" eaLnBrk="0" fontAlgn="base" hangingPunct="0">
        <a:spcBef>
          <a:spcPct val="20000"/>
        </a:spcBef>
        <a:spcAft>
          <a:spcPct val="0"/>
        </a:spcAft>
        <a:buChar char="–"/>
        <a:defRPr sz="4948">
          <a:solidFill>
            <a:schemeClr val="tx1"/>
          </a:solidFill>
          <a:latin typeface="+mn-lt"/>
          <a:ea typeface="ＭＳ Ｐゴシック" pitchFamily="-65" charset="-128"/>
        </a:defRPr>
      </a:lvl4pPr>
      <a:lvl5pPr marL="5075794" indent="-563294" algn="l" defTabSz="2255812" rtl="0" eaLnBrk="0" fontAlgn="base" hangingPunct="0">
        <a:spcBef>
          <a:spcPct val="20000"/>
        </a:spcBef>
        <a:spcAft>
          <a:spcPct val="0"/>
        </a:spcAft>
        <a:buChar char="»"/>
        <a:defRPr sz="4948">
          <a:solidFill>
            <a:schemeClr val="tx1"/>
          </a:solidFill>
          <a:latin typeface="+mn-lt"/>
          <a:ea typeface="ＭＳ Ｐゴシック" pitchFamily="-65" charset="-128"/>
        </a:defRPr>
      </a:lvl5pPr>
      <a:lvl6pPr marL="5328883" indent="-563294" algn="l" defTabSz="2255812" rtl="0" fontAlgn="base">
        <a:spcBef>
          <a:spcPct val="20000"/>
        </a:spcBef>
        <a:spcAft>
          <a:spcPct val="0"/>
        </a:spcAft>
        <a:buChar char="»"/>
        <a:defRPr sz="4948">
          <a:solidFill>
            <a:schemeClr val="tx1"/>
          </a:solidFill>
          <a:latin typeface="+mn-lt"/>
          <a:ea typeface="ＭＳ Ｐゴシック" pitchFamily="-65" charset="-128"/>
        </a:defRPr>
      </a:lvl6pPr>
      <a:lvl7pPr marL="5581968" indent="-563294" algn="l" defTabSz="2255812" rtl="0" fontAlgn="base">
        <a:spcBef>
          <a:spcPct val="20000"/>
        </a:spcBef>
        <a:spcAft>
          <a:spcPct val="0"/>
        </a:spcAft>
        <a:buChar char="»"/>
        <a:defRPr sz="4948">
          <a:solidFill>
            <a:schemeClr val="tx1"/>
          </a:solidFill>
          <a:latin typeface="+mn-lt"/>
          <a:ea typeface="ＭＳ Ｐゴシック" pitchFamily="-65" charset="-128"/>
        </a:defRPr>
      </a:lvl7pPr>
      <a:lvl8pPr marL="5835055" indent="-563294" algn="l" defTabSz="2255812" rtl="0" fontAlgn="base">
        <a:spcBef>
          <a:spcPct val="20000"/>
        </a:spcBef>
        <a:spcAft>
          <a:spcPct val="0"/>
        </a:spcAft>
        <a:buChar char="»"/>
        <a:defRPr sz="4948">
          <a:solidFill>
            <a:schemeClr val="tx1"/>
          </a:solidFill>
          <a:latin typeface="+mn-lt"/>
          <a:ea typeface="ＭＳ Ｐゴシック" pitchFamily="-65" charset="-128"/>
        </a:defRPr>
      </a:lvl8pPr>
      <a:lvl9pPr marL="6088143" indent="-563294" algn="l" defTabSz="2255812" rtl="0" fontAlgn="base">
        <a:spcBef>
          <a:spcPct val="20000"/>
        </a:spcBef>
        <a:spcAft>
          <a:spcPct val="0"/>
        </a:spcAft>
        <a:buChar char="»"/>
        <a:defRPr sz="4948">
          <a:solidFill>
            <a:schemeClr val="tx1"/>
          </a:solidFill>
          <a:latin typeface="+mn-lt"/>
          <a:ea typeface="ＭＳ Ｐゴシック" pitchFamily="-65" charset="-128"/>
        </a:defRPr>
      </a:lvl9pPr>
    </p:bodyStyle>
    <p:otherStyle>
      <a:defPPr>
        <a:defRPr lang="en-US"/>
      </a:defPPr>
      <a:lvl1pPr marL="0" algn="l" defTabSz="253087" rtl="0" eaLnBrk="1" latinLnBrk="0" hangingPunct="1">
        <a:defRPr sz="1013" kern="1200">
          <a:solidFill>
            <a:schemeClr val="tx1"/>
          </a:solidFill>
          <a:latin typeface="+mn-lt"/>
          <a:ea typeface="+mn-ea"/>
          <a:cs typeface="+mn-cs"/>
        </a:defRPr>
      </a:lvl1pPr>
      <a:lvl2pPr marL="253087" algn="l" defTabSz="253087" rtl="0" eaLnBrk="1" latinLnBrk="0" hangingPunct="1">
        <a:defRPr sz="1013" kern="1200">
          <a:solidFill>
            <a:schemeClr val="tx1"/>
          </a:solidFill>
          <a:latin typeface="+mn-lt"/>
          <a:ea typeface="+mn-ea"/>
          <a:cs typeface="+mn-cs"/>
        </a:defRPr>
      </a:lvl2pPr>
      <a:lvl3pPr marL="506174" algn="l" defTabSz="253087" rtl="0" eaLnBrk="1" latinLnBrk="0" hangingPunct="1">
        <a:defRPr sz="1013" kern="1200">
          <a:solidFill>
            <a:schemeClr val="tx1"/>
          </a:solidFill>
          <a:latin typeface="+mn-lt"/>
          <a:ea typeface="+mn-ea"/>
          <a:cs typeface="+mn-cs"/>
        </a:defRPr>
      </a:lvl3pPr>
      <a:lvl4pPr marL="759260" algn="l" defTabSz="253087" rtl="0" eaLnBrk="1" latinLnBrk="0" hangingPunct="1">
        <a:defRPr sz="1013" kern="1200">
          <a:solidFill>
            <a:schemeClr val="tx1"/>
          </a:solidFill>
          <a:latin typeface="+mn-lt"/>
          <a:ea typeface="+mn-ea"/>
          <a:cs typeface="+mn-cs"/>
        </a:defRPr>
      </a:lvl4pPr>
      <a:lvl5pPr marL="1012347" algn="l" defTabSz="253087" rtl="0" eaLnBrk="1" latinLnBrk="0" hangingPunct="1">
        <a:defRPr sz="1013" kern="1200">
          <a:solidFill>
            <a:schemeClr val="tx1"/>
          </a:solidFill>
          <a:latin typeface="+mn-lt"/>
          <a:ea typeface="+mn-ea"/>
          <a:cs typeface="+mn-cs"/>
        </a:defRPr>
      </a:lvl5pPr>
      <a:lvl6pPr marL="1265434" algn="l" defTabSz="253087" rtl="0" eaLnBrk="1" latinLnBrk="0" hangingPunct="1">
        <a:defRPr sz="1013" kern="1200">
          <a:solidFill>
            <a:schemeClr val="tx1"/>
          </a:solidFill>
          <a:latin typeface="+mn-lt"/>
          <a:ea typeface="+mn-ea"/>
          <a:cs typeface="+mn-cs"/>
        </a:defRPr>
      </a:lvl6pPr>
      <a:lvl7pPr marL="1518520" algn="l" defTabSz="253087" rtl="0" eaLnBrk="1" latinLnBrk="0" hangingPunct="1">
        <a:defRPr sz="1013" kern="1200">
          <a:solidFill>
            <a:schemeClr val="tx1"/>
          </a:solidFill>
          <a:latin typeface="+mn-lt"/>
          <a:ea typeface="+mn-ea"/>
          <a:cs typeface="+mn-cs"/>
        </a:defRPr>
      </a:lvl7pPr>
      <a:lvl8pPr marL="1771608" algn="l" defTabSz="253087" rtl="0" eaLnBrk="1" latinLnBrk="0" hangingPunct="1">
        <a:defRPr sz="1013" kern="1200">
          <a:solidFill>
            <a:schemeClr val="tx1"/>
          </a:solidFill>
          <a:latin typeface="+mn-lt"/>
          <a:ea typeface="+mn-ea"/>
          <a:cs typeface="+mn-cs"/>
        </a:defRPr>
      </a:lvl8pPr>
      <a:lvl9pPr marL="2024694" algn="l" defTabSz="253087"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chart" Target="../charts/chart1.xml"/><Relationship Id="rId26" Type="http://schemas.openxmlformats.org/officeDocument/2006/relationships/image" Target="../media/image21.png"/><Relationship Id="rId39" Type="http://schemas.openxmlformats.org/officeDocument/2006/relationships/image" Target="../media/image34.png"/><Relationship Id="rId21" Type="http://schemas.openxmlformats.org/officeDocument/2006/relationships/image" Target="../media/image16.png"/><Relationship Id="rId34" Type="http://schemas.openxmlformats.org/officeDocument/2006/relationships/image" Target="../media/image29.png"/><Relationship Id="rId42" Type="http://schemas.openxmlformats.org/officeDocument/2006/relationships/image" Target="../media/image37.png"/><Relationship Id="rId47" Type="http://schemas.openxmlformats.org/officeDocument/2006/relationships/image" Target="../media/image41.png"/><Relationship Id="rId50" Type="http://schemas.openxmlformats.org/officeDocument/2006/relationships/image" Target="../media/image44.png"/><Relationship Id="rId55" Type="http://schemas.openxmlformats.org/officeDocument/2006/relationships/image" Target="../media/image49.png"/><Relationship Id="rId63" Type="http://schemas.openxmlformats.org/officeDocument/2006/relationships/image" Target="../media/image57.png"/><Relationship Id="rId68" Type="http://schemas.openxmlformats.org/officeDocument/2006/relationships/image" Target="../media/image62.png"/><Relationship Id="rId7" Type="http://schemas.openxmlformats.org/officeDocument/2006/relationships/image" Target="../media/image5.jpg"/><Relationship Id="rId2" Type="http://schemas.openxmlformats.org/officeDocument/2006/relationships/notesSlide" Target="../notesSlides/notesSlide1.xml"/><Relationship Id="rId16" Type="http://schemas.microsoft.com/office/2007/relationships/hdphoto" Target="../media/hdphoto2.wdp"/><Relationship Id="rId29"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19.png"/><Relationship Id="rId32" Type="http://schemas.openxmlformats.org/officeDocument/2006/relationships/image" Target="../media/image27.png"/><Relationship Id="rId37" Type="http://schemas.openxmlformats.org/officeDocument/2006/relationships/image" Target="../media/image32.png"/><Relationship Id="rId40" Type="http://schemas.openxmlformats.org/officeDocument/2006/relationships/image" Target="../media/image35.png"/><Relationship Id="rId45" Type="http://schemas.openxmlformats.org/officeDocument/2006/relationships/image" Target="../media/image39.png"/><Relationship Id="rId53" Type="http://schemas.openxmlformats.org/officeDocument/2006/relationships/image" Target="../media/image47.png"/><Relationship Id="rId58" Type="http://schemas.openxmlformats.org/officeDocument/2006/relationships/image" Target="../media/image52.png"/><Relationship Id="rId66" Type="http://schemas.openxmlformats.org/officeDocument/2006/relationships/image" Target="../media/image60.png"/><Relationship Id="rId5" Type="http://schemas.openxmlformats.org/officeDocument/2006/relationships/image" Target="../media/image3.jpeg"/><Relationship Id="rId15" Type="http://schemas.openxmlformats.org/officeDocument/2006/relationships/image" Target="../media/image12.png"/><Relationship Id="rId23" Type="http://schemas.openxmlformats.org/officeDocument/2006/relationships/image" Target="../media/image18.png"/><Relationship Id="rId28" Type="http://schemas.openxmlformats.org/officeDocument/2006/relationships/image" Target="../media/image23.png"/><Relationship Id="rId36" Type="http://schemas.openxmlformats.org/officeDocument/2006/relationships/image" Target="../media/image31.png"/><Relationship Id="rId49" Type="http://schemas.openxmlformats.org/officeDocument/2006/relationships/image" Target="../media/image43.png"/><Relationship Id="rId57" Type="http://schemas.openxmlformats.org/officeDocument/2006/relationships/image" Target="../media/image51.png"/><Relationship Id="rId61" Type="http://schemas.openxmlformats.org/officeDocument/2006/relationships/image" Target="../media/image55.png"/><Relationship Id="rId10" Type="http://schemas.openxmlformats.org/officeDocument/2006/relationships/image" Target="../media/image8.png"/><Relationship Id="rId19" Type="http://schemas.openxmlformats.org/officeDocument/2006/relationships/image" Target="../media/image14.png"/><Relationship Id="rId31" Type="http://schemas.openxmlformats.org/officeDocument/2006/relationships/image" Target="../media/image26.png"/><Relationship Id="rId44" Type="http://schemas.openxmlformats.org/officeDocument/2006/relationships/image" Target="../media/image38.png"/><Relationship Id="rId52" Type="http://schemas.openxmlformats.org/officeDocument/2006/relationships/image" Target="../media/image46.png"/><Relationship Id="rId60" Type="http://schemas.openxmlformats.org/officeDocument/2006/relationships/image" Target="../media/image54.jpg"/><Relationship Id="rId65" Type="http://schemas.openxmlformats.org/officeDocument/2006/relationships/image" Target="../media/image59.png"/><Relationship Id="rId4" Type="http://schemas.openxmlformats.org/officeDocument/2006/relationships/image" Target="../media/image2.png"/><Relationship Id="rId9" Type="http://schemas.openxmlformats.org/officeDocument/2006/relationships/image" Target="../media/image7.jpeg"/><Relationship Id="rId14" Type="http://schemas.microsoft.com/office/2007/relationships/hdphoto" Target="../media/hdphoto1.wdp"/><Relationship Id="rId22" Type="http://schemas.openxmlformats.org/officeDocument/2006/relationships/image" Target="../media/image17.png"/><Relationship Id="rId27" Type="http://schemas.openxmlformats.org/officeDocument/2006/relationships/image" Target="../media/image22.png"/><Relationship Id="rId30" Type="http://schemas.openxmlformats.org/officeDocument/2006/relationships/image" Target="../media/image25.png"/><Relationship Id="rId35" Type="http://schemas.openxmlformats.org/officeDocument/2006/relationships/image" Target="../media/image30.png"/><Relationship Id="rId43" Type="http://schemas.microsoft.com/office/2007/relationships/hdphoto" Target="../media/hdphoto3.wdp"/><Relationship Id="rId48" Type="http://schemas.openxmlformats.org/officeDocument/2006/relationships/image" Target="../media/image42.png"/><Relationship Id="rId56" Type="http://schemas.openxmlformats.org/officeDocument/2006/relationships/image" Target="../media/image50.png"/><Relationship Id="rId64" Type="http://schemas.openxmlformats.org/officeDocument/2006/relationships/image" Target="../media/image58.png"/><Relationship Id="rId69" Type="http://schemas.openxmlformats.org/officeDocument/2006/relationships/image" Target="../media/image63.png"/><Relationship Id="rId8" Type="http://schemas.openxmlformats.org/officeDocument/2006/relationships/image" Target="../media/image6.png"/><Relationship Id="rId51" Type="http://schemas.openxmlformats.org/officeDocument/2006/relationships/image" Target="../media/image45.png"/><Relationship Id="rId3" Type="http://schemas.openxmlformats.org/officeDocument/2006/relationships/image" Target="../media/image1.png"/><Relationship Id="rId12" Type="http://schemas.openxmlformats.org/officeDocument/2006/relationships/image" Target="../media/image10.png"/><Relationship Id="rId17" Type="http://schemas.openxmlformats.org/officeDocument/2006/relationships/image" Target="../media/image13.jpeg"/><Relationship Id="rId25" Type="http://schemas.openxmlformats.org/officeDocument/2006/relationships/image" Target="../media/image20.png"/><Relationship Id="rId33" Type="http://schemas.openxmlformats.org/officeDocument/2006/relationships/image" Target="../media/image28.jpg"/><Relationship Id="rId38" Type="http://schemas.openxmlformats.org/officeDocument/2006/relationships/image" Target="../media/image33.png"/><Relationship Id="rId46" Type="http://schemas.openxmlformats.org/officeDocument/2006/relationships/image" Target="../media/image40.png"/><Relationship Id="rId59" Type="http://schemas.openxmlformats.org/officeDocument/2006/relationships/image" Target="../media/image53.png"/><Relationship Id="rId67" Type="http://schemas.openxmlformats.org/officeDocument/2006/relationships/image" Target="../media/image61.png"/><Relationship Id="rId20" Type="http://schemas.openxmlformats.org/officeDocument/2006/relationships/image" Target="../media/image15.png"/><Relationship Id="rId41" Type="http://schemas.openxmlformats.org/officeDocument/2006/relationships/image" Target="../media/image36.png"/><Relationship Id="rId54" Type="http://schemas.openxmlformats.org/officeDocument/2006/relationships/image" Target="../media/image48.png"/><Relationship Id="rId62" Type="http://schemas.openxmlformats.org/officeDocument/2006/relationships/image" Target="../media/image5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78"/>
          <p:cNvSpPr>
            <a:spLocks noChangeArrowheads="1"/>
          </p:cNvSpPr>
          <p:nvPr/>
        </p:nvSpPr>
        <p:spPr bwMode="auto">
          <a:xfrm>
            <a:off x="488113" y="340433"/>
            <a:ext cx="27432000" cy="18288000"/>
          </a:xfrm>
          <a:prstGeom prst="rect">
            <a:avLst/>
          </a:prstGeom>
          <a:solidFill>
            <a:srgbClr val="FFFFE1"/>
          </a:solidFill>
          <a:ln w="9525">
            <a:solidFill>
              <a:schemeClr val="tx1"/>
            </a:solidFill>
            <a:miter lim="800000"/>
            <a:headEnd/>
            <a:tailEnd/>
          </a:ln>
        </p:spPr>
        <p:txBody>
          <a:bodyPr wrap="none" lIns="50614" tIns="25306" rIns="50614" bIns="25306" anchor="ctr"/>
          <a:lstStyle/>
          <a:p>
            <a:endParaRPr lang="en-US" sz="1001" dirty="0"/>
          </a:p>
        </p:txBody>
      </p:sp>
      <p:sp>
        <p:nvSpPr>
          <p:cNvPr id="7" name="직사각형 6"/>
          <p:cNvSpPr/>
          <p:nvPr/>
        </p:nvSpPr>
        <p:spPr>
          <a:xfrm>
            <a:off x="720436" y="4161571"/>
            <a:ext cx="7601315" cy="14288474"/>
          </a:xfrm>
          <a:prstGeom prst="rect">
            <a:avLst/>
          </a:prstGeom>
          <a:solidFill>
            <a:srgbClr val="B5D69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80" name="직사각형 79"/>
          <p:cNvSpPr/>
          <p:nvPr/>
        </p:nvSpPr>
        <p:spPr>
          <a:xfrm>
            <a:off x="8496177" y="4161570"/>
            <a:ext cx="9517273" cy="14288475"/>
          </a:xfrm>
          <a:prstGeom prst="rect">
            <a:avLst/>
          </a:prstGeom>
          <a:solidFill>
            <a:srgbClr val="B5D69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81" name="직사각형 80"/>
          <p:cNvSpPr/>
          <p:nvPr/>
        </p:nvSpPr>
        <p:spPr>
          <a:xfrm>
            <a:off x="18137748" y="4161569"/>
            <a:ext cx="9559138" cy="14288476"/>
          </a:xfrm>
          <a:prstGeom prst="rect">
            <a:avLst/>
          </a:prstGeom>
          <a:solidFill>
            <a:srgbClr val="B5D69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4344" name="Text Box 14"/>
          <p:cNvSpPr txBox="1">
            <a:spLocks noChangeArrowheads="1"/>
          </p:cNvSpPr>
          <p:nvPr/>
        </p:nvSpPr>
        <p:spPr bwMode="auto">
          <a:xfrm>
            <a:off x="8321751" y="2388164"/>
            <a:ext cx="11764726" cy="1065836"/>
          </a:xfrm>
          <a:prstGeom prst="rect">
            <a:avLst/>
          </a:prstGeom>
          <a:noFill/>
          <a:ln w="12700">
            <a:noFill/>
            <a:miter lim="800000"/>
            <a:headEnd/>
            <a:tailEnd/>
          </a:ln>
        </p:spPr>
        <p:txBody>
          <a:bodyPr wrap="square" lIns="151844" tIns="151844" rIns="151844" bIns="151844">
            <a:spAutoFit/>
          </a:bodyPr>
          <a:lstStyle/>
          <a:p>
            <a:pPr algn="ctr">
              <a:spcAft>
                <a:spcPts val="0"/>
              </a:spcAft>
            </a:pPr>
            <a:r>
              <a:rPr lang="de-DE" sz="2000" i="1" dirty="0">
                <a:latin typeface="Times New Roman"/>
                <a:ea typeface="Times New Roman"/>
              </a:rPr>
              <a:t>K. Park, J. Kang, G. Sohn</a:t>
            </a:r>
            <a:endParaRPr lang="de-DE" sz="2000" i="1" baseline="30000" dirty="0">
              <a:latin typeface="Times New Roman"/>
              <a:ea typeface="Times New Roman"/>
            </a:endParaRPr>
          </a:p>
          <a:p>
            <a:pPr algn="ctr">
              <a:spcAft>
                <a:spcPts val="0"/>
              </a:spcAft>
            </a:pPr>
            <a:endParaRPr lang="de-DE" sz="2200" i="1" baseline="30000" dirty="0">
              <a:solidFill>
                <a:srgbClr val="FF0000"/>
              </a:solidFill>
              <a:latin typeface="Times New Roman"/>
              <a:ea typeface="Times New Roman"/>
            </a:endParaRPr>
          </a:p>
          <a:p>
            <a:pPr algn="ctr">
              <a:spcAft>
                <a:spcPts val="0"/>
              </a:spcAft>
            </a:pPr>
            <a:r>
              <a:rPr lang="en-GB" sz="2200" baseline="30000" dirty="0">
                <a:latin typeface="Times New Roman" panose="02020603050405020304" pitchFamily="18" charset="0"/>
                <a:ea typeface="Times New Roman" panose="02020603050405020304" pitchFamily="18" charset="0"/>
              </a:rPr>
              <a:t> Dept. of Earth &amp; Space Science &amp; Engineering, York University Toronto, M3J1P3 Canada - (kunwoo7, jkang99 ,</a:t>
            </a:r>
            <a:r>
              <a:rPr lang="en-GB" sz="2200" baseline="30000" dirty="0" err="1">
                <a:latin typeface="Times New Roman" panose="02020603050405020304" pitchFamily="18" charset="0"/>
                <a:ea typeface="Times New Roman" panose="02020603050405020304" pitchFamily="18" charset="0"/>
              </a:rPr>
              <a:t>gsohn</a:t>
            </a:r>
            <a:r>
              <a:rPr lang="en-GB" sz="2200" baseline="30000" dirty="0">
                <a:latin typeface="Times New Roman" panose="02020603050405020304" pitchFamily="18" charset="0"/>
                <a:ea typeface="Times New Roman" panose="02020603050405020304" pitchFamily="18" charset="0"/>
              </a:rPr>
              <a:t>)@yorku.ca</a:t>
            </a:r>
          </a:p>
        </p:txBody>
      </p:sp>
      <p:sp>
        <p:nvSpPr>
          <p:cNvPr id="14389" name="Rectangle 180"/>
          <p:cNvSpPr>
            <a:spLocks noChangeArrowheads="1"/>
          </p:cNvSpPr>
          <p:nvPr/>
        </p:nvSpPr>
        <p:spPr bwMode="auto">
          <a:xfrm>
            <a:off x="7932770" y="1110458"/>
            <a:ext cx="12542686" cy="1035991"/>
          </a:xfrm>
          <a:prstGeom prst="rect">
            <a:avLst/>
          </a:prstGeom>
          <a:noFill/>
          <a:ln w="9525">
            <a:noFill/>
            <a:miter lim="800000"/>
            <a:headEnd/>
            <a:tailEnd/>
          </a:ln>
        </p:spPr>
        <p:txBody>
          <a:bodyPr wrap="square" lIns="50614" tIns="25306" rIns="50614" bIns="25306">
            <a:spAutoFit/>
          </a:bodyPr>
          <a:lstStyle/>
          <a:p>
            <a:pPr algn="ctr"/>
            <a:r>
              <a:rPr lang="en-US" sz="3200" b="1" dirty="0"/>
              <a:t>ULTRA-WIDEBAND-BASED RANGE-ONLY SLAM FOR UAV LOCALIZATION IN OUTDOOR ENVIRONMEMT</a:t>
            </a:r>
          </a:p>
        </p:txBody>
      </p:sp>
      <p:pic>
        <p:nvPicPr>
          <p:cNvPr id="2" name="Picture 1"/>
          <p:cNvPicPr>
            <a:picLocks noChangeAspect="1"/>
          </p:cNvPicPr>
          <p:nvPr/>
        </p:nvPicPr>
        <p:blipFill>
          <a:blip r:embed="rId3"/>
          <a:stretch>
            <a:fillRect/>
          </a:stretch>
        </p:blipFill>
        <p:spPr>
          <a:xfrm>
            <a:off x="3730555" y="1269924"/>
            <a:ext cx="2893760" cy="2109470"/>
          </a:xfrm>
          <a:prstGeom prst="rect">
            <a:avLst/>
          </a:prstGeom>
        </p:spPr>
      </p:pic>
      <p:pic>
        <p:nvPicPr>
          <p:cNvPr id="22" name="Picture 21"/>
          <p:cNvPicPr>
            <a:picLocks noChangeAspect="1"/>
          </p:cNvPicPr>
          <p:nvPr/>
        </p:nvPicPr>
        <p:blipFill>
          <a:blip r:embed="rId4"/>
          <a:stretch>
            <a:fillRect/>
          </a:stretch>
        </p:blipFill>
        <p:spPr>
          <a:xfrm>
            <a:off x="1343439" y="1271741"/>
            <a:ext cx="1997103" cy="2363592"/>
          </a:xfrm>
          <a:prstGeom prst="rect">
            <a:avLst/>
          </a:prstGeom>
        </p:spPr>
      </p:pic>
      <p:pic>
        <p:nvPicPr>
          <p:cNvPr id="52" name="Picture 3"/>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4588035" y="2657883"/>
            <a:ext cx="2874162" cy="1253343"/>
          </a:xfrm>
          <a:prstGeom prst="rect">
            <a:avLst/>
          </a:prstGeom>
        </p:spPr>
      </p:pic>
      <p:sp>
        <p:nvSpPr>
          <p:cNvPr id="53" name="Text Box 7"/>
          <p:cNvSpPr txBox="1">
            <a:spLocks noChangeArrowheads="1"/>
          </p:cNvSpPr>
          <p:nvPr/>
        </p:nvSpPr>
        <p:spPr bwMode="auto">
          <a:xfrm>
            <a:off x="1011111" y="4367324"/>
            <a:ext cx="7065804" cy="5624080"/>
          </a:xfrm>
          <a:prstGeom prst="rect">
            <a:avLst/>
          </a:prstGeom>
          <a:solidFill>
            <a:schemeClr val="bg1"/>
          </a:solidFill>
          <a:ln w="12700">
            <a:solidFill>
              <a:schemeClr val="hlink"/>
            </a:solidFill>
            <a:miter lim="800000"/>
            <a:headEnd/>
            <a:tailEnd/>
          </a:ln>
        </p:spPr>
        <p:txBody>
          <a:bodyPr lIns="257110" tIns="154266" rIns="257110" bIns="257110"/>
          <a:lstStyle/>
          <a:p>
            <a:pPr algn="just">
              <a:spcBef>
                <a:spcPts val="599"/>
              </a:spcBef>
              <a:spcAft>
                <a:spcPts val="599"/>
              </a:spcAft>
              <a:tabLst>
                <a:tab pos="276814" algn="l"/>
              </a:tabLst>
            </a:pPr>
            <a:r>
              <a:rPr lang="en-US" sz="2400" b="1" dirty="0">
                <a:solidFill>
                  <a:srgbClr val="FF8000"/>
                </a:solidFill>
                <a:latin typeface="Helvetica" panose="020B0604020202020204" pitchFamily="34" charset="0"/>
                <a:cs typeface="Helvetica" panose="020B0604020202020204" pitchFamily="34" charset="0"/>
              </a:rPr>
              <a:t>Background</a:t>
            </a:r>
          </a:p>
          <a:p>
            <a:pPr latinLnBrk="1"/>
            <a:endParaRPr lang="en-US" sz="1800" dirty="0">
              <a:latin typeface="+mn-lt"/>
            </a:endParaRPr>
          </a:p>
          <a:p>
            <a:pPr latinLnBrk="1"/>
            <a:endParaRPr lang="en-US" sz="1800" dirty="0">
              <a:latin typeface="+mn-lt"/>
            </a:endParaRPr>
          </a:p>
          <a:p>
            <a:pPr latinLnBrk="1"/>
            <a:endParaRPr lang="en-US" sz="1800" dirty="0">
              <a:latin typeface="+mn-lt"/>
            </a:endParaRPr>
          </a:p>
          <a:p>
            <a:pPr latinLnBrk="1"/>
            <a:endParaRPr lang="en-US" sz="1800" dirty="0">
              <a:latin typeface="+mn-lt"/>
            </a:endParaRPr>
          </a:p>
          <a:p>
            <a:pPr latinLnBrk="1"/>
            <a:endParaRPr lang="en-US" sz="1800" dirty="0">
              <a:latin typeface="+mn-lt"/>
            </a:endParaRPr>
          </a:p>
          <a:p>
            <a:pPr latinLnBrk="1"/>
            <a:endParaRPr lang="en-US" sz="1800" dirty="0">
              <a:latin typeface="+mn-lt"/>
            </a:endParaRPr>
          </a:p>
          <a:p>
            <a:pPr latinLnBrk="1"/>
            <a:endParaRPr lang="en-US" sz="1800" dirty="0">
              <a:latin typeface="+mn-lt"/>
            </a:endParaRPr>
          </a:p>
          <a:p>
            <a:pPr latinLnBrk="1"/>
            <a:endParaRPr lang="en-US" sz="1800" dirty="0">
              <a:latin typeface="+mn-lt"/>
            </a:endParaRPr>
          </a:p>
          <a:p>
            <a:pPr latinLnBrk="1"/>
            <a:endParaRPr lang="en-US" sz="1800" dirty="0">
              <a:latin typeface="+mn-lt"/>
            </a:endParaRPr>
          </a:p>
          <a:p>
            <a:pPr latinLnBrk="1"/>
            <a:endParaRPr lang="en-US" sz="1800" dirty="0">
              <a:latin typeface="+mn-lt"/>
            </a:endParaRPr>
          </a:p>
          <a:p>
            <a:pPr latinLnBrk="1"/>
            <a:endParaRPr lang="en-US" sz="1800" dirty="0">
              <a:latin typeface="+mn-lt"/>
            </a:endParaRPr>
          </a:p>
          <a:p>
            <a:pPr latinLnBrk="1"/>
            <a:endParaRPr lang="en-CA" sz="1800" dirty="0">
              <a:latin typeface="+mn-lt"/>
            </a:endParaRPr>
          </a:p>
          <a:p>
            <a:pPr latinLnBrk="1"/>
            <a:endParaRPr lang="en-CA" sz="1800" dirty="0">
              <a:latin typeface="+mn-lt"/>
            </a:endParaRPr>
          </a:p>
          <a:p>
            <a:pPr latinLnBrk="1"/>
            <a:endParaRPr lang="en-CA" sz="1800" dirty="0">
              <a:latin typeface="+mn-lt"/>
            </a:endParaRPr>
          </a:p>
          <a:p>
            <a:pPr latinLnBrk="1"/>
            <a:endParaRPr lang="en-CA" sz="1800" dirty="0">
              <a:latin typeface="+mn-lt"/>
            </a:endParaRPr>
          </a:p>
          <a:p>
            <a:pPr latinLnBrk="1"/>
            <a:endParaRPr lang="en-CA" sz="1800" dirty="0">
              <a:latin typeface="+mn-lt"/>
            </a:endParaRPr>
          </a:p>
          <a:p>
            <a:pPr latinLnBrk="1"/>
            <a:endParaRPr lang="en-CA" sz="1800" dirty="0">
              <a:latin typeface="+mn-lt"/>
            </a:endParaRPr>
          </a:p>
          <a:p>
            <a:pPr latinLnBrk="1"/>
            <a:endParaRPr lang="en-CA" sz="1800" dirty="0">
              <a:latin typeface="+mn-lt"/>
            </a:endParaRPr>
          </a:p>
          <a:p>
            <a:pPr latinLnBrk="1"/>
            <a:endParaRPr lang="en-US" sz="1800" dirty="0">
              <a:solidFill>
                <a:srgbClr val="FF0000"/>
              </a:solidFill>
              <a:latin typeface="+mn-lt"/>
              <a:ea typeface="Malgun Gothic" panose="020B0503020000020004" pitchFamily="34" charset="-127"/>
              <a:cs typeface="Times New Roman" panose="02020603050405020304" pitchFamily="18" charset="0"/>
            </a:endParaRPr>
          </a:p>
        </p:txBody>
      </p:sp>
      <p:sp>
        <p:nvSpPr>
          <p:cNvPr id="122" name="Text Box 13"/>
          <p:cNvSpPr txBox="1">
            <a:spLocks noChangeArrowheads="1"/>
          </p:cNvSpPr>
          <p:nvPr/>
        </p:nvSpPr>
        <p:spPr bwMode="auto">
          <a:xfrm>
            <a:off x="8764620" y="14880677"/>
            <a:ext cx="8991635" cy="3407306"/>
          </a:xfrm>
          <a:prstGeom prst="rect">
            <a:avLst/>
          </a:prstGeom>
          <a:solidFill>
            <a:schemeClr val="bg1"/>
          </a:solidFill>
          <a:ln w="12700">
            <a:solidFill>
              <a:schemeClr val="hlink"/>
            </a:solidFill>
            <a:miter lim="800000"/>
            <a:headEnd/>
            <a:tailEnd/>
          </a:ln>
        </p:spPr>
        <p:txBody>
          <a:bodyPr lIns="257110" tIns="154266" rIns="257110" bIns="257110"/>
          <a:lstStyle/>
          <a:p>
            <a:pPr>
              <a:spcBef>
                <a:spcPts val="599"/>
              </a:spcBef>
              <a:spcAft>
                <a:spcPts val="599"/>
              </a:spcAft>
              <a:tabLst>
                <a:tab pos="351510" algn="l"/>
              </a:tabLst>
            </a:pPr>
            <a:r>
              <a:rPr lang="en-US" sz="2800" b="1" dirty="0">
                <a:solidFill>
                  <a:srgbClr val="FF8000"/>
                </a:solidFill>
              </a:rPr>
              <a:t>Results of Localization</a:t>
            </a:r>
          </a:p>
        </p:txBody>
      </p:sp>
      <p:pic>
        <p:nvPicPr>
          <p:cNvPr id="25" name="그림 24"/>
          <p:cNvPicPr>
            <a:picLocks noChangeAspect="1"/>
          </p:cNvPicPr>
          <p:nvPr/>
        </p:nvPicPr>
        <p:blipFill>
          <a:blip r:embed="rId6"/>
          <a:stretch>
            <a:fillRect/>
          </a:stretch>
        </p:blipFill>
        <p:spPr>
          <a:xfrm>
            <a:off x="24593642" y="1015744"/>
            <a:ext cx="2868555" cy="1516236"/>
          </a:xfrm>
          <a:prstGeom prst="rect">
            <a:avLst/>
          </a:prstGeom>
        </p:spPr>
      </p:pic>
      <p:pic>
        <p:nvPicPr>
          <p:cNvPr id="16" name="Picture 15">
            <a:extLst>
              <a:ext uri="{FF2B5EF4-FFF2-40B4-BE49-F238E27FC236}">
                <a16:creationId xmlns:a16="http://schemas.microsoft.com/office/drawing/2014/main" id="{A277440A-A7F5-4B5B-8105-8A42D8728EEA}"/>
              </a:ext>
            </a:extLst>
          </p:cNvPr>
          <p:cNvPicPr>
            <a:picLocks noChangeAspect="1"/>
          </p:cNvPicPr>
          <p:nvPr/>
        </p:nvPicPr>
        <p:blipFill>
          <a:blip r:embed="rId7"/>
          <a:stretch>
            <a:fillRect/>
          </a:stretch>
        </p:blipFill>
        <p:spPr>
          <a:xfrm>
            <a:off x="21675314" y="1123489"/>
            <a:ext cx="2529349" cy="2529349"/>
          </a:xfrm>
          <a:prstGeom prst="rect">
            <a:avLst/>
          </a:prstGeom>
        </p:spPr>
      </p:pic>
      <p:sp>
        <p:nvSpPr>
          <p:cNvPr id="113" name="Text Box 12">
            <a:extLst>
              <a:ext uri="{FF2B5EF4-FFF2-40B4-BE49-F238E27FC236}">
                <a16:creationId xmlns:a16="http://schemas.microsoft.com/office/drawing/2014/main" id="{868DCB07-D248-422C-9B42-C2CF57805469}"/>
              </a:ext>
            </a:extLst>
          </p:cNvPr>
          <p:cNvSpPr txBox="1">
            <a:spLocks noChangeArrowheads="1"/>
          </p:cNvSpPr>
          <p:nvPr/>
        </p:nvSpPr>
        <p:spPr bwMode="auto">
          <a:xfrm>
            <a:off x="998951" y="10134320"/>
            <a:ext cx="7065804" cy="4851443"/>
          </a:xfrm>
          <a:prstGeom prst="rect">
            <a:avLst/>
          </a:prstGeom>
          <a:solidFill>
            <a:schemeClr val="bg1"/>
          </a:solidFill>
          <a:ln w="12700">
            <a:solidFill>
              <a:schemeClr val="hlink"/>
            </a:solidFill>
            <a:miter lim="800000"/>
            <a:headEnd/>
            <a:tailEnd/>
          </a:ln>
        </p:spPr>
        <p:txBody>
          <a:bodyPr wrap="square" lIns="257110" tIns="154266" rIns="257110" bIns="257110">
            <a:normAutofit/>
          </a:bodyPr>
          <a:lstStyle/>
          <a:p>
            <a:pPr algn="just">
              <a:tabLst>
                <a:tab pos="281229" algn="l"/>
              </a:tabLst>
            </a:pPr>
            <a:r>
              <a:rPr lang="en-US" sz="2400" b="1" dirty="0">
                <a:solidFill>
                  <a:srgbClr val="FF8000"/>
                </a:solidFill>
              </a:rPr>
              <a:t>Ultra-Wideband(UWB) Based Localization</a:t>
            </a:r>
            <a:endParaRPr lang="en-US" sz="1000" dirty="0">
              <a:solidFill>
                <a:srgbClr val="000000"/>
              </a:solidFill>
              <a:latin typeface="Times New Roman"/>
            </a:endParaRPr>
          </a:p>
          <a:p>
            <a:pPr lvl="0" latinLnBrk="1"/>
            <a:endParaRPr lang="en-US" sz="1800" dirty="0">
              <a:solidFill>
                <a:srgbClr val="000000"/>
              </a:solidFill>
              <a:latin typeface="Times New Roman"/>
            </a:endParaRPr>
          </a:p>
          <a:p>
            <a:pPr lvl="0" latinLnBrk="1"/>
            <a:endParaRPr lang="en-US" sz="1800" dirty="0">
              <a:solidFill>
                <a:srgbClr val="000000"/>
              </a:solidFill>
              <a:latin typeface="Times New Roman"/>
            </a:endParaRPr>
          </a:p>
          <a:p>
            <a:pPr lvl="0" latinLnBrk="1"/>
            <a:endParaRPr lang="en-US" sz="1800" dirty="0">
              <a:solidFill>
                <a:srgbClr val="000000"/>
              </a:solidFill>
              <a:latin typeface="Times New Roman"/>
            </a:endParaRPr>
          </a:p>
          <a:p>
            <a:pPr lvl="0" latinLnBrk="1"/>
            <a:endParaRPr lang="en-US" sz="1800" dirty="0">
              <a:solidFill>
                <a:srgbClr val="000000"/>
              </a:solidFill>
              <a:latin typeface="Times New Roman"/>
            </a:endParaRPr>
          </a:p>
          <a:p>
            <a:pPr lvl="0" latinLnBrk="1"/>
            <a:endParaRPr lang="en-US" sz="1800" dirty="0">
              <a:solidFill>
                <a:srgbClr val="000000"/>
              </a:solidFill>
              <a:latin typeface="Times New Roman"/>
            </a:endParaRPr>
          </a:p>
          <a:p>
            <a:pPr lvl="0" latinLnBrk="1"/>
            <a:endParaRPr lang="en-US" sz="1800" dirty="0">
              <a:solidFill>
                <a:srgbClr val="000000"/>
              </a:solidFill>
              <a:latin typeface="Times New Roman"/>
            </a:endParaRPr>
          </a:p>
        </p:txBody>
      </p:sp>
      <p:sp>
        <p:nvSpPr>
          <p:cNvPr id="116" name="Text Box 12">
            <a:extLst>
              <a:ext uri="{FF2B5EF4-FFF2-40B4-BE49-F238E27FC236}">
                <a16:creationId xmlns:a16="http://schemas.microsoft.com/office/drawing/2014/main" id="{9ADCE2B6-5AD1-4275-BC32-75117929A878}"/>
              </a:ext>
            </a:extLst>
          </p:cNvPr>
          <p:cNvSpPr txBox="1">
            <a:spLocks noChangeArrowheads="1"/>
          </p:cNvSpPr>
          <p:nvPr/>
        </p:nvSpPr>
        <p:spPr bwMode="auto">
          <a:xfrm>
            <a:off x="988989" y="15196289"/>
            <a:ext cx="7055013" cy="3091694"/>
          </a:xfrm>
          <a:prstGeom prst="rect">
            <a:avLst/>
          </a:prstGeom>
          <a:solidFill>
            <a:schemeClr val="bg1"/>
          </a:solidFill>
          <a:ln w="12700">
            <a:solidFill>
              <a:schemeClr val="hlink"/>
            </a:solidFill>
            <a:miter lim="800000"/>
            <a:headEnd/>
            <a:tailEnd/>
          </a:ln>
        </p:spPr>
        <p:txBody>
          <a:bodyPr lIns="257110" tIns="154266" rIns="257110" bIns="257110"/>
          <a:lstStyle/>
          <a:p>
            <a:pPr algn="just">
              <a:tabLst>
                <a:tab pos="281229" algn="l"/>
              </a:tabLst>
            </a:pPr>
            <a:r>
              <a:rPr lang="en-US" sz="2400" b="1" dirty="0">
                <a:solidFill>
                  <a:srgbClr val="FF8000"/>
                </a:solidFill>
              </a:rPr>
              <a:t>Range-Only SLAM for UAV Localization </a:t>
            </a:r>
          </a:p>
          <a:p>
            <a:pPr>
              <a:spcBef>
                <a:spcPct val="10000"/>
              </a:spcBef>
              <a:tabLst>
                <a:tab pos="281229" algn="l"/>
              </a:tabLst>
            </a:pPr>
            <a:endParaRPr lang="en-US" sz="1349" dirty="0">
              <a:latin typeface="Times New Roman" pitchFamily="18" charset="0"/>
            </a:endParaRPr>
          </a:p>
        </p:txBody>
      </p:sp>
      <p:grpSp>
        <p:nvGrpSpPr>
          <p:cNvPr id="14341" name="Group 14340">
            <a:extLst>
              <a:ext uri="{FF2B5EF4-FFF2-40B4-BE49-F238E27FC236}">
                <a16:creationId xmlns:a16="http://schemas.microsoft.com/office/drawing/2014/main" id="{34B7A8F6-58CB-4B1A-A068-F452C299545E}"/>
              </a:ext>
            </a:extLst>
          </p:cNvPr>
          <p:cNvGrpSpPr/>
          <p:nvPr/>
        </p:nvGrpSpPr>
        <p:grpSpPr>
          <a:xfrm>
            <a:off x="1285557" y="7018102"/>
            <a:ext cx="6472350" cy="1561327"/>
            <a:chOff x="1195839" y="7967556"/>
            <a:chExt cx="6472350" cy="1516877"/>
          </a:xfrm>
        </p:grpSpPr>
        <p:pic>
          <p:nvPicPr>
            <p:cNvPr id="99" name="Picture 98">
              <a:extLst>
                <a:ext uri="{FF2B5EF4-FFF2-40B4-BE49-F238E27FC236}">
                  <a16:creationId xmlns:a16="http://schemas.microsoft.com/office/drawing/2014/main" id="{5E508A70-D1F2-44A8-A7A8-A2DD83BB9EE0}"/>
                </a:ext>
              </a:extLst>
            </p:cNvPr>
            <p:cNvPicPr>
              <a:picLocks noChangeAspect="1"/>
            </p:cNvPicPr>
            <p:nvPr/>
          </p:nvPicPr>
          <p:blipFill rotWithShape="1">
            <a:blip r:embed="rId8">
              <a:extLst>
                <a:ext uri="{28A0092B-C50C-407E-A947-70E740481C1C}">
                  <a14:useLocalDpi xmlns:a14="http://schemas.microsoft.com/office/drawing/2010/main" val="0"/>
                </a:ext>
              </a:extLst>
            </a:blip>
            <a:srcRect b="13385"/>
            <a:stretch/>
          </p:blipFill>
          <p:spPr>
            <a:xfrm>
              <a:off x="2577809" y="7967556"/>
              <a:ext cx="1069086" cy="1504727"/>
            </a:xfrm>
            <a:prstGeom prst="rect">
              <a:avLst/>
            </a:prstGeom>
          </p:spPr>
        </p:pic>
        <p:cxnSp>
          <p:nvCxnSpPr>
            <p:cNvPr id="100" name="Straight Connector 99">
              <a:extLst>
                <a:ext uri="{FF2B5EF4-FFF2-40B4-BE49-F238E27FC236}">
                  <a16:creationId xmlns:a16="http://schemas.microsoft.com/office/drawing/2014/main" id="{1EE566C5-2B54-4803-ADF6-E7CB1A74BE27}"/>
                </a:ext>
              </a:extLst>
            </p:cNvPr>
            <p:cNvCxnSpPr>
              <a:cxnSpLocks/>
              <a:endCxn id="106" idx="0"/>
            </p:cNvCxnSpPr>
            <p:nvPr/>
          </p:nvCxnSpPr>
          <p:spPr>
            <a:xfrm>
              <a:off x="2087577" y="8122682"/>
              <a:ext cx="667463" cy="27769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77688E1-E9D9-4A55-9E92-76A96B939C09}"/>
                </a:ext>
              </a:extLst>
            </p:cNvPr>
            <p:cNvCxnSpPr>
              <a:cxnSpLocks/>
              <a:endCxn id="106" idx="4"/>
            </p:cNvCxnSpPr>
            <p:nvPr/>
          </p:nvCxnSpPr>
          <p:spPr>
            <a:xfrm flipV="1">
              <a:off x="2070892" y="8539224"/>
              <a:ext cx="684148" cy="93306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06" name="Oval 105">
              <a:extLst>
                <a:ext uri="{FF2B5EF4-FFF2-40B4-BE49-F238E27FC236}">
                  <a16:creationId xmlns:a16="http://schemas.microsoft.com/office/drawing/2014/main" id="{BCE105FF-BD23-4C82-95FC-A4FBBD9AFE2E}"/>
                </a:ext>
              </a:extLst>
            </p:cNvPr>
            <p:cNvSpPr/>
            <p:nvPr/>
          </p:nvSpPr>
          <p:spPr>
            <a:xfrm>
              <a:off x="2690317" y="8400377"/>
              <a:ext cx="129445" cy="138847"/>
            </a:xfrm>
            <a:prstGeom prst="ellipse">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9" name="Picture 108">
              <a:extLst>
                <a:ext uri="{FF2B5EF4-FFF2-40B4-BE49-F238E27FC236}">
                  <a16:creationId xmlns:a16="http://schemas.microsoft.com/office/drawing/2014/main" id="{ED94129A-B4CF-467B-BD62-FD95D0AC892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21321" y="8107267"/>
              <a:ext cx="1836221" cy="1377166"/>
            </a:xfrm>
            <a:prstGeom prst="rect">
              <a:avLst/>
            </a:prstGeom>
          </p:spPr>
        </p:pic>
        <p:pic>
          <p:nvPicPr>
            <p:cNvPr id="110" name="Picture 109">
              <a:extLst>
                <a:ext uri="{FF2B5EF4-FFF2-40B4-BE49-F238E27FC236}">
                  <a16:creationId xmlns:a16="http://schemas.microsoft.com/office/drawing/2014/main" id="{3A180F0A-0E78-4C5C-9445-5A46F3D78847}"/>
                </a:ext>
              </a:extLst>
            </p:cNvPr>
            <p:cNvPicPr>
              <a:picLocks/>
            </p:cNvPicPr>
            <p:nvPr/>
          </p:nvPicPr>
          <p:blipFill>
            <a:blip r:embed="rId10" cstate="print">
              <a:extLst>
                <a:ext uri="{28A0092B-C50C-407E-A947-70E740481C1C}">
                  <a14:useLocalDpi xmlns:a14="http://schemas.microsoft.com/office/drawing/2010/main" val="0"/>
                </a:ext>
              </a:extLst>
            </a:blip>
            <a:stretch>
              <a:fillRect/>
            </a:stretch>
          </p:blipFill>
          <p:spPr>
            <a:xfrm>
              <a:off x="5831968" y="8110577"/>
              <a:ext cx="1836221" cy="1373856"/>
            </a:xfrm>
            <a:prstGeom prst="rect">
              <a:avLst/>
            </a:prstGeom>
          </p:spPr>
        </p:pic>
        <p:pic>
          <p:nvPicPr>
            <p:cNvPr id="101" name="Picture 100">
              <a:extLst>
                <a:ext uri="{FF2B5EF4-FFF2-40B4-BE49-F238E27FC236}">
                  <a16:creationId xmlns:a16="http://schemas.microsoft.com/office/drawing/2014/main" id="{E933D083-25CF-4C69-970B-D1F9A0BA2A5B}"/>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r="4460"/>
            <a:stretch/>
          </p:blipFill>
          <p:spPr>
            <a:xfrm>
              <a:off x="1195839" y="8107267"/>
              <a:ext cx="891353" cy="1365016"/>
            </a:xfrm>
            <a:prstGeom prst="rect">
              <a:avLst/>
            </a:prstGeom>
            <a:effectLst/>
          </p:spPr>
        </p:pic>
      </p:grpSp>
      <p:grpSp>
        <p:nvGrpSpPr>
          <p:cNvPr id="14347" name="Group 14346">
            <a:extLst>
              <a:ext uri="{FF2B5EF4-FFF2-40B4-BE49-F238E27FC236}">
                <a16:creationId xmlns:a16="http://schemas.microsoft.com/office/drawing/2014/main" id="{11564769-60BE-499B-952A-CA5715A5C4C1}"/>
              </a:ext>
            </a:extLst>
          </p:cNvPr>
          <p:cNvGrpSpPr/>
          <p:nvPr/>
        </p:nvGrpSpPr>
        <p:grpSpPr>
          <a:xfrm>
            <a:off x="1285557" y="11831837"/>
            <a:ext cx="4853908" cy="1988137"/>
            <a:chOff x="1107591" y="12307342"/>
            <a:chExt cx="4853908" cy="1988137"/>
          </a:xfrm>
        </p:grpSpPr>
        <p:sp>
          <p:nvSpPr>
            <p:cNvPr id="125" name="Rectangle 124">
              <a:extLst>
                <a:ext uri="{FF2B5EF4-FFF2-40B4-BE49-F238E27FC236}">
                  <a16:creationId xmlns:a16="http://schemas.microsoft.com/office/drawing/2014/main" id="{F391F56F-BB1A-4368-AD22-87FDA9EB0E5C}"/>
                </a:ext>
              </a:extLst>
            </p:cNvPr>
            <p:cNvSpPr/>
            <p:nvPr/>
          </p:nvSpPr>
          <p:spPr>
            <a:xfrm>
              <a:off x="4903084" y="13780727"/>
              <a:ext cx="1055066" cy="135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MS Reference Sans Serif" panose="020B0604030504040204" pitchFamily="34" charset="0"/>
                  <a:cs typeface="Arial" panose="020B0604020202020204" pitchFamily="34" charset="0"/>
                </a:rPr>
                <a:t>UWB anchors</a:t>
              </a:r>
              <a:endParaRPr lang="ko-KR" altLang="en-US" sz="1400" dirty="0">
                <a:solidFill>
                  <a:schemeClr val="tx1"/>
                </a:solidFill>
                <a:latin typeface="MS Reference Sans Serif" panose="020B0604030504040204" pitchFamily="34" charset="0"/>
                <a:cs typeface="Arial" panose="020B0604020202020204" pitchFamily="34" charset="0"/>
              </a:endParaRPr>
            </a:p>
          </p:txBody>
        </p:sp>
        <p:grpSp>
          <p:nvGrpSpPr>
            <p:cNvPr id="135" name="Group 134">
              <a:extLst>
                <a:ext uri="{FF2B5EF4-FFF2-40B4-BE49-F238E27FC236}">
                  <a16:creationId xmlns:a16="http://schemas.microsoft.com/office/drawing/2014/main" id="{248A23E6-1283-46C8-85A4-E328EE8C0947}"/>
                </a:ext>
              </a:extLst>
            </p:cNvPr>
            <p:cNvGrpSpPr/>
            <p:nvPr/>
          </p:nvGrpSpPr>
          <p:grpSpPr>
            <a:xfrm>
              <a:off x="2887157" y="13036919"/>
              <a:ext cx="295809" cy="574837"/>
              <a:chOff x="665184" y="5337017"/>
              <a:chExt cx="377758" cy="1025523"/>
            </a:xfrm>
          </p:grpSpPr>
          <p:pic>
            <p:nvPicPr>
              <p:cNvPr id="178" name="Picture 177">
                <a:extLst>
                  <a:ext uri="{FF2B5EF4-FFF2-40B4-BE49-F238E27FC236}">
                    <a16:creationId xmlns:a16="http://schemas.microsoft.com/office/drawing/2014/main" id="{04DDF362-6A6B-4D05-A74D-D9E8E31D29F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65184" y="5642540"/>
                <a:ext cx="377758" cy="720000"/>
              </a:xfrm>
              <a:prstGeom prst="rect">
                <a:avLst/>
              </a:prstGeom>
            </p:spPr>
          </p:pic>
          <p:pic>
            <p:nvPicPr>
              <p:cNvPr id="179" name="Picture 178">
                <a:extLst>
                  <a:ext uri="{FF2B5EF4-FFF2-40B4-BE49-F238E27FC236}">
                    <a16:creationId xmlns:a16="http://schemas.microsoft.com/office/drawing/2014/main" id="{56A31FFD-FBB8-452D-8897-60BE4BCA69BA}"/>
                  </a:ext>
                </a:extLst>
              </p:cNvPr>
              <p:cNvPicPr>
                <a:picLocks noChangeAspect="1"/>
              </p:cNvPicPr>
              <p:nvPr/>
            </p:nvPicPr>
            <p:blipFill>
              <a:blip r:embed="rId13" cstate="print">
                <a:extLst>
                  <a:ext uri="{BEBA8EAE-BF5A-486C-A8C5-ECC9F3942E4B}">
                    <a14:imgProps xmlns:a14="http://schemas.microsoft.com/office/drawing/2010/main">
                      <a14:imgLayer r:embed="rId1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rot="10800000" flipH="1" flipV="1">
                <a:off x="672515" y="5337017"/>
                <a:ext cx="318546" cy="432000"/>
              </a:xfrm>
              <a:prstGeom prst="rect">
                <a:avLst/>
              </a:prstGeom>
            </p:spPr>
          </p:pic>
        </p:grpSp>
        <p:grpSp>
          <p:nvGrpSpPr>
            <p:cNvPr id="137" name="Group 136">
              <a:extLst>
                <a:ext uri="{FF2B5EF4-FFF2-40B4-BE49-F238E27FC236}">
                  <a16:creationId xmlns:a16="http://schemas.microsoft.com/office/drawing/2014/main" id="{B42BA299-C5C6-41A2-A697-FCA552FC7557}"/>
                </a:ext>
              </a:extLst>
            </p:cNvPr>
            <p:cNvGrpSpPr/>
            <p:nvPr/>
          </p:nvGrpSpPr>
          <p:grpSpPr>
            <a:xfrm>
              <a:off x="5665690" y="13115359"/>
              <a:ext cx="295809" cy="574837"/>
              <a:chOff x="665184" y="5337017"/>
              <a:chExt cx="377758" cy="1025523"/>
            </a:xfrm>
          </p:grpSpPr>
          <p:pic>
            <p:nvPicPr>
              <p:cNvPr id="176" name="Picture 175">
                <a:extLst>
                  <a:ext uri="{FF2B5EF4-FFF2-40B4-BE49-F238E27FC236}">
                    <a16:creationId xmlns:a16="http://schemas.microsoft.com/office/drawing/2014/main" id="{E2652FF1-48BB-4F51-836B-0290E329C62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65184" y="5642540"/>
                <a:ext cx="377758" cy="720000"/>
              </a:xfrm>
              <a:prstGeom prst="rect">
                <a:avLst/>
              </a:prstGeom>
            </p:spPr>
          </p:pic>
          <p:pic>
            <p:nvPicPr>
              <p:cNvPr id="177" name="Picture 176">
                <a:extLst>
                  <a:ext uri="{FF2B5EF4-FFF2-40B4-BE49-F238E27FC236}">
                    <a16:creationId xmlns:a16="http://schemas.microsoft.com/office/drawing/2014/main" id="{6B3D61C7-C67A-4101-BE6D-5922F9D466A4}"/>
                  </a:ext>
                </a:extLst>
              </p:cNvPr>
              <p:cNvPicPr>
                <a:picLocks noChangeAspect="1"/>
              </p:cNvPicPr>
              <p:nvPr/>
            </p:nvPicPr>
            <p:blipFill>
              <a:blip r:embed="rId13" cstate="print">
                <a:extLst>
                  <a:ext uri="{BEBA8EAE-BF5A-486C-A8C5-ECC9F3942E4B}">
                    <a14:imgProps xmlns:a14="http://schemas.microsoft.com/office/drawing/2010/main">
                      <a14:imgLayer r:embed="rId1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rot="10800000" flipH="1" flipV="1">
                <a:off x="672515" y="5337017"/>
                <a:ext cx="318546" cy="432000"/>
              </a:xfrm>
              <a:prstGeom prst="rect">
                <a:avLst/>
              </a:prstGeom>
            </p:spPr>
          </p:pic>
        </p:grpSp>
        <p:grpSp>
          <p:nvGrpSpPr>
            <p:cNvPr id="139" name="Group 138">
              <a:extLst>
                <a:ext uri="{FF2B5EF4-FFF2-40B4-BE49-F238E27FC236}">
                  <a16:creationId xmlns:a16="http://schemas.microsoft.com/office/drawing/2014/main" id="{EF7AB82D-3406-4828-9A13-122910EFB1E7}"/>
                </a:ext>
              </a:extLst>
            </p:cNvPr>
            <p:cNvGrpSpPr/>
            <p:nvPr/>
          </p:nvGrpSpPr>
          <p:grpSpPr>
            <a:xfrm>
              <a:off x="3840738" y="13656929"/>
              <a:ext cx="295809" cy="574837"/>
              <a:chOff x="665184" y="5337017"/>
              <a:chExt cx="377758" cy="1025523"/>
            </a:xfrm>
          </p:grpSpPr>
          <p:pic>
            <p:nvPicPr>
              <p:cNvPr id="174" name="Picture 173">
                <a:extLst>
                  <a:ext uri="{FF2B5EF4-FFF2-40B4-BE49-F238E27FC236}">
                    <a16:creationId xmlns:a16="http://schemas.microsoft.com/office/drawing/2014/main" id="{2140A436-F95A-42EE-8F00-AAFDF4A814C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65184" y="5642540"/>
                <a:ext cx="377758" cy="720000"/>
              </a:xfrm>
              <a:prstGeom prst="rect">
                <a:avLst/>
              </a:prstGeom>
            </p:spPr>
          </p:pic>
          <p:pic>
            <p:nvPicPr>
              <p:cNvPr id="175" name="Picture 174">
                <a:extLst>
                  <a:ext uri="{FF2B5EF4-FFF2-40B4-BE49-F238E27FC236}">
                    <a16:creationId xmlns:a16="http://schemas.microsoft.com/office/drawing/2014/main" id="{D6A20A4F-BD39-4B50-8695-65FBBDE7D650}"/>
                  </a:ext>
                </a:extLst>
              </p:cNvPr>
              <p:cNvPicPr>
                <a:picLocks noChangeAspect="1"/>
              </p:cNvPicPr>
              <p:nvPr/>
            </p:nvPicPr>
            <p:blipFill>
              <a:blip r:embed="rId13" cstate="print">
                <a:extLst>
                  <a:ext uri="{BEBA8EAE-BF5A-486C-A8C5-ECC9F3942E4B}">
                    <a14:imgProps xmlns:a14="http://schemas.microsoft.com/office/drawing/2010/main">
                      <a14:imgLayer r:embed="rId1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rot="10800000" flipH="1" flipV="1">
                <a:off x="672515" y="5337017"/>
                <a:ext cx="318546" cy="432000"/>
              </a:xfrm>
              <a:prstGeom prst="rect">
                <a:avLst/>
              </a:prstGeom>
            </p:spPr>
          </p:pic>
        </p:grpSp>
        <p:grpSp>
          <p:nvGrpSpPr>
            <p:cNvPr id="143" name="Group 142">
              <a:extLst>
                <a:ext uri="{FF2B5EF4-FFF2-40B4-BE49-F238E27FC236}">
                  <a16:creationId xmlns:a16="http://schemas.microsoft.com/office/drawing/2014/main" id="{1917A4F5-C286-4981-9699-F5E10CEC4242}"/>
                </a:ext>
              </a:extLst>
            </p:cNvPr>
            <p:cNvGrpSpPr/>
            <p:nvPr/>
          </p:nvGrpSpPr>
          <p:grpSpPr>
            <a:xfrm>
              <a:off x="4758293" y="13637465"/>
              <a:ext cx="295809" cy="574837"/>
              <a:chOff x="665184" y="5337017"/>
              <a:chExt cx="377758" cy="1025523"/>
            </a:xfrm>
          </p:grpSpPr>
          <p:pic>
            <p:nvPicPr>
              <p:cNvPr id="172" name="Picture 171">
                <a:extLst>
                  <a:ext uri="{FF2B5EF4-FFF2-40B4-BE49-F238E27FC236}">
                    <a16:creationId xmlns:a16="http://schemas.microsoft.com/office/drawing/2014/main" id="{779FBA6C-85F7-4E95-9B47-E1625C0B06D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65184" y="5642540"/>
                <a:ext cx="377758" cy="720000"/>
              </a:xfrm>
              <a:prstGeom prst="rect">
                <a:avLst/>
              </a:prstGeom>
            </p:spPr>
          </p:pic>
          <p:pic>
            <p:nvPicPr>
              <p:cNvPr id="173" name="Picture 172">
                <a:extLst>
                  <a:ext uri="{FF2B5EF4-FFF2-40B4-BE49-F238E27FC236}">
                    <a16:creationId xmlns:a16="http://schemas.microsoft.com/office/drawing/2014/main" id="{807A8FBE-0308-4C8F-A9A5-730F431CCA8F}"/>
                  </a:ext>
                </a:extLst>
              </p:cNvPr>
              <p:cNvPicPr>
                <a:picLocks noChangeAspect="1"/>
              </p:cNvPicPr>
              <p:nvPr/>
            </p:nvPicPr>
            <p:blipFill>
              <a:blip r:embed="rId13" cstate="print">
                <a:extLst>
                  <a:ext uri="{BEBA8EAE-BF5A-486C-A8C5-ECC9F3942E4B}">
                    <a14:imgProps xmlns:a14="http://schemas.microsoft.com/office/drawing/2010/main">
                      <a14:imgLayer r:embed="rId1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rot="10800000" flipH="1" flipV="1">
                <a:off x="672515" y="5337017"/>
                <a:ext cx="318546" cy="432000"/>
              </a:xfrm>
              <a:prstGeom prst="rect">
                <a:avLst/>
              </a:prstGeom>
            </p:spPr>
          </p:pic>
        </p:grpSp>
        <p:pic>
          <p:nvPicPr>
            <p:cNvPr id="144" name="Picture 143">
              <a:extLst>
                <a:ext uri="{FF2B5EF4-FFF2-40B4-BE49-F238E27FC236}">
                  <a16:creationId xmlns:a16="http://schemas.microsoft.com/office/drawing/2014/main" id="{E83B16AF-DD1F-4E2B-9887-4A643425BFFD}"/>
                </a:ext>
              </a:extLst>
            </p:cNvPr>
            <p:cNvPicPr>
              <a:picLocks noChangeAspect="1"/>
            </p:cNvPicPr>
            <p:nvPr/>
          </p:nvPicPr>
          <p:blipFill rotWithShape="1">
            <a:blip r:embed="rId15">
              <a:extLst>
                <a:ext uri="{BEBA8EAE-BF5A-486C-A8C5-ECC9F3942E4B}">
                  <a14:imgProps xmlns:a14="http://schemas.microsoft.com/office/drawing/2010/main">
                    <a14:imgLayer r:embed="rId16">
                      <a14:imgEffect>
                        <a14:brightnessContrast bright="40000"/>
                      </a14:imgEffect>
                    </a14:imgLayer>
                  </a14:imgProps>
                </a:ext>
                <a:ext uri="{28A0092B-C50C-407E-A947-70E740481C1C}">
                  <a14:useLocalDpi xmlns:a14="http://schemas.microsoft.com/office/drawing/2010/main" val="0"/>
                </a:ext>
              </a:extLst>
            </a:blip>
            <a:srcRect l="19062" t="22869" r="18594" b="22131"/>
            <a:stretch/>
          </p:blipFill>
          <p:spPr>
            <a:xfrm>
              <a:off x="4095922" y="12307342"/>
              <a:ext cx="852117" cy="403582"/>
            </a:xfrm>
            <a:prstGeom prst="rect">
              <a:avLst/>
            </a:prstGeom>
          </p:spPr>
        </p:pic>
        <p:grpSp>
          <p:nvGrpSpPr>
            <p:cNvPr id="14343" name="Group 14342">
              <a:extLst>
                <a:ext uri="{FF2B5EF4-FFF2-40B4-BE49-F238E27FC236}">
                  <a16:creationId xmlns:a16="http://schemas.microsoft.com/office/drawing/2014/main" id="{8B4C90C8-D617-49DF-8264-573C1402D172}"/>
                </a:ext>
              </a:extLst>
            </p:cNvPr>
            <p:cNvGrpSpPr/>
            <p:nvPr/>
          </p:nvGrpSpPr>
          <p:grpSpPr>
            <a:xfrm>
              <a:off x="3988260" y="12356319"/>
              <a:ext cx="799303" cy="569370"/>
              <a:chOff x="4298936" y="3202538"/>
              <a:chExt cx="567597" cy="433032"/>
            </a:xfrm>
          </p:grpSpPr>
          <p:grpSp>
            <p:nvGrpSpPr>
              <p:cNvPr id="200" name="Group 199">
                <a:extLst>
                  <a:ext uri="{FF2B5EF4-FFF2-40B4-BE49-F238E27FC236}">
                    <a16:creationId xmlns:a16="http://schemas.microsoft.com/office/drawing/2014/main" id="{BC5CB774-7E35-437D-9D7C-8257B154F533}"/>
                  </a:ext>
                </a:extLst>
              </p:cNvPr>
              <p:cNvGrpSpPr/>
              <p:nvPr/>
            </p:nvGrpSpPr>
            <p:grpSpPr>
              <a:xfrm>
                <a:off x="4389810" y="3202538"/>
                <a:ext cx="476723" cy="433032"/>
                <a:chOff x="5257073" y="4468802"/>
                <a:chExt cx="476723" cy="433032"/>
              </a:xfrm>
            </p:grpSpPr>
            <p:cxnSp>
              <p:nvCxnSpPr>
                <p:cNvPr id="201" name="Straight Connector 200">
                  <a:extLst>
                    <a:ext uri="{FF2B5EF4-FFF2-40B4-BE49-F238E27FC236}">
                      <a16:creationId xmlns:a16="http://schemas.microsoft.com/office/drawing/2014/main" id="{B98D737E-777A-42E2-BACE-519871BA84AF}"/>
                    </a:ext>
                  </a:extLst>
                </p:cNvPr>
                <p:cNvCxnSpPr/>
                <p:nvPr/>
              </p:nvCxnSpPr>
              <p:spPr>
                <a:xfrm flipV="1">
                  <a:off x="5477644" y="4468802"/>
                  <a:ext cx="0" cy="3024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25F8ECB9-E269-4106-A05F-382CB93A4A2C}"/>
                    </a:ext>
                  </a:extLst>
                </p:cNvPr>
                <p:cNvCxnSpPr/>
                <p:nvPr/>
              </p:nvCxnSpPr>
              <p:spPr>
                <a:xfrm flipH="1" flipV="1">
                  <a:off x="5474596" y="4770554"/>
                  <a:ext cx="259200" cy="108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080B6A91-6331-46D8-A8F8-FB4C7DB69F97}"/>
                    </a:ext>
                  </a:extLst>
                </p:cNvPr>
                <p:cNvCxnSpPr/>
                <p:nvPr/>
              </p:nvCxnSpPr>
              <p:spPr>
                <a:xfrm flipH="1">
                  <a:off x="5257073" y="4772234"/>
                  <a:ext cx="216000" cy="12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04" name="Rectangle 203">
                <a:extLst>
                  <a:ext uri="{FF2B5EF4-FFF2-40B4-BE49-F238E27FC236}">
                    <a16:creationId xmlns:a16="http://schemas.microsoft.com/office/drawing/2014/main" id="{66314129-96C8-4FF3-9922-3E44FA5FB481}"/>
                  </a:ext>
                </a:extLst>
              </p:cNvPr>
              <p:cNvSpPr/>
              <p:nvPr/>
            </p:nvSpPr>
            <p:spPr>
              <a:xfrm>
                <a:off x="4298936" y="3266873"/>
                <a:ext cx="458368"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tx1"/>
                    </a:solidFill>
                    <a:latin typeface="MS Reference Sans Serif" panose="020B0604030504040204" pitchFamily="34" charset="0"/>
                    <a:ea typeface="Microsoft Sans Serif" panose="020B0604020202020204" pitchFamily="34" charset="0"/>
                    <a:cs typeface="Microsoft Sans Serif" panose="020B0604020202020204" pitchFamily="34" charset="0"/>
                  </a:rPr>
                  <a:t>D</a:t>
                </a:r>
                <a:endParaRPr lang="ko-KR" altLang="en-US" sz="1200" b="1" baseline="-25000" dirty="0">
                  <a:solidFill>
                    <a:schemeClr val="tx1"/>
                  </a:solidFill>
                  <a:latin typeface="MS Reference Sans Serif" panose="020B0604030504040204" pitchFamily="34" charset="0"/>
                  <a:cs typeface="Microsoft Sans Serif" panose="020B0604020202020204" pitchFamily="34" charset="0"/>
                </a:endParaRPr>
              </a:p>
            </p:txBody>
          </p:sp>
        </p:grpSp>
        <p:cxnSp>
          <p:nvCxnSpPr>
            <p:cNvPr id="150" name="Straight Connector 149">
              <a:extLst>
                <a:ext uri="{FF2B5EF4-FFF2-40B4-BE49-F238E27FC236}">
                  <a16:creationId xmlns:a16="http://schemas.microsoft.com/office/drawing/2014/main" id="{FF73868E-0F0F-4BFC-9FE8-8327666C64C6}"/>
                </a:ext>
              </a:extLst>
            </p:cNvPr>
            <p:cNvCxnSpPr/>
            <p:nvPr/>
          </p:nvCxnSpPr>
          <p:spPr>
            <a:xfrm flipH="1" flipV="1">
              <a:off x="4429189" y="12798462"/>
              <a:ext cx="529228" cy="858469"/>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38178567-3162-47A7-A810-9B70C92A4F34}"/>
                </a:ext>
              </a:extLst>
            </p:cNvPr>
            <p:cNvCxnSpPr/>
            <p:nvPr/>
          </p:nvCxnSpPr>
          <p:spPr>
            <a:xfrm flipH="1" flipV="1">
              <a:off x="4420239" y="12794190"/>
              <a:ext cx="1440026" cy="346516"/>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1EA4C101-9287-4D7C-88C1-3A9375E7EBA7}"/>
                </a:ext>
              </a:extLst>
            </p:cNvPr>
            <p:cNvCxnSpPr/>
            <p:nvPr/>
          </p:nvCxnSpPr>
          <p:spPr>
            <a:xfrm flipV="1">
              <a:off x="3075684" y="12792055"/>
              <a:ext cx="1356488" cy="274618"/>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BDB5E9E3-CBEF-4675-A6EA-85CA056CD290}"/>
                </a:ext>
              </a:extLst>
            </p:cNvPr>
            <p:cNvCxnSpPr/>
            <p:nvPr/>
          </p:nvCxnSpPr>
          <p:spPr>
            <a:xfrm flipV="1">
              <a:off x="4038353" y="12796326"/>
              <a:ext cx="384869" cy="892523"/>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EE7FFD9A-6C70-443E-B873-3232798E24F0}"/>
                </a:ext>
              </a:extLst>
            </p:cNvPr>
            <p:cNvCxnSpPr>
              <a:cxnSpLocks/>
            </p:cNvCxnSpPr>
            <p:nvPr/>
          </p:nvCxnSpPr>
          <p:spPr>
            <a:xfrm flipV="1">
              <a:off x="2576841" y="12843695"/>
              <a:ext cx="1815479" cy="1091784"/>
            </a:xfrm>
            <a:prstGeom prst="straightConnector1">
              <a:avLst/>
            </a:prstGeom>
            <a:ln w="28575">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80" name="Group 179">
              <a:extLst>
                <a:ext uri="{FF2B5EF4-FFF2-40B4-BE49-F238E27FC236}">
                  <a16:creationId xmlns:a16="http://schemas.microsoft.com/office/drawing/2014/main" id="{E9125CA2-2981-4A35-9908-20B80BF98897}"/>
                </a:ext>
              </a:extLst>
            </p:cNvPr>
            <p:cNvGrpSpPr/>
            <p:nvPr/>
          </p:nvGrpSpPr>
          <p:grpSpPr>
            <a:xfrm>
              <a:off x="1107591" y="13389235"/>
              <a:ext cx="1113368" cy="900000"/>
              <a:chOff x="3070694" y="5958000"/>
              <a:chExt cx="1113368" cy="900000"/>
            </a:xfrm>
          </p:grpSpPr>
          <p:cxnSp>
            <p:nvCxnSpPr>
              <p:cNvPr id="181" name="Straight Connector 180">
                <a:extLst>
                  <a:ext uri="{FF2B5EF4-FFF2-40B4-BE49-F238E27FC236}">
                    <a16:creationId xmlns:a16="http://schemas.microsoft.com/office/drawing/2014/main" id="{7330A185-7B97-4DE1-BC18-E1CCC75E6588}"/>
                  </a:ext>
                </a:extLst>
              </p:cNvPr>
              <p:cNvCxnSpPr/>
              <p:nvPr/>
            </p:nvCxnSpPr>
            <p:spPr>
              <a:xfrm flipV="1">
                <a:off x="3615718" y="6197088"/>
                <a:ext cx="0" cy="3024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F96D2F52-D182-4EBC-8142-0A0454C46FBD}"/>
                  </a:ext>
                </a:extLst>
              </p:cNvPr>
              <p:cNvCxnSpPr/>
              <p:nvPr/>
            </p:nvCxnSpPr>
            <p:spPr>
              <a:xfrm flipH="1" flipV="1">
                <a:off x="3612670" y="6498840"/>
                <a:ext cx="259200" cy="108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B2AA869-3312-4BDD-9E96-036002E02ADB}"/>
                  </a:ext>
                </a:extLst>
              </p:cNvPr>
              <p:cNvCxnSpPr/>
              <p:nvPr/>
            </p:nvCxnSpPr>
            <p:spPr>
              <a:xfrm flipH="1">
                <a:off x="3395147" y="6500520"/>
                <a:ext cx="216000" cy="1296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4" name="Rectangle 183">
                <a:extLst>
                  <a:ext uri="{FF2B5EF4-FFF2-40B4-BE49-F238E27FC236}">
                    <a16:creationId xmlns:a16="http://schemas.microsoft.com/office/drawing/2014/main" id="{AAE20D7E-A2BB-4E56-80B6-64D90FBB4C3D}"/>
                  </a:ext>
                </a:extLst>
              </p:cNvPr>
              <p:cNvSpPr/>
              <p:nvPr/>
            </p:nvSpPr>
            <p:spPr>
              <a:xfrm>
                <a:off x="3725694" y="6318000"/>
                <a:ext cx="458368"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bg1">
                        <a:lumMod val="75000"/>
                      </a:schemeClr>
                    </a:solidFill>
                    <a:latin typeface="MS Reference Sans Serif" panose="020B0604030504040204" pitchFamily="34" charset="0"/>
                    <a:ea typeface="Microsoft Sans Serif" panose="020B0604020202020204" pitchFamily="34" charset="0"/>
                    <a:cs typeface="Microsoft Sans Serif" panose="020B0604020202020204" pitchFamily="34" charset="0"/>
                  </a:rPr>
                  <a:t>X</a:t>
                </a:r>
                <a:r>
                  <a:rPr lang="en-US" altLang="ko-KR" sz="1200" baseline="-25000" dirty="0">
                    <a:solidFill>
                      <a:schemeClr val="bg1">
                        <a:lumMod val="75000"/>
                      </a:schemeClr>
                    </a:solidFill>
                    <a:latin typeface="MS Reference Sans Serif" panose="020B0604030504040204" pitchFamily="34" charset="0"/>
                    <a:ea typeface="Microsoft Sans Serif" panose="020B0604020202020204" pitchFamily="34" charset="0"/>
                    <a:cs typeface="Microsoft Sans Serif" panose="020B0604020202020204" pitchFamily="34" charset="0"/>
                  </a:rPr>
                  <a:t>W</a:t>
                </a:r>
                <a:endParaRPr lang="ko-KR" altLang="en-US" sz="1200" baseline="-25000" dirty="0">
                  <a:solidFill>
                    <a:schemeClr val="bg1">
                      <a:lumMod val="75000"/>
                    </a:schemeClr>
                  </a:solidFill>
                  <a:latin typeface="MS Reference Sans Serif" panose="020B0604030504040204" pitchFamily="34" charset="0"/>
                  <a:cs typeface="Microsoft Sans Serif" panose="020B0604020202020204" pitchFamily="34" charset="0"/>
                </a:endParaRPr>
              </a:p>
            </p:txBody>
          </p:sp>
          <p:sp>
            <p:nvSpPr>
              <p:cNvPr id="185" name="Rectangle 184">
                <a:extLst>
                  <a:ext uri="{FF2B5EF4-FFF2-40B4-BE49-F238E27FC236}">
                    <a16:creationId xmlns:a16="http://schemas.microsoft.com/office/drawing/2014/main" id="{316AF1E7-0E13-425C-A83C-4D01D948446E}"/>
                  </a:ext>
                </a:extLst>
              </p:cNvPr>
              <p:cNvSpPr/>
              <p:nvPr/>
            </p:nvSpPr>
            <p:spPr>
              <a:xfrm>
                <a:off x="3070694" y="6318000"/>
                <a:ext cx="458368"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bg1">
                        <a:lumMod val="75000"/>
                      </a:schemeClr>
                    </a:solidFill>
                    <a:latin typeface="MS Reference Sans Serif" panose="020B0604030504040204" pitchFamily="34" charset="0"/>
                    <a:ea typeface="Microsoft Sans Serif" panose="020B0604020202020204" pitchFamily="34" charset="0"/>
                    <a:cs typeface="Microsoft Sans Serif" panose="020B0604020202020204" pitchFamily="34" charset="0"/>
                  </a:rPr>
                  <a:t>Y</a:t>
                </a:r>
                <a:r>
                  <a:rPr lang="en-US" altLang="ko-KR" sz="1200" baseline="-25000" dirty="0">
                    <a:solidFill>
                      <a:schemeClr val="bg1">
                        <a:lumMod val="75000"/>
                      </a:schemeClr>
                    </a:solidFill>
                    <a:latin typeface="MS Reference Sans Serif" panose="020B0604030504040204" pitchFamily="34" charset="0"/>
                    <a:ea typeface="Microsoft Sans Serif" panose="020B0604020202020204" pitchFamily="34" charset="0"/>
                    <a:cs typeface="Microsoft Sans Serif" panose="020B0604020202020204" pitchFamily="34" charset="0"/>
                  </a:rPr>
                  <a:t>W</a:t>
                </a:r>
                <a:endParaRPr lang="ko-KR" altLang="en-US" sz="1200" baseline="-25000" dirty="0">
                  <a:solidFill>
                    <a:schemeClr val="bg1">
                      <a:lumMod val="75000"/>
                    </a:schemeClr>
                  </a:solidFill>
                  <a:latin typeface="MS Reference Sans Serif" panose="020B0604030504040204" pitchFamily="34" charset="0"/>
                  <a:cs typeface="Microsoft Sans Serif" panose="020B0604020202020204" pitchFamily="34" charset="0"/>
                </a:endParaRPr>
              </a:p>
            </p:txBody>
          </p:sp>
          <p:sp>
            <p:nvSpPr>
              <p:cNvPr id="186" name="Rectangle 185">
                <a:extLst>
                  <a:ext uri="{FF2B5EF4-FFF2-40B4-BE49-F238E27FC236}">
                    <a16:creationId xmlns:a16="http://schemas.microsoft.com/office/drawing/2014/main" id="{84CC9A5E-FE86-422F-902D-40067A13DC02}"/>
                  </a:ext>
                </a:extLst>
              </p:cNvPr>
              <p:cNvSpPr/>
              <p:nvPr/>
            </p:nvSpPr>
            <p:spPr>
              <a:xfrm>
                <a:off x="3228234" y="5958000"/>
                <a:ext cx="458368"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bg1">
                        <a:lumMod val="75000"/>
                      </a:schemeClr>
                    </a:solidFill>
                    <a:latin typeface="MS Reference Sans Serif" panose="020B0604030504040204" pitchFamily="34" charset="0"/>
                    <a:ea typeface="Microsoft Sans Serif" panose="020B0604020202020204" pitchFamily="34" charset="0"/>
                    <a:cs typeface="Microsoft Sans Serif" panose="020B0604020202020204" pitchFamily="34" charset="0"/>
                  </a:rPr>
                  <a:t>Z</a:t>
                </a:r>
                <a:r>
                  <a:rPr lang="en-US" altLang="ko-KR" sz="1200" baseline="-25000" dirty="0">
                    <a:solidFill>
                      <a:schemeClr val="bg1">
                        <a:lumMod val="75000"/>
                      </a:schemeClr>
                    </a:solidFill>
                    <a:latin typeface="MS Reference Sans Serif" panose="020B0604030504040204" pitchFamily="34" charset="0"/>
                    <a:ea typeface="Microsoft Sans Serif" panose="020B0604020202020204" pitchFamily="34" charset="0"/>
                    <a:cs typeface="Microsoft Sans Serif" panose="020B0604020202020204" pitchFamily="34" charset="0"/>
                  </a:rPr>
                  <a:t>W</a:t>
                </a:r>
                <a:endParaRPr lang="ko-KR" altLang="en-US" sz="1200" baseline="-25000" dirty="0">
                  <a:solidFill>
                    <a:schemeClr val="bg1">
                      <a:lumMod val="75000"/>
                    </a:schemeClr>
                  </a:solidFill>
                  <a:latin typeface="MS Reference Sans Serif" panose="020B0604030504040204" pitchFamily="34" charset="0"/>
                  <a:cs typeface="Microsoft Sans Serif" panose="020B0604020202020204" pitchFamily="34" charset="0"/>
                </a:endParaRPr>
              </a:p>
            </p:txBody>
          </p:sp>
          <p:sp>
            <p:nvSpPr>
              <p:cNvPr id="187" name="Rectangle 186">
                <a:extLst>
                  <a:ext uri="{FF2B5EF4-FFF2-40B4-BE49-F238E27FC236}">
                    <a16:creationId xmlns:a16="http://schemas.microsoft.com/office/drawing/2014/main" id="{0DF25493-D9AF-48D9-819B-BF014E6B900E}"/>
                  </a:ext>
                </a:extLst>
              </p:cNvPr>
              <p:cNvSpPr/>
              <p:nvPr/>
            </p:nvSpPr>
            <p:spPr>
              <a:xfrm>
                <a:off x="3388927" y="6498000"/>
                <a:ext cx="458368"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bg1">
                        <a:lumMod val="75000"/>
                      </a:schemeClr>
                    </a:solidFill>
                    <a:latin typeface="MS Reference Sans Serif" panose="020B0604030504040204" pitchFamily="34" charset="0"/>
                    <a:ea typeface="Microsoft Sans Serif" panose="020B0604020202020204" pitchFamily="34" charset="0"/>
                    <a:cs typeface="Microsoft Sans Serif" panose="020B0604020202020204" pitchFamily="34" charset="0"/>
                  </a:rPr>
                  <a:t>W</a:t>
                </a:r>
                <a:endParaRPr lang="ko-KR" altLang="en-US" sz="1200" b="1" baseline="-25000" dirty="0">
                  <a:solidFill>
                    <a:schemeClr val="bg1">
                      <a:lumMod val="75000"/>
                    </a:schemeClr>
                  </a:solidFill>
                  <a:latin typeface="MS Reference Sans Serif" panose="020B0604030504040204" pitchFamily="34" charset="0"/>
                  <a:cs typeface="Microsoft Sans Serif" panose="020B0604020202020204" pitchFamily="34" charset="0"/>
                </a:endParaRPr>
              </a:p>
            </p:txBody>
          </p:sp>
        </p:grpSp>
        <p:grpSp>
          <p:nvGrpSpPr>
            <p:cNvPr id="188" name="Group 187">
              <a:extLst>
                <a:ext uri="{FF2B5EF4-FFF2-40B4-BE49-F238E27FC236}">
                  <a16:creationId xmlns:a16="http://schemas.microsoft.com/office/drawing/2014/main" id="{BD334005-9108-4C9D-9626-BC39B34CD675}"/>
                </a:ext>
              </a:extLst>
            </p:cNvPr>
            <p:cNvGrpSpPr/>
            <p:nvPr/>
          </p:nvGrpSpPr>
          <p:grpSpPr>
            <a:xfrm>
              <a:off x="2000280" y="13395479"/>
              <a:ext cx="1113368" cy="900000"/>
              <a:chOff x="4392136" y="5994653"/>
              <a:chExt cx="1113368" cy="900000"/>
            </a:xfrm>
          </p:grpSpPr>
          <p:cxnSp>
            <p:nvCxnSpPr>
              <p:cNvPr id="189" name="Straight Connector 188">
                <a:extLst>
                  <a:ext uri="{FF2B5EF4-FFF2-40B4-BE49-F238E27FC236}">
                    <a16:creationId xmlns:a16="http://schemas.microsoft.com/office/drawing/2014/main" id="{12942B28-E13E-4854-99FB-09676D6C2219}"/>
                  </a:ext>
                </a:extLst>
              </p:cNvPr>
              <p:cNvCxnSpPr/>
              <p:nvPr/>
            </p:nvCxnSpPr>
            <p:spPr>
              <a:xfrm flipV="1">
                <a:off x="4937160" y="6233741"/>
                <a:ext cx="0" cy="3024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775D7F5-80D7-4F36-BC5D-7B6C4B93029F}"/>
                  </a:ext>
                </a:extLst>
              </p:cNvPr>
              <p:cNvCxnSpPr/>
              <p:nvPr/>
            </p:nvCxnSpPr>
            <p:spPr>
              <a:xfrm flipH="1" flipV="1">
                <a:off x="4934112" y="6535493"/>
                <a:ext cx="259200" cy="108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E1313EC0-C991-47C1-BFB2-D57C17991158}"/>
                  </a:ext>
                </a:extLst>
              </p:cNvPr>
              <p:cNvCxnSpPr/>
              <p:nvPr/>
            </p:nvCxnSpPr>
            <p:spPr>
              <a:xfrm flipH="1">
                <a:off x="4716589" y="6537173"/>
                <a:ext cx="216000" cy="12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92" name="Rectangle 191">
                <a:extLst>
                  <a:ext uri="{FF2B5EF4-FFF2-40B4-BE49-F238E27FC236}">
                    <a16:creationId xmlns:a16="http://schemas.microsoft.com/office/drawing/2014/main" id="{E6708AF2-50C0-4781-9FB7-CB50277F9C63}"/>
                  </a:ext>
                </a:extLst>
              </p:cNvPr>
              <p:cNvSpPr/>
              <p:nvPr/>
            </p:nvSpPr>
            <p:spPr>
              <a:xfrm>
                <a:off x="5047136" y="6354653"/>
                <a:ext cx="458368"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MS Reference Sans Serif" panose="020B0604030504040204" pitchFamily="34" charset="0"/>
                    <a:ea typeface="Microsoft Sans Serif" panose="020B0604020202020204" pitchFamily="34" charset="0"/>
                    <a:cs typeface="Microsoft Sans Serif" panose="020B0604020202020204" pitchFamily="34" charset="0"/>
                  </a:rPr>
                  <a:t>X</a:t>
                </a:r>
                <a:r>
                  <a:rPr lang="en-US" altLang="ko-KR" sz="1200" baseline="-25000" dirty="0">
                    <a:solidFill>
                      <a:schemeClr val="tx1"/>
                    </a:solidFill>
                    <a:latin typeface="MS Reference Sans Serif" panose="020B0604030504040204" pitchFamily="34" charset="0"/>
                    <a:ea typeface="Microsoft Sans Serif" panose="020B0604020202020204" pitchFamily="34" charset="0"/>
                    <a:cs typeface="Microsoft Sans Serif" panose="020B0604020202020204" pitchFamily="34" charset="0"/>
                  </a:rPr>
                  <a:t>S</a:t>
                </a:r>
                <a:endParaRPr lang="ko-KR" altLang="en-US" sz="1200" baseline="-25000" dirty="0">
                  <a:solidFill>
                    <a:schemeClr val="tx1"/>
                  </a:solidFill>
                  <a:latin typeface="MS Reference Sans Serif" panose="020B0604030504040204" pitchFamily="34" charset="0"/>
                  <a:cs typeface="Microsoft Sans Serif" panose="020B0604020202020204" pitchFamily="34" charset="0"/>
                </a:endParaRPr>
              </a:p>
            </p:txBody>
          </p:sp>
          <p:sp>
            <p:nvSpPr>
              <p:cNvPr id="193" name="Rectangle 192">
                <a:extLst>
                  <a:ext uri="{FF2B5EF4-FFF2-40B4-BE49-F238E27FC236}">
                    <a16:creationId xmlns:a16="http://schemas.microsoft.com/office/drawing/2014/main" id="{F3A51D83-B01F-498C-93CE-CCDC2103924C}"/>
                  </a:ext>
                </a:extLst>
              </p:cNvPr>
              <p:cNvSpPr/>
              <p:nvPr/>
            </p:nvSpPr>
            <p:spPr>
              <a:xfrm>
                <a:off x="4392136" y="6354653"/>
                <a:ext cx="458368"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MS Reference Sans Serif" panose="020B0604030504040204" pitchFamily="34" charset="0"/>
                    <a:ea typeface="Microsoft Sans Serif" panose="020B0604020202020204" pitchFamily="34" charset="0"/>
                    <a:cs typeface="Microsoft Sans Serif" panose="020B0604020202020204" pitchFamily="34" charset="0"/>
                  </a:rPr>
                  <a:t>Y</a:t>
                </a:r>
                <a:r>
                  <a:rPr lang="en-US" altLang="ko-KR" sz="1200" baseline="-25000" dirty="0">
                    <a:solidFill>
                      <a:schemeClr val="tx1"/>
                    </a:solidFill>
                    <a:latin typeface="MS Reference Sans Serif" panose="020B0604030504040204" pitchFamily="34" charset="0"/>
                    <a:ea typeface="Microsoft Sans Serif" panose="020B0604020202020204" pitchFamily="34" charset="0"/>
                    <a:cs typeface="Microsoft Sans Serif" panose="020B0604020202020204" pitchFamily="34" charset="0"/>
                  </a:rPr>
                  <a:t>S</a:t>
                </a:r>
                <a:endParaRPr lang="ko-KR" altLang="en-US" sz="1200" baseline="-25000" dirty="0">
                  <a:solidFill>
                    <a:schemeClr val="tx1"/>
                  </a:solidFill>
                  <a:latin typeface="MS Reference Sans Serif" panose="020B0604030504040204" pitchFamily="34" charset="0"/>
                  <a:cs typeface="Microsoft Sans Serif" panose="020B0604020202020204" pitchFamily="34" charset="0"/>
                </a:endParaRPr>
              </a:p>
            </p:txBody>
          </p:sp>
          <p:sp>
            <p:nvSpPr>
              <p:cNvPr id="194" name="Rectangle 193">
                <a:extLst>
                  <a:ext uri="{FF2B5EF4-FFF2-40B4-BE49-F238E27FC236}">
                    <a16:creationId xmlns:a16="http://schemas.microsoft.com/office/drawing/2014/main" id="{E8BE70BF-4AFF-42CD-94C2-2A95FA3CAC3C}"/>
                  </a:ext>
                </a:extLst>
              </p:cNvPr>
              <p:cNvSpPr/>
              <p:nvPr/>
            </p:nvSpPr>
            <p:spPr>
              <a:xfrm>
                <a:off x="4549676" y="5994653"/>
                <a:ext cx="458368"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MS Reference Sans Serif" panose="020B0604030504040204" pitchFamily="34" charset="0"/>
                    <a:ea typeface="Microsoft Sans Serif" panose="020B0604020202020204" pitchFamily="34" charset="0"/>
                    <a:cs typeface="Microsoft Sans Serif" panose="020B0604020202020204" pitchFamily="34" charset="0"/>
                  </a:rPr>
                  <a:t>Z</a:t>
                </a:r>
                <a:r>
                  <a:rPr lang="en-US" altLang="ko-KR" sz="1200" baseline="-25000" dirty="0">
                    <a:solidFill>
                      <a:schemeClr val="tx1"/>
                    </a:solidFill>
                    <a:latin typeface="MS Reference Sans Serif" panose="020B0604030504040204" pitchFamily="34" charset="0"/>
                    <a:ea typeface="Microsoft Sans Serif" panose="020B0604020202020204" pitchFamily="34" charset="0"/>
                    <a:cs typeface="Microsoft Sans Serif" panose="020B0604020202020204" pitchFamily="34" charset="0"/>
                  </a:rPr>
                  <a:t>S</a:t>
                </a:r>
                <a:endParaRPr lang="ko-KR" altLang="en-US" sz="1200" baseline="-25000" dirty="0">
                  <a:solidFill>
                    <a:schemeClr val="tx1"/>
                  </a:solidFill>
                  <a:latin typeface="MS Reference Sans Serif" panose="020B0604030504040204" pitchFamily="34" charset="0"/>
                  <a:cs typeface="Microsoft Sans Serif" panose="020B0604020202020204" pitchFamily="34" charset="0"/>
                </a:endParaRPr>
              </a:p>
            </p:txBody>
          </p:sp>
          <p:sp>
            <p:nvSpPr>
              <p:cNvPr id="195" name="Rectangle 194">
                <a:extLst>
                  <a:ext uri="{FF2B5EF4-FFF2-40B4-BE49-F238E27FC236}">
                    <a16:creationId xmlns:a16="http://schemas.microsoft.com/office/drawing/2014/main" id="{F42AAB52-368A-4C35-AA88-AD1D0F2E9B8B}"/>
                  </a:ext>
                </a:extLst>
              </p:cNvPr>
              <p:cNvSpPr/>
              <p:nvPr/>
            </p:nvSpPr>
            <p:spPr>
              <a:xfrm>
                <a:off x="4710369" y="6534653"/>
                <a:ext cx="458368"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tx1"/>
                    </a:solidFill>
                    <a:latin typeface="MS Reference Sans Serif" panose="020B0604030504040204" pitchFamily="34" charset="0"/>
                    <a:ea typeface="Microsoft Sans Serif" panose="020B0604020202020204" pitchFamily="34" charset="0"/>
                    <a:cs typeface="Microsoft Sans Serif" panose="020B0604020202020204" pitchFamily="34" charset="0"/>
                  </a:rPr>
                  <a:t>S</a:t>
                </a:r>
                <a:endParaRPr lang="ko-KR" altLang="en-US" sz="1200" b="1" baseline="-25000" dirty="0">
                  <a:solidFill>
                    <a:schemeClr val="tx1"/>
                  </a:solidFill>
                  <a:latin typeface="MS Reference Sans Serif" panose="020B0604030504040204" pitchFamily="34" charset="0"/>
                  <a:cs typeface="Microsoft Sans Serif" panose="020B0604020202020204" pitchFamily="34" charset="0"/>
                </a:endParaRPr>
              </a:p>
            </p:txBody>
          </p:sp>
        </p:grpSp>
        <p:pic>
          <p:nvPicPr>
            <p:cNvPr id="147" name="Picture 146">
              <a:extLst>
                <a:ext uri="{FF2B5EF4-FFF2-40B4-BE49-F238E27FC236}">
                  <a16:creationId xmlns:a16="http://schemas.microsoft.com/office/drawing/2014/main" id="{CC67CFCE-DA22-4890-8C9F-D512BC1377C2}"/>
                </a:ext>
              </a:extLst>
            </p:cNvPr>
            <p:cNvPicPr>
              <a:picLocks noChangeAspect="1"/>
            </p:cNvPicPr>
            <p:nvPr/>
          </p:nvPicPr>
          <p:blipFill>
            <a:blip r:embed="rId13" cstate="print">
              <a:extLst>
                <a:ext uri="{BEBA8EAE-BF5A-486C-A8C5-ECC9F3942E4B}">
                  <a14:imgProps xmlns:a14="http://schemas.microsoft.com/office/drawing/2010/main">
                    <a14:imgLayer r:embed="rId1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rot="10800000">
              <a:off x="4391016" y="12586564"/>
              <a:ext cx="249442" cy="242149"/>
            </a:xfrm>
            <a:prstGeom prst="rect">
              <a:avLst/>
            </a:prstGeom>
          </p:spPr>
        </p:pic>
      </p:grpSp>
      <p:sp>
        <p:nvSpPr>
          <p:cNvPr id="14348" name="TextBox 14347">
            <a:extLst>
              <a:ext uri="{FF2B5EF4-FFF2-40B4-BE49-F238E27FC236}">
                <a16:creationId xmlns:a16="http://schemas.microsoft.com/office/drawing/2014/main" id="{5E53AEEC-51C9-4C81-B887-324D1E5B7678}"/>
              </a:ext>
            </a:extLst>
          </p:cNvPr>
          <p:cNvSpPr txBox="1"/>
          <p:nvPr/>
        </p:nvSpPr>
        <p:spPr>
          <a:xfrm>
            <a:off x="1083398" y="4967953"/>
            <a:ext cx="6856860" cy="2031325"/>
          </a:xfrm>
          <a:prstGeom prst="rect">
            <a:avLst/>
          </a:prstGeom>
          <a:noFill/>
        </p:spPr>
        <p:txBody>
          <a:bodyPr wrap="square" rtlCol="0">
            <a:spAutoFit/>
          </a:bodyPr>
          <a:lstStyle/>
          <a:p>
            <a:pPr algn="just"/>
            <a:r>
              <a:rPr lang="en-US" sz="1800" dirty="0">
                <a:latin typeface="+mj-lt"/>
              </a:rPr>
              <a:t> A precision monitoring of the status of critical infrastructure on a timely manner is critical for public safety and economics. Today’s practice for inspecting critical infrastructure mainly rely on human forces, which is time-consuming, prone to errors and often put inspectors in dangerous situations. To address these issues, Unmanned Aerial Vehicle (UAV) is recently attracting large amount of attentions as an alternative solution to human-centric labors. </a:t>
            </a:r>
          </a:p>
        </p:txBody>
      </p:sp>
      <p:sp>
        <p:nvSpPr>
          <p:cNvPr id="205" name="TextBox 204">
            <a:extLst>
              <a:ext uri="{FF2B5EF4-FFF2-40B4-BE49-F238E27FC236}">
                <a16:creationId xmlns:a16="http://schemas.microsoft.com/office/drawing/2014/main" id="{646DEAA3-E08C-43C2-BC57-A3CC7CA8C85D}"/>
              </a:ext>
            </a:extLst>
          </p:cNvPr>
          <p:cNvSpPr txBox="1"/>
          <p:nvPr/>
        </p:nvSpPr>
        <p:spPr>
          <a:xfrm>
            <a:off x="1102853" y="8588527"/>
            <a:ext cx="6837405" cy="1200329"/>
          </a:xfrm>
          <a:prstGeom prst="rect">
            <a:avLst/>
          </a:prstGeom>
          <a:noFill/>
        </p:spPr>
        <p:txBody>
          <a:bodyPr wrap="square" rtlCol="0">
            <a:spAutoFit/>
          </a:bodyPr>
          <a:lstStyle/>
          <a:p>
            <a:pPr algn="just"/>
            <a:r>
              <a:rPr lang="en-US" sz="1800" dirty="0">
                <a:latin typeface="+mn-lt"/>
              </a:rPr>
              <a:t> </a:t>
            </a:r>
            <a:r>
              <a:rPr lang="en-US" sz="1800" dirty="0">
                <a:solidFill>
                  <a:srgbClr val="000000"/>
                </a:solidFill>
                <a:latin typeface="Times New Roman"/>
              </a:rPr>
              <a:t>However, UAV mainly relies on consumer-grade lower-quality of positioning systems and has critical drawback to operate in downtown core areas where high-rise buildings often interfere signals from Global Navigation Satellite System (GNSS). </a:t>
            </a:r>
            <a:endParaRPr lang="en-US" sz="1800" dirty="0">
              <a:latin typeface="+mn-lt"/>
            </a:endParaRPr>
          </a:p>
        </p:txBody>
      </p:sp>
      <p:sp>
        <p:nvSpPr>
          <p:cNvPr id="206" name="TextBox 205">
            <a:extLst>
              <a:ext uri="{FF2B5EF4-FFF2-40B4-BE49-F238E27FC236}">
                <a16:creationId xmlns:a16="http://schemas.microsoft.com/office/drawing/2014/main" id="{8A6ED111-9C51-4356-9582-B6F2E2FB78EA}"/>
              </a:ext>
            </a:extLst>
          </p:cNvPr>
          <p:cNvSpPr txBox="1"/>
          <p:nvPr/>
        </p:nvSpPr>
        <p:spPr>
          <a:xfrm>
            <a:off x="1009100" y="10773830"/>
            <a:ext cx="6860231" cy="1200329"/>
          </a:xfrm>
          <a:prstGeom prst="rect">
            <a:avLst/>
          </a:prstGeom>
          <a:noFill/>
        </p:spPr>
        <p:txBody>
          <a:bodyPr wrap="square" rtlCol="0">
            <a:spAutoFit/>
          </a:bodyPr>
          <a:lstStyle/>
          <a:p>
            <a:pPr algn="just"/>
            <a:r>
              <a:rPr lang="en-US" sz="1800" dirty="0">
                <a:latin typeface="+mn-lt"/>
              </a:rPr>
              <a:t>Thus, there is high demand to increase UAV localization accuracy in GNSS-denial environments. One emerging solution is Ultra-Wideband (UWB) based localization due to its robustness to multipath and cm-level ranging error. </a:t>
            </a:r>
          </a:p>
        </p:txBody>
      </p:sp>
      <p:sp>
        <p:nvSpPr>
          <p:cNvPr id="207" name="TextBox 206">
            <a:extLst>
              <a:ext uri="{FF2B5EF4-FFF2-40B4-BE49-F238E27FC236}">
                <a16:creationId xmlns:a16="http://schemas.microsoft.com/office/drawing/2014/main" id="{8BECBA5F-C442-4745-9C3A-CBBB59315393}"/>
              </a:ext>
            </a:extLst>
          </p:cNvPr>
          <p:cNvSpPr txBox="1"/>
          <p:nvPr/>
        </p:nvSpPr>
        <p:spPr>
          <a:xfrm>
            <a:off x="1123850" y="13849362"/>
            <a:ext cx="6860231" cy="923330"/>
          </a:xfrm>
          <a:prstGeom prst="rect">
            <a:avLst/>
          </a:prstGeom>
          <a:noFill/>
        </p:spPr>
        <p:txBody>
          <a:bodyPr wrap="square" rtlCol="0">
            <a:spAutoFit/>
          </a:bodyPr>
          <a:lstStyle/>
          <a:p>
            <a:pPr algn="just"/>
            <a:r>
              <a:rPr lang="en-US" sz="1800" dirty="0">
                <a:latin typeface="+mn-lt"/>
              </a:rPr>
              <a:t>Nevertheless, fixed UWB modules (anchors) have to be precisely installed to achieve localization by additional surveying work which hinders quick and easy use of the UWB based localization.</a:t>
            </a:r>
          </a:p>
        </p:txBody>
      </p:sp>
      <p:sp>
        <p:nvSpPr>
          <p:cNvPr id="208" name="TextBox 207">
            <a:extLst>
              <a:ext uri="{FF2B5EF4-FFF2-40B4-BE49-F238E27FC236}">
                <a16:creationId xmlns:a16="http://schemas.microsoft.com/office/drawing/2014/main" id="{FB22656F-49DD-40E4-BA08-028A14C55823}"/>
              </a:ext>
            </a:extLst>
          </p:cNvPr>
          <p:cNvSpPr txBox="1"/>
          <p:nvPr/>
        </p:nvSpPr>
        <p:spPr>
          <a:xfrm>
            <a:off x="1093872" y="15746262"/>
            <a:ext cx="6856860" cy="2308324"/>
          </a:xfrm>
          <a:prstGeom prst="rect">
            <a:avLst/>
          </a:prstGeom>
          <a:noFill/>
        </p:spPr>
        <p:txBody>
          <a:bodyPr wrap="square" rtlCol="0">
            <a:spAutoFit/>
          </a:bodyPr>
          <a:lstStyle/>
          <a:p>
            <a:pPr algn="just"/>
            <a:r>
              <a:rPr lang="en-US" sz="1800" dirty="0">
                <a:latin typeface="+mn-lt"/>
              </a:rPr>
              <a:t>In this poster, we present UWB based Range Only Simultaneous Localization and Mapping (RO-SLAM) to facilitate quick installation of anchors and achieve UAV localization simultaneously. Approximate location of the UWB anchors and the UAV are continually updated based on the Extended Kalman Filter (EKF) using distance measurements. As a result, the coordinates of the UWB anchors converge within a certain amount of error and UAV localization is performed based on the distance measurement from the anchors.</a:t>
            </a:r>
          </a:p>
        </p:txBody>
      </p:sp>
      <p:sp>
        <p:nvSpPr>
          <p:cNvPr id="230" name="Text Box 12">
            <a:extLst>
              <a:ext uri="{FF2B5EF4-FFF2-40B4-BE49-F238E27FC236}">
                <a16:creationId xmlns:a16="http://schemas.microsoft.com/office/drawing/2014/main" id="{ADA32F17-6016-4260-BF97-C8DE7D495FFF}"/>
              </a:ext>
            </a:extLst>
          </p:cNvPr>
          <p:cNvSpPr txBox="1">
            <a:spLocks noChangeArrowheads="1"/>
          </p:cNvSpPr>
          <p:nvPr/>
        </p:nvSpPr>
        <p:spPr bwMode="auto">
          <a:xfrm>
            <a:off x="8772043" y="4387040"/>
            <a:ext cx="8984212" cy="3553828"/>
          </a:xfrm>
          <a:prstGeom prst="rect">
            <a:avLst/>
          </a:prstGeom>
          <a:solidFill>
            <a:schemeClr val="bg1"/>
          </a:solidFill>
          <a:ln w="12700">
            <a:solidFill>
              <a:schemeClr val="hlink"/>
            </a:solidFill>
            <a:miter lim="800000"/>
            <a:headEnd/>
            <a:tailEnd/>
          </a:ln>
        </p:spPr>
        <p:txBody>
          <a:bodyPr lIns="257110" tIns="154266" rIns="257110" bIns="257110"/>
          <a:lstStyle/>
          <a:p>
            <a:pPr algn="just">
              <a:tabLst>
                <a:tab pos="281229" algn="l"/>
              </a:tabLst>
            </a:pPr>
            <a:r>
              <a:rPr lang="en-US" sz="2400" b="1" dirty="0">
                <a:solidFill>
                  <a:srgbClr val="FF8000"/>
                </a:solidFill>
              </a:rPr>
              <a:t>UWB Ranging Calibration</a:t>
            </a:r>
          </a:p>
          <a:p>
            <a:pPr algn="just">
              <a:tabLst>
                <a:tab pos="281229" algn="l"/>
              </a:tabLst>
            </a:pPr>
            <a:endParaRPr lang="tr-TR" sz="1349" dirty="0">
              <a:latin typeface="Times New Roman" pitchFamily="18" charset="0"/>
            </a:endParaRPr>
          </a:p>
          <a:p>
            <a:pPr>
              <a:tabLst>
                <a:tab pos="281229" algn="l"/>
              </a:tabLst>
            </a:pPr>
            <a:endParaRPr lang="tr-TR" sz="1349" dirty="0">
              <a:latin typeface="Times New Roman" pitchFamily="18" charset="0"/>
            </a:endParaRPr>
          </a:p>
          <a:p>
            <a:pPr>
              <a:tabLst>
                <a:tab pos="281229" algn="l"/>
              </a:tabLst>
            </a:pPr>
            <a:endParaRPr lang="tr-TR" sz="1349" dirty="0">
              <a:latin typeface="Times New Roman" pitchFamily="18" charset="0"/>
            </a:endParaRPr>
          </a:p>
          <a:p>
            <a:pPr>
              <a:tabLst>
                <a:tab pos="281229" algn="l"/>
              </a:tabLst>
            </a:pPr>
            <a:endParaRPr lang="tr-TR" sz="1349" dirty="0">
              <a:latin typeface="Times New Roman" pitchFamily="18" charset="0"/>
            </a:endParaRPr>
          </a:p>
          <a:p>
            <a:pPr algn="just">
              <a:tabLst>
                <a:tab pos="281229" algn="l"/>
              </a:tabLst>
            </a:pPr>
            <a:endParaRPr lang="tr-TR" sz="1349" dirty="0">
              <a:latin typeface="Times New Roman" pitchFamily="18" charset="0"/>
            </a:endParaRPr>
          </a:p>
          <a:p>
            <a:pPr algn="just">
              <a:tabLst>
                <a:tab pos="281229" algn="l"/>
              </a:tabLst>
            </a:pPr>
            <a:endParaRPr lang="tr-TR" sz="1349" dirty="0">
              <a:latin typeface="Times New Roman" pitchFamily="18" charset="0"/>
            </a:endParaRPr>
          </a:p>
          <a:p>
            <a:pPr algn="just">
              <a:tabLst>
                <a:tab pos="281229" algn="l"/>
              </a:tabLst>
            </a:pPr>
            <a:endParaRPr lang="tr-TR" sz="1349" dirty="0">
              <a:latin typeface="Times New Roman" pitchFamily="18" charset="0"/>
            </a:endParaRPr>
          </a:p>
          <a:p>
            <a:pPr algn="just">
              <a:tabLst>
                <a:tab pos="281229" algn="l"/>
              </a:tabLst>
            </a:pPr>
            <a:endParaRPr lang="tr-TR" sz="1349" dirty="0">
              <a:latin typeface="Times New Roman" pitchFamily="18" charset="0"/>
            </a:endParaRPr>
          </a:p>
          <a:p>
            <a:pPr algn="just">
              <a:tabLst>
                <a:tab pos="281229" algn="l"/>
              </a:tabLst>
            </a:pPr>
            <a:endParaRPr lang="tr-TR" sz="1349" dirty="0">
              <a:latin typeface="Times New Roman" pitchFamily="18" charset="0"/>
            </a:endParaRPr>
          </a:p>
          <a:p>
            <a:pPr algn="just">
              <a:tabLst>
                <a:tab pos="281229" algn="l"/>
              </a:tabLst>
            </a:pPr>
            <a:endParaRPr lang="en-US" sz="1800" dirty="0">
              <a:latin typeface="Times New Roman" pitchFamily="18" charset="0"/>
            </a:endParaRPr>
          </a:p>
          <a:p>
            <a:pPr algn="just">
              <a:tabLst>
                <a:tab pos="281229" algn="l"/>
              </a:tabLst>
            </a:pPr>
            <a:endParaRPr lang="tr-TR" sz="1349" dirty="0">
              <a:latin typeface="Times New Roman" pitchFamily="18" charset="0"/>
            </a:endParaRPr>
          </a:p>
          <a:p>
            <a:pPr algn="just">
              <a:tabLst>
                <a:tab pos="281229" algn="l"/>
              </a:tabLst>
            </a:pPr>
            <a:endParaRPr lang="en-US" sz="1349" dirty="0"/>
          </a:p>
          <a:p>
            <a:pPr>
              <a:spcBef>
                <a:spcPct val="10000"/>
              </a:spcBef>
              <a:tabLst>
                <a:tab pos="281229" algn="l"/>
              </a:tabLst>
            </a:pPr>
            <a:r>
              <a:rPr lang="en-US" sz="1349" dirty="0">
                <a:latin typeface="Times New Roman" pitchFamily="18" charset="0"/>
              </a:rPr>
              <a:t>	</a:t>
            </a:r>
          </a:p>
        </p:txBody>
      </p:sp>
      <p:pic>
        <p:nvPicPr>
          <p:cNvPr id="231" name="Picture 230">
            <a:extLst>
              <a:ext uri="{FF2B5EF4-FFF2-40B4-BE49-F238E27FC236}">
                <a16:creationId xmlns:a16="http://schemas.microsoft.com/office/drawing/2014/main" id="{6C819AD8-7A08-42AF-A802-B0816AF43404}"/>
              </a:ext>
            </a:extLst>
          </p:cNvPr>
          <p:cNvPicPr>
            <a:picLocks noChangeAspect="1"/>
          </p:cNvPicPr>
          <p:nvPr/>
        </p:nvPicPr>
        <p:blipFill rotWithShape="1">
          <a:blip r:embed="rId17" cstate="print">
            <a:extLst>
              <a:ext uri="{28A0092B-C50C-407E-A947-70E740481C1C}">
                <a14:useLocalDpi xmlns:a14="http://schemas.microsoft.com/office/drawing/2010/main" val="0"/>
              </a:ext>
            </a:extLst>
          </a:blip>
          <a:srcRect t="28552" r="15477" b="23232"/>
          <a:stretch/>
        </p:blipFill>
        <p:spPr>
          <a:xfrm>
            <a:off x="8962339" y="5027461"/>
            <a:ext cx="2781856" cy="2115862"/>
          </a:xfrm>
          <a:prstGeom prst="rect">
            <a:avLst/>
          </a:prstGeom>
        </p:spPr>
      </p:pic>
      <p:graphicFrame>
        <p:nvGraphicFramePr>
          <p:cNvPr id="232" name="Content Placeholder 3">
            <a:extLst>
              <a:ext uri="{FF2B5EF4-FFF2-40B4-BE49-F238E27FC236}">
                <a16:creationId xmlns:a16="http://schemas.microsoft.com/office/drawing/2014/main" id="{DF4FCFEB-224E-4CAE-8520-AB7B476FBC6A}"/>
              </a:ext>
            </a:extLst>
          </p:cNvPr>
          <p:cNvGraphicFramePr>
            <a:graphicFrameLocks/>
          </p:cNvGraphicFramePr>
          <p:nvPr>
            <p:extLst>
              <p:ext uri="{D42A27DB-BD31-4B8C-83A1-F6EECF244321}">
                <p14:modId xmlns:p14="http://schemas.microsoft.com/office/powerpoint/2010/main" val="331576609"/>
              </p:ext>
            </p:extLst>
          </p:nvPr>
        </p:nvGraphicFramePr>
        <p:xfrm>
          <a:off x="14950854" y="5033105"/>
          <a:ext cx="2729037" cy="2055723"/>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233" name="Table 232">
            <a:extLst>
              <a:ext uri="{FF2B5EF4-FFF2-40B4-BE49-F238E27FC236}">
                <a16:creationId xmlns:a16="http://schemas.microsoft.com/office/drawing/2014/main" id="{B7CB68A6-B272-46C1-AAA2-9FF9543F40CE}"/>
              </a:ext>
            </a:extLst>
          </p:cNvPr>
          <p:cNvGraphicFramePr>
            <a:graphicFrameLocks noGrp="1"/>
          </p:cNvGraphicFramePr>
          <p:nvPr>
            <p:extLst>
              <p:ext uri="{D42A27DB-BD31-4B8C-83A1-F6EECF244321}">
                <p14:modId xmlns:p14="http://schemas.microsoft.com/office/powerpoint/2010/main" val="904158907"/>
              </p:ext>
            </p:extLst>
          </p:nvPr>
        </p:nvGraphicFramePr>
        <p:xfrm>
          <a:off x="11857421" y="5027461"/>
          <a:ext cx="3063925" cy="2108525"/>
        </p:xfrm>
        <a:graphic>
          <a:graphicData uri="http://schemas.openxmlformats.org/drawingml/2006/table">
            <a:tbl>
              <a:tblPr>
                <a:tableStyleId>{D27102A9-8310-4765-A935-A1911B00CA55}</a:tableStyleId>
              </a:tblPr>
              <a:tblGrid>
                <a:gridCol w="1001668">
                  <a:extLst>
                    <a:ext uri="{9D8B030D-6E8A-4147-A177-3AD203B41FA5}">
                      <a16:colId xmlns:a16="http://schemas.microsoft.com/office/drawing/2014/main" val="4093919500"/>
                    </a:ext>
                  </a:extLst>
                </a:gridCol>
                <a:gridCol w="883825">
                  <a:extLst>
                    <a:ext uri="{9D8B030D-6E8A-4147-A177-3AD203B41FA5}">
                      <a16:colId xmlns:a16="http://schemas.microsoft.com/office/drawing/2014/main" val="3863170755"/>
                    </a:ext>
                  </a:extLst>
                </a:gridCol>
                <a:gridCol w="1178432">
                  <a:extLst>
                    <a:ext uri="{9D8B030D-6E8A-4147-A177-3AD203B41FA5}">
                      <a16:colId xmlns:a16="http://schemas.microsoft.com/office/drawing/2014/main" val="1575142533"/>
                    </a:ext>
                  </a:extLst>
                </a:gridCol>
              </a:tblGrid>
              <a:tr h="157999">
                <a:tc>
                  <a:txBody>
                    <a:bodyPr/>
                    <a:lstStyle/>
                    <a:p>
                      <a:pPr algn="ctr" fontAlgn="b"/>
                      <a:r>
                        <a:rPr lang="en-US" sz="1000" u="none" strike="noStrike" dirty="0">
                          <a:effectLst/>
                          <a:latin typeface="Arial" panose="020B0604020202020204" pitchFamily="34" charset="0"/>
                          <a:cs typeface="Arial" panose="020B0604020202020204" pitchFamily="34" charset="0"/>
                        </a:rPr>
                        <a:t>Reference(x)</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US" sz="1000" u="none" strike="noStrike" dirty="0">
                          <a:effectLst/>
                          <a:latin typeface="Arial" panose="020B0604020202020204" pitchFamily="34" charset="0"/>
                          <a:cs typeface="Arial" panose="020B0604020202020204" pitchFamily="34" charset="0"/>
                        </a:rPr>
                        <a:t>UWB(y)</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US" sz="1000" u="none" strike="noStrike" dirty="0">
                          <a:effectLst/>
                          <a:latin typeface="Arial" panose="020B0604020202020204" pitchFamily="34" charset="0"/>
                          <a:cs typeface="Arial" panose="020B0604020202020204" pitchFamily="34" charset="0"/>
                        </a:rPr>
                        <a:t>Difference</a:t>
                      </a:r>
                      <a:br>
                        <a:rPr lang="en-US" sz="1000" u="none" strike="noStrike" dirty="0">
                          <a:effectLst/>
                          <a:latin typeface="Arial" panose="020B0604020202020204" pitchFamily="34" charset="0"/>
                          <a:cs typeface="Arial" panose="020B0604020202020204" pitchFamily="34" charset="0"/>
                        </a:rPr>
                      </a:br>
                      <a:r>
                        <a:rPr lang="en-US" sz="1000" u="none" strike="noStrike" dirty="0">
                          <a:effectLst/>
                          <a:latin typeface="Arial" panose="020B0604020202020204" pitchFamily="34" charset="0"/>
                          <a:cs typeface="Arial" panose="020B0604020202020204" pitchFamily="34" charset="0"/>
                        </a:rPr>
                        <a:t>(UWB-REF)</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162674759"/>
                  </a:ext>
                </a:extLst>
              </a:tr>
              <a:tr h="179420">
                <a:tc>
                  <a:txBody>
                    <a:bodyPr/>
                    <a:lstStyle/>
                    <a:p>
                      <a:pPr algn="ctr" fontAlgn="b"/>
                      <a:r>
                        <a:rPr lang="en-US" sz="1000" u="none" strike="noStrike" dirty="0">
                          <a:effectLst/>
                          <a:latin typeface="Arial" panose="020B0604020202020204" pitchFamily="34" charset="0"/>
                          <a:cs typeface="Arial" panose="020B0604020202020204" pitchFamily="34" charset="0"/>
                        </a:rPr>
                        <a:t>5046.88</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000" u="none" strike="noStrike" dirty="0">
                          <a:effectLst/>
                          <a:latin typeface="Arial" panose="020B0604020202020204" pitchFamily="34" charset="0"/>
                          <a:cs typeface="Arial" panose="020B0604020202020204" pitchFamily="34" charset="0"/>
                        </a:rPr>
                        <a:t>5024.31</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000" u="none" strike="noStrike" dirty="0">
                          <a:effectLst/>
                          <a:latin typeface="Arial" panose="020B0604020202020204" pitchFamily="34" charset="0"/>
                          <a:cs typeface="Arial" panose="020B0604020202020204" pitchFamily="34" charset="0"/>
                        </a:rPr>
                        <a:t>-22.57</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46636218"/>
                  </a:ext>
                </a:extLst>
              </a:tr>
              <a:tr h="179420">
                <a:tc>
                  <a:txBody>
                    <a:bodyPr/>
                    <a:lstStyle/>
                    <a:p>
                      <a:pPr algn="ctr" fontAlgn="b"/>
                      <a:r>
                        <a:rPr lang="en-US" sz="1000" u="none" strike="noStrike" dirty="0">
                          <a:effectLst/>
                          <a:latin typeface="Arial" panose="020B0604020202020204" pitchFamily="34" charset="0"/>
                          <a:cs typeface="Arial" panose="020B0604020202020204" pitchFamily="34" charset="0"/>
                        </a:rPr>
                        <a:t>10019.61</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000" u="none" strike="noStrike" dirty="0">
                          <a:effectLst/>
                          <a:latin typeface="Arial" panose="020B0604020202020204" pitchFamily="34" charset="0"/>
                          <a:cs typeface="Arial" panose="020B0604020202020204" pitchFamily="34" charset="0"/>
                        </a:rPr>
                        <a:t>9998.18</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000" u="none" strike="noStrike" dirty="0">
                          <a:effectLst/>
                          <a:latin typeface="Arial" panose="020B0604020202020204" pitchFamily="34" charset="0"/>
                          <a:cs typeface="Arial" panose="020B0604020202020204" pitchFamily="34" charset="0"/>
                        </a:rPr>
                        <a:t>-21.43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302227921"/>
                  </a:ext>
                </a:extLst>
              </a:tr>
              <a:tr h="179420">
                <a:tc>
                  <a:txBody>
                    <a:bodyPr/>
                    <a:lstStyle/>
                    <a:p>
                      <a:pPr algn="ctr" fontAlgn="b"/>
                      <a:r>
                        <a:rPr lang="en-US" sz="1000" u="none" strike="noStrike" dirty="0">
                          <a:effectLst/>
                          <a:latin typeface="Arial" panose="020B0604020202020204" pitchFamily="34" charset="0"/>
                          <a:cs typeface="Arial" panose="020B0604020202020204" pitchFamily="34" charset="0"/>
                        </a:rPr>
                        <a:t>14987.38</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000" u="none" strike="noStrike" dirty="0">
                          <a:effectLst/>
                          <a:latin typeface="Arial" panose="020B0604020202020204" pitchFamily="34" charset="0"/>
                          <a:cs typeface="Arial" panose="020B0604020202020204" pitchFamily="34" charset="0"/>
                        </a:rPr>
                        <a:t>14963.76</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000" u="none" strike="noStrike" dirty="0">
                          <a:effectLst/>
                          <a:latin typeface="Arial" panose="020B0604020202020204" pitchFamily="34" charset="0"/>
                          <a:cs typeface="Arial" panose="020B0604020202020204" pitchFamily="34" charset="0"/>
                        </a:rPr>
                        <a:t>-23.62</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769050124"/>
                  </a:ext>
                </a:extLst>
              </a:tr>
              <a:tr h="179420">
                <a:tc>
                  <a:txBody>
                    <a:bodyPr/>
                    <a:lstStyle/>
                    <a:p>
                      <a:pPr algn="ctr" fontAlgn="b"/>
                      <a:r>
                        <a:rPr lang="en-US" sz="1000" u="none" strike="noStrike" dirty="0">
                          <a:effectLst/>
                          <a:latin typeface="Arial" panose="020B0604020202020204" pitchFamily="34" charset="0"/>
                          <a:cs typeface="Arial" panose="020B0604020202020204" pitchFamily="34" charset="0"/>
                        </a:rPr>
                        <a:t>20030.77</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000" u="none" strike="noStrike" dirty="0">
                          <a:effectLst/>
                          <a:latin typeface="Arial" panose="020B0604020202020204" pitchFamily="34" charset="0"/>
                          <a:cs typeface="Arial" panose="020B0604020202020204" pitchFamily="34" charset="0"/>
                        </a:rPr>
                        <a:t>20007.35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000" u="none" strike="noStrike" dirty="0">
                          <a:effectLst/>
                          <a:latin typeface="Arial" panose="020B0604020202020204" pitchFamily="34" charset="0"/>
                          <a:cs typeface="Arial" panose="020B0604020202020204" pitchFamily="34" charset="0"/>
                        </a:rPr>
                        <a:t>-23.41</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651209461"/>
                  </a:ext>
                </a:extLst>
              </a:tr>
              <a:tr h="179420">
                <a:tc>
                  <a:txBody>
                    <a:bodyPr/>
                    <a:lstStyle/>
                    <a:p>
                      <a:pPr algn="ctr" fontAlgn="b"/>
                      <a:r>
                        <a:rPr lang="en-US" sz="1000" u="none" strike="noStrike" dirty="0">
                          <a:effectLst/>
                          <a:latin typeface="Arial" panose="020B0604020202020204" pitchFamily="34" charset="0"/>
                          <a:cs typeface="Arial" panose="020B0604020202020204" pitchFamily="34" charset="0"/>
                        </a:rPr>
                        <a:t>25012.76</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000" u="none" strike="noStrike" dirty="0">
                          <a:effectLst/>
                          <a:latin typeface="Arial" panose="020B0604020202020204" pitchFamily="34" charset="0"/>
                          <a:cs typeface="Arial" panose="020B0604020202020204" pitchFamily="34" charset="0"/>
                        </a:rPr>
                        <a:t>24991.89</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000" u="none" strike="noStrike" dirty="0">
                          <a:effectLst/>
                          <a:latin typeface="Arial" panose="020B0604020202020204" pitchFamily="34" charset="0"/>
                          <a:cs typeface="Arial" panose="020B0604020202020204" pitchFamily="34" charset="0"/>
                        </a:rPr>
                        <a:t>-20.87</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130731427"/>
                  </a:ext>
                </a:extLst>
              </a:tr>
              <a:tr h="179420">
                <a:tc>
                  <a:txBody>
                    <a:bodyPr/>
                    <a:lstStyle/>
                    <a:p>
                      <a:pPr algn="ctr" fontAlgn="b"/>
                      <a:r>
                        <a:rPr lang="en-US" sz="1000" u="none" strike="noStrike" dirty="0">
                          <a:effectLst/>
                          <a:latin typeface="Arial" panose="020B0604020202020204" pitchFamily="34" charset="0"/>
                          <a:cs typeface="Arial" panose="020B0604020202020204" pitchFamily="34" charset="0"/>
                        </a:rPr>
                        <a:t>29969.53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000" u="none" strike="noStrike" dirty="0">
                          <a:effectLst/>
                          <a:latin typeface="Arial" panose="020B0604020202020204" pitchFamily="34" charset="0"/>
                          <a:cs typeface="Arial" panose="020B0604020202020204" pitchFamily="34" charset="0"/>
                        </a:rPr>
                        <a:t>29952.38</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000" u="none" strike="noStrike" dirty="0">
                          <a:effectLst/>
                          <a:latin typeface="Arial" panose="020B0604020202020204" pitchFamily="34" charset="0"/>
                          <a:cs typeface="Arial" panose="020B0604020202020204" pitchFamily="34" charset="0"/>
                        </a:rPr>
                        <a:t>-17.15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720420797"/>
                  </a:ext>
                </a:extLst>
              </a:tr>
              <a:tr h="179420">
                <a:tc>
                  <a:txBody>
                    <a:bodyPr/>
                    <a:lstStyle/>
                    <a:p>
                      <a:pPr algn="ctr" fontAlgn="b"/>
                      <a:r>
                        <a:rPr lang="en-US" sz="1000" u="none" strike="noStrike" dirty="0">
                          <a:effectLst/>
                          <a:latin typeface="Arial" panose="020B0604020202020204" pitchFamily="34" charset="0"/>
                          <a:cs typeface="Arial" panose="020B0604020202020204" pitchFamily="34" charset="0"/>
                        </a:rPr>
                        <a:t>34949.02</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000" u="none" strike="noStrike" dirty="0">
                          <a:effectLst/>
                          <a:latin typeface="Arial" panose="020B0604020202020204" pitchFamily="34" charset="0"/>
                          <a:cs typeface="Arial" panose="020B0604020202020204" pitchFamily="34" charset="0"/>
                        </a:rPr>
                        <a:t>34965.31</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000" u="none" strike="noStrike" dirty="0">
                          <a:effectLst/>
                          <a:latin typeface="Arial" panose="020B0604020202020204" pitchFamily="34" charset="0"/>
                          <a:cs typeface="Arial" panose="020B0604020202020204" pitchFamily="34" charset="0"/>
                        </a:rPr>
                        <a:t>16.29</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4197975052"/>
                  </a:ext>
                </a:extLst>
              </a:tr>
              <a:tr h="179420">
                <a:tc>
                  <a:txBody>
                    <a:bodyPr/>
                    <a:lstStyle/>
                    <a:p>
                      <a:pPr algn="ctr" fontAlgn="b"/>
                      <a:r>
                        <a:rPr lang="en-US" sz="1000" u="none" strike="noStrike" dirty="0">
                          <a:effectLst/>
                          <a:latin typeface="Arial" panose="020B0604020202020204" pitchFamily="34" charset="0"/>
                          <a:cs typeface="Arial" panose="020B0604020202020204" pitchFamily="34" charset="0"/>
                        </a:rPr>
                        <a:t>40072.37</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000" u="none" strike="noStrike" dirty="0">
                          <a:effectLst/>
                          <a:latin typeface="Arial" panose="020B0604020202020204" pitchFamily="34" charset="0"/>
                          <a:cs typeface="Arial" panose="020B0604020202020204" pitchFamily="34" charset="0"/>
                        </a:rPr>
                        <a:t>40049.80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000" u="none" strike="noStrike" dirty="0">
                          <a:effectLst/>
                          <a:latin typeface="Arial" panose="020B0604020202020204" pitchFamily="34" charset="0"/>
                          <a:cs typeface="Arial" panose="020B0604020202020204" pitchFamily="34" charset="0"/>
                        </a:rPr>
                        <a:t>-22.56</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491399646"/>
                  </a:ext>
                </a:extLst>
              </a:tr>
              <a:tr h="179420">
                <a:tc>
                  <a:txBody>
                    <a:bodyPr/>
                    <a:lstStyle/>
                    <a:p>
                      <a:pPr algn="ctr" fontAlgn="b"/>
                      <a:r>
                        <a:rPr lang="en-US" sz="1000" u="none" strike="noStrike" dirty="0">
                          <a:effectLst/>
                          <a:latin typeface="Arial" panose="020B0604020202020204" pitchFamily="34" charset="0"/>
                          <a:cs typeface="Arial" panose="020B0604020202020204" pitchFamily="34" charset="0"/>
                        </a:rPr>
                        <a:t>45059.26</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000" u="none" strike="noStrike" dirty="0">
                          <a:effectLst/>
                          <a:latin typeface="Arial" panose="020B0604020202020204" pitchFamily="34" charset="0"/>
                          <a:cs typeface="Arial" panose="020B0604020202020204" pitchFamily="34" charset="0"/>
                        </a:rPr>
                        <a:t>45037.82</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000" u="none" strike="noStrike" dirty="0">
                          <a:effectLst/>
                          <a:latin typeface="Arial" panose="020B0604020202020204" pitchFamily="34" charset="0"/>
                          <a:cs typeface="Arial" panose="020B0604020202020204" pitchFamily="34" charset="0"/>
                        </a:rPr>
                        <a:t>-21.43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179719737"/>
                  </a:ext>
                </a:extLst>
              </a:tr>
              <a:tr h="179420">
                <a:tc>
                  <a:txBody>
                    <a:bodyPr/>
                    <a:lstStyle/>
                    <a:p>
                      <a:pPr algn="ctr" fontAlgn="b"/>
                      <a:r>
                        <a:rPr lang="en-US" sz="1000" u="none" strike="noStrike" dirty="0">
                          <a:effectLst/>
                          <a:latin typeface="Arial" panose="020B0604020202020204" pitchFamily="34" charset="0"/>
                          <a:cs typeface="Arial" panose="020B0604020202020204" pitchFamily="34" charset="0"/>
                        </a:rPr>
                        <a:t>50031.28</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000" u="none" strike="noStrike" dirty="0">
                          <a:effectLst/>
                          <a:latin typeface="Arial" panose="020B0604020202020204" pitchFamily="34" charset="0"/>
                          <a:cs typeface="Arial" panose="020B0604020202020204" pitchFamily="34" charset="0"/>
                        </a:rPr>
                        <a:t>50002.44</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000" u="none" strike="noStrike" dirty="0">
                          <a:effectLst/>
                          <a:latin typeface="Arial" panose="020B0604020202020204" pitchFamily="34" charset="0"/>
                          <a:cs typeface="Arial" panose="020B0604020202020204" pitchFamily="34" charset="0"/>
                        </a:rPr>
                        <a:t>-28.83</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6356940"/>
                  </a:ext>
                </a:extLst>
              </a:tr>
            </a:tbl>
          </a:graphicData>
        </a:graphic>
      </p:graphicFrame>
      <p:sp>
        <p:nvSpPr>
          <p:cNvPr id="234" name="TextBox 233">
            <a:extLst>
              <a:ext uri="{FF2B5EF4-FFF2-40B4-BE49-F238E27FC236}">
                <a16:creationId xmlns:a16="http://schemas.microsoft.com/office/drawing/2014/main" id="{9E883C74-DCF5-4FBA-966C-8FC810DB8398}"/>
              </a:ext>
            </a:extLst>
          </p:cNvPr>
          <p:cNvSpPr txBox="1"/>
          <p:nvPr/>
        </p:nvSpPr>
        <p:spPr>
          <a:xfrm>
            <a:off x="8764620" y="7260806"/>
            <a:ext cx="8991635" cy="646331"/>
          </a:xfrm>
          <a:prstGeom prst="rect">
            <a:avLst/>
          </a:prstGeom>
          <a:noFill/>
        </p:spPr>
        <p:txBody>
          <a:bodyPr wrap="square" rtlCol="0">
            <a:spAutoFit/>
          </a:bodyPr>
          <a:lstStyle/>
          <a:p>
            <a:pPr algn="just"/>
            <a:r>
              <a:rPr lang="en-US" sz="1800" dirty="0">
                <a:latin typeface="+mn-lt"/>
              </a:rPr>
              <a:t>UWB sensor measured about 21 mm longer than reference in average. This calibrated range is used for localization and SLAM algorithm. </a:t>
            </a:r>
          </a:p>
        </p:txBody>
      </p:sp>
      <p:sp>
        <p:nvSpPr>
          <p:cNvPr id="235" name="Rectangle 234">
            <a:extLst>
              <a:ext uri="{FF2B5EF4-FFF2-40B4-BE49-F238E27FC236}">
                <a16:creationId xmlns:a16="http://schemas.microsoft.com/office/drawing/2014/main" id="{D87A9A42-4239-4778-8774-56E73322D3C8}"/>
              </a:ext>
            </a:extLst>
          </p:cNvPr>
          <p:cNvSpPr/>
          <p:nvPr/>
        </p:nvSpPr>
        <p:spPr>
          <a:xfrm>
            <a:off x="14444115" y="7143104"/>
            <a:ext cx="617477" cy="215444"/>
          </a:xfrm>
          <a:prstGeom prst="rect">
            <a:avLst/>
          </a:prstGeom>
        </p:spPr>
        <p:txBody>
          <a:bodyPr wrap="square">
            <a:spAutoFit/>
          </a:bodyPr>
          <a:lstStyle/>
          <a:p>
            <a:r>
              <a:rPr lang="en-US" sz="800" b="1" dirty="0"/>
              <a:t>unit: mm</a:t>
            </a:r>
            <a:endParaRPr lang="en-CA" sz="900" b="1" dirty="0"/>
          </a:p>
        </p:txBody>
      </p:sp>
      <p:sp>
        <p:nvSpPr>
          <p:cNvPr id="296" name="Text Box 13">
            <a:extLst>
              <a:ext uri="{FF2B5EF4-FFF2-40B4-BE49-F238E27FC236}">
                <a16:creationId xmlns:a16="http://schemas.microsoft.com/office/drawing/2014/main" id="{7BDC4880-D4D5-44B2-B9C3-5670869C71EB}"/>
              </a:ext>
            </a:extLst>
          </p:cNvPr>
          <p:cNvSpPr txBox="1">
            <a:spLocks noChangeArrowheads="1"/>
          </p:cNvSpPr>
          <p:nvPr/>
        </p:nvSpPr>
        <p:spPr bwMode="auto">
          <a:xfrm>
            <a:off x="8781139" y="11344456"/>
            <a:ext cx="8984212" cy="3438588"/>
          </a:xfrm>
          <a:prstGeom prst="rect">
            <a:avLst/>
          </a:prstGeom>
          <a:solidFill>
            <a:schemeClr val="bg1"/>
          </a:solidFill>
          <a:ln w="12700">
            <a:solidFill>
              <a:schemeClr val="hlink"/>
            </a:solidFill>
            <a:miter lim="800000"/>
            <a:headEnd/>
            <a:tailEnd/>
          </a:ln>
        </p:spPr>
        <p:txBody>
          <a:bodyPr lIns="257110" tIns="154266" rIns="257110" bIns="257110"/>
          <a:lstStyle/>
          <a:p>
            <a:pPr>
              <a:spcBef>
                <a:spcPts val="599"/>
              </a:spcBef>
              <a:spcAft>
                <a:spcPts val="599"/>
              </a:spcAft>
              <a:tabLst>
                <a:tab pos="351510" algn="l"/>
              </a:tabLst>
            </a:pPr>
            <a:r>
              <a:rPr lang="en-US" sz="2800" b="1" dirty="0">
                <a:solidFill>
                  <a:srgbClr val="FF8000"/>
                </a:solidFill>
              </a:rPr>
              <a:t>EKF Model for Localization</a:t>
            </a:r>
          </a:p>
        </p:txBody>
      </p:sp>
      <p:grpSp>
        <p:nvGrpSpPr>
          <p:cNvPr id="14358" name="Group 14357">
            <a:extLst>
              <a:ext uri="{FF2B5EF4-FFF2-40B4-BE49-F238E27FC236}">
                <a16:creationId xmlns:a16="http://schemas.microsoft.com/office/drawing/2014/main" id="{DFDB6434-D2F9-46C2-AF2E-192A8CD07F6A}"/>
              </a:ext>
            </a:extLst>
          </p:cNvPr>
          <p:cNvGrpSpPr/>
          <p:nvPr/>
        </p:nvGrpSpPr>
        <p:grpSpPr>
          <a:xfrm>
            <a:off x="8773218" y="11853282"/>
            <a:ext cx="8965021" cy="2707757"/>
            <a:chOff x="8746700" y="15569677"/>
            <a:chExt cx="8919443" cy="2707757"/>
          </a:xfrm>
        </p:grpSpPr>
        <p:grpSp>
          <p:nvGrpSpPr>
            <p:cNvPr id="265" name="Group 264">
              <a:extLst>
                <a:ext uri="{FF2B5EF4-FFF2-40B4-BE49-F238E27FC236}">
                  <a16:creationId xmlns:a16="http://schemas.microsoft.com/office/drawing/2014/main" id="{FF718BE3-C896-403A-B4B9-8A17D4974AC7}"/>
                </a:ext>
              </a:extLst>
            </p:cNvPr>
            <p:cNvGrpSpPr/>
            <p:nvPr/>
          </p:nvGrpSpPr>
          <p:grpSpPr>
            <a:xfrm>
              <a:off x="8746700" y="16013536"/>
              <a:ext cx="3905994" cy="2263898"/>
              <a:chOff x="452365" y="1833938"/>
              <a:chExt cx="4473200" cy="2263898"/>
            </a:xfrm>
          </p:grpSpPr>
          <mc:AlternateContent xmlns:mc="http://schemas.openxmlformats.org/markup-compatibility/2006">
            <mc:Choice xmlns:a14="http://schemas.microsoft.com/office/drawing/2010/main" Requires="a14">
              <p:sp>
                <p:nvSpPr>
                  <p:cNvPr id="266" name="TextBox 265">
                    <a:extLst>
                      <a:ext uri="{FF2B5EF4-FFF2-40B4-BE49-F238E27FC236}">
                        <a16:creationId xmlns:a16="http://schemas.microsoft.com/office/drawing/2014/main" id="{70EDFAAD-5312-4334-9AF4-D473D7C57F6E}"/>
                      </a:ext>
                    </a:extLst>
                  </p:cNvPr>
                  <p:cNvSpPr txBox="1"/>
                  <p:nvPr/>
                </p:nvSpPr>
                <p:spPr>
                  <a:xfrm>
                    <a:off x="708674" y="1833938"/>
                    <a:ext cx="1872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𝑘</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𝑘</m:t>
                              </m:r>
                            </m:sub>
                          </m:sSub>
                        </m:oMath>
                      </m:oMathPara>
                    </a14:m>
                    <a:endParaRPr lang="en-US" dirty="0">
                      <a:latin typeface="MS Reference Sans Serif" panose="020B0604030504040204" pitchFamily="34" charset="0"/>
                    </a:endParaRPr>
                  </a:p>
                </p:txBody>
              </p:sp>
            </mc:Choice>
            <mc:Fallback>
              <p:sp>
                <p:nvSpPr>
                  <p:cNvPr id="266" name="TextBox 265">
                    <a:extLst>
                      <a:ext uri="{FF2B5EF4-FFF2-40B4-BE49-F238E27FC236}">
                        <a16:creationId xmlns:a16="http://schemas.microsoft.com/office/drawing/2014/main" id="{70EDFAAD-5312-4334-9AF4-D473D7C57F6E}"/>
                      </a:ext>
                    </a:extLst>
                  </p:cNvPr>
                  <p:cNvSpPr txBox="1">
                    <a:spLocks noRot="1" noChangeAspect="1" noMove="1" noResize="1" noEditPoints="1" noAdjustHandles="1" noChangeArrowheads="1" noChangeShapeType="1" noTextEdit="1"/>
                  </p:cNvSpPr>
                  <p:nvPr/>
                </p:nvSpPr>
                <p:spPr>
                  <a:xfrm>
                    <a:off x="708674" y="1833938"/>
                    <a:ext cx="1872307" cy="276999"/>
                  </a:xfrm>
                  <a:prstGeom prst="rect">
                    <a:avLst/>
                  </a:prstGeom>
                  <a:blipFill>
                    <a:blip r:embed="rId19"/>
                    <a:stretch>
                      <a:fillRect l="-4815" r="-8889" b="-17391"/>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67" name="TextBox 266">
                    <a:extLst>
                      <a:ext uri="{FF2B5EF4-FFF2-40B4-BE49-F238E27FC236}">
                        <a16:creationId xmlns:a16="http://schemas.microsoft.com/office/drawing/2014/main" id="{157F8303-2819-4877-902E-7F575D79B438}"/>
                      </a:ext>
                    </a:extLst>
                  </p:cNvPr>
                  <p:cNvSpPr txBox="1"/>
                  <p:nvPr/>
                </p:nvSpPr>
                <p:spPr>
                  <a:xfrm>
                    <a:off x="3058005" y="1873432"/>
                    <a:ext cx="1516762" cy="312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𝑘</m:t>
                                  </m:r>
                                </m:sub>
                              </m:sSub>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𝑘</m:t>
                                  </m:r>
                                </m:sub>
                                <m:sup>
                                  <m:r>
                                    <a:rPr lang="en-US" i="1">
                                      <a:latin typeface="Cambria Math" panose="02040503050406030204" pitchFamily="18" charset="0"/>
                                    </a:rPr>
                                    <m:t>𝑇</m:t>
                                  </m:r>
                                </m:sup>
                              </m:sSubSup>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𝑘</m:t>
                              </m:r>
                            </m:sub>
                          </m:sSub>
                        </m:oMath>
                      </m:oMathPara>
                    </a14:m>
                    <a:endParaRPr lang="en-US" dirty="0">
                      <a:latin typeface="MS Reference Sans Serif" panose="020B0604030504040204" pitchFamily="34" charset="0"/>
                    </a:endParaRPr>
                  </a:p>
                </p:txBody>
              </p:sp>
            </mc:Choice>
            <mc:Fallback>
              <p:sp>
                <p:nvSpPr>
                  <p:cNvPr id="267" name="TextBox 266">
                    <a:extLst>
                      <a:ext uri="{FF2B5EF4-FFF2-40B4-BE49-F238E27FC236}">
                        <a16:creationId xmlns:a16="http://schemas.microsoft.com/office/drawing/2014/main" id="{157F8303-2819-4877-902E-7F575D79B438}"/>
                      </a:ext>
                    </a:extLst>
                  </p:cNvPr>
                  <p:cNvSpPr txBox="1">
                    <a:spLocks noRot="1" noChangeAspect="1" noMove="1" noResize="1" noEditPoints="1" noAdjustHandles="1" noChangeArrowheads="1" noChangeShapeType="1" noTextEdit="1"/>
                  </p:cNvSpPr>
                  <p:nvPr/>
                </p:nvSpPr>
                <p:spPr>
                  <a:xfrm>
                    <a:off x="3058005" y="1873432"/>
                    <a:ext cx="1516762" cy="312650"/>
                  </a:xfrm>
                  <a:prstGeom prst="rect">
                    <a:avLst/>
                  </a:prstGeom>
                  <a:blipFill>
                    <a:blip r:embed="rId20"/>
                    <a:stretch>
                      <a:fillRect l="-5936" r="-8219" b="-19608"/>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68" name="TextBox 267">
                    <a:extLst>
                      <a:ext uri="{FF2B5EF4-FFF2-40B4-BE49-F238E27FC236}">
                        <a16:creationId xmlns:a16="http://schemas.microsoft.com/office/drawing/2014/main" id="{D5AA68C5-B286-4729-9924-8DA8C2D3E0AB}"/>
                      </a:ext>
                    </a:extLst>
                  </p:cNvPr>
                  <p:cNvSpPr txBox="1"/>
                  <p:nvPr/>
                </p:nvSpPr>
                <p:spPr>
                  <a:xfrm>
                    <a:off x="3058005" y="2293989"/>
                    <a:ext cx="1384290" cy="312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𝜂</m:t>
                                  </m:r>
                                </m:e>
                                <m:sub>
                                  <m:r>
                                    <a:rPr lang="en-US" i="1">
                                      <a:latin typeface="Cambria Math" panose="02040503050406030204" pitchFamily="18" charset="0"/>
                                    </a:rPr>
                                    <m:t>𝑘</m:t>
                                  </m:r>
                                </m:sub>
                              </m:sSub>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𝜂</m:t>
                                  </m:r>
                                </m:e>
                                <m:sub>
                                  <m:r>
                                    <a:rPr lang="en-US" i="1">
                                      <a:latin typeface="Cambria Math" panose="02040503050406030204" pitchFamily="18" charset="0"/>
                                    </a:rPr>
                                    <m:t>𝑘</m:t>
                                  </m:r>
                                </m:sub>
                                <m:sup>
                                  <m:r>
                                    <a:rPr lang="en-US" i="1">
                                      <a:latin typeface="Cambria Math" panose="02040503050406030204" pitchFamily="18" charset="0"/>
                                    </a:rPr>
                                    <m:t>𝑇</m:t>
                                  </m:r>
                                </m:sup>
                              </m:sSubSup>
                            </m:e>
                          </m:d>
                          <m:r>
                            <a:rPr lang="en-US" i="1">
                              <a:latin typeface="Cambria Math" panose="02040503050406030204" pitchFamily="18" charset="0"/>
                            </a:rPr>
                            <m:t>=</m:t>
                          </m:r>
                          <m:r>
                            <a:rPr lang="en-US" i="1">
                              <a:latin typeface="Cambria Math" panose="02040503050406030204" pitchFamily="18" charset="0"/>
                            </a:rPr>
                            <m:t>𝑅</m:t>
                          </m:r>
                        </m:oMath>
                      </m:oMathPara>
                    </a14:m>
                    <a:endParaRPr lang="en-US" dirty="0">
                      <a:latin typeface="MS Reference Sans Serif" panose="020B0604030504040204" pitchFamily="34" charset="0"/>
                    </a:endParaRPr>
                  </a:p>
                </p:txBody>
              </p:sp>
            </mc:Choice>
            <mc:Fallback>
              <p:sp>
                <p:nvSpPr>
                  <p:cNvPr id="268" name="TextBox 267">
                    <a:extLst>
                      <a:ext uri="{FF2B5EF4-FFF2-40B4-BE49-F238E27FC236}">
                        <a16:creationId xmlns:a16="http://schemas.microsoft.com/office/drawing/2014/main" id="{D5AA68C5-B286-4729-9924-8DA8C2D3E0AB}"/>
                      </a:ext>
                    </a:extLst>
                  </p:cNvPr>
                  <p:cNvSpPr txBox="1">
                    <a:spLocks noRot="1" noChangeAspect="1" noMove="1" noResize="1" noEditPoints="1" noAdjustHandles="1" noChangeArrowheads="1" noChangeShapeType="1" noTextEdit="1"/>
                  </p:cNvSpPr>
                  <p:nvPr/>
                </p:nvSpPr>
                <p:spPr>
                  <a:xfrm>
                    <a:off x="3058005" y="2293989"/>
                    <a:ext cx="1384290" cy="312650"/>
                  </a:xfrm>
                  <a:prstGeom prst="rect">
                    <a:avLst/>
                  </a:prstGeom>
                  <a:blipFill>
                    <a:blip r:embed="rId21"/>
                    <a:stretch>
                      <a:fillRect l="-6500" r="-10500" b="-15686"/>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69" name="TextBox 268">
                    <a:extLst>
                      <a:ext uri="{FF2B5EF4-FFF2-40B4-BE49-F238E27FC236}">
                        <a16:creationId xmlns:a16="http://schemas.microsoft.com/office/drawing/2014/main" id="{C0A42361-AFF7-4D68-957F-0C7C095D1932}"/>
                      </a:ext>
                    </a:extLst>
                  </p:cNvPr>
                  <p:cNvSpPr txBox="1"/>
                  <p:nvPr/>
                </p:nvSpPr>
                <p:spPr>
                  <a:xfrm>
                    <a:off x="708674" y="2259702"/>
                    <a:ext cx="21444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𝑘</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𝑎</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𝜂</m:t>
                              </m:r>
                            </m:e>
                            <m:sub>
                              <m:r>
                                <a:rPr lang="en-US" i="1">
                                  <a:latin typeface="Cambria Math" panose="02040503050406030204" pitchFamily="18" charset="0"/>
                                </a:rPr>
                                <m:t>𝑘</m:t>
                              </m:r>
                            </m:sub>
                          </m:sSub>
                        </m:oMath>
                      </m:oMathPara>
                    </a14:m>
                    <a:endParaRPr lang="en-US" dirty="0">
                      <a:latin typeface="MS Reference Sans Serif" panose="020B0604030504040204" pitchFamily="34" charset="0"/>
                    </a:endParaRPr>
                  </a:p>
                </p:txBody>
              </p:sp>
            </mc:Choice>
            <mc:Fallback>
              <p:sp>
                <p:nvSpPr>
                  <p:cNvPr id="269" name="TextBox 268">
                    <a:extLst>
                      <a:ext uri="{FF2B5EF4-FFF2-40B4-BE49-F238E27FC236}">
                        <a16:creationId xmlns:a16="http://schemas.microsoft.com/office/drawing/2014/main" id="{C0A42361-AFF7-4D68-957F-0C7C095D1932}"/>
                      </a:ext>
                    </a:extLst>
                  </p:cNvPr>
                  <p:cNvSpPr txBox="1">
                    <a:spLocks noRot="1" noChangeAspect="1" noMove="1" noResize="1" noEditPoints="1" noAdjustHandles="1" noChangeArrowheads="1" noChangeShapeType="1" noTextEdit="1"/>
                  </p:cNvSpPr>
                  <p:nvPr/>
                </p:nvSpPr>
                <p:spPr>
                  <a:xfrm>
                    <a:off x="708674" y="2259702"/>
                    <a:ext cx="2144433" cy="276999"/>
                  </a:xfrm>
                  <a:prstGeom prst="rect">
                    <a:avLst/>
                  </a:prstGeom>
                  <a:blipFill>
                    <a:blip r:embed="rId22"/>
                    <a:stretch>
                      <a:fillRect l="-4207" r="-9061" b="-26087"/>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70" name="TextBox 269">
                    <a:extLst>
                      <a:ext uri="{FF2B5EF4-FFF2-40B4-BE49-F238E27FC236}">
                        <a16:creationId xmlns:a16="http://schemas.microsoft.com/office/drawing/2014/main" id="{9476EA05-B227-429E-A64B-554373DD251C}"/>
                      </a:ext>
                    </a:extLst>
                  </p:cNvPr>
                  <p:cNvSpPr txBox="1"/>
                  <p:nvPr/>
                </p:nvSpPr>
                <p:spPr>
                  <a:xfrm>
                    <a:off x="2108572" y="2704333"/>
                    <a:ext cx="1293751" cy="3648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𝐴</m:t>
                              </m:r>
                            </m:e>
                            <m:sub>
                              <m:r>
                                <a:rPr lang="en-US" sz="1400" i="1">
                                  <a:latin typeface="Cambria Math" panose="02040503050406030204" pitchFamily="18" charset="0"/>
                                </a:rPr>
                                <m:t>𝑘</m:t>
                              </m:r>
                            </m:sub>
                          </m:sSub>
                          <m:r>
                            <a:rPr lang="en-US" sz="1400" i="1">
                              <a:latin typeface="Cambria Math" panose="02040503050406030204" pitchFamily="18" charset="0"/>
                            </a:rPr>
                            <m:t>=</m:t>
                          </m:r>
                          <m:d>
                            <m:dPr>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en-US" sz="1400" i="1">
                                        <a:latin typeface="Cambria Math" panose="02040503050406030204" pitchFamily="18" charset="0"/>
                                      </a:rPr>
                                      <m:t>𝐼</m:t>
                                    </m:r>
                                  </m:e>
                                  <m:e>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𝑡</m:t>
                                        </m:r>
                                      </m:e>
                                      <m:sub>
                                        <m:r>
                                          <a:rPr lang="en-US" sz="1400" i="1">
                                            <a:latin typeface="Cambria Math" panose="02040503050406030204" pitchFamily="18" charset="0"/>
                                            <a:ea typeface="Cambria Math" panose="02040503050406030204" pitchFamily="18" charset="0"/>
                                          </a:rPr>
                                          <m:t>𝑘</m:t>
                                        </m:r>
                                      </m:sub>
                                    </m:sSub>
                                    <m:r>
                                      <a:rPr lang="en-US" sz="1400" i="1">
                                        <a:latin typeface="Cambria Math" panose="02040503050406030204" pitchFamily="18" charset="0"/>
                                        <a:ea typeface="Cambria Math" panose="02040503050406030204" pitchFamily="18" charset="0"/>
                                      </a:rPr>
                                      <m:t>𝐼</m:t>
                                    </m:r>
                                  </m:e>
                                </m:mr>
                                <m:mr>
                                  <m:e>
                                    <m:r>
                                      <a:rPr lang="en-US" sz="1400" i="1">
                                        <a:latin typeface="Cambria Math" panose="02040503050406030204" pitchFamily="18" charset="0"/>
                                      </a:rPr>
                                      <m:t>0</m:t>
                                    </m:r>
                                  </m:e>
                                  <m:e>
                                    <m:r>
                                      <a:rPr lang="en-US" sz="1400" i="1">
                                        <a:latin typeface="Cambria Math" panose="02040503050406030204" pitchFamily="18" charset="0"/>
                                      </a:rPr>
                                      <m:t>𝐼</m:t>
                                    </m:r>
                                  </m:e>
                                </m:mr>
                              </m:m>
                            </m:e>
                          </m:d>
                        </m:oMath>
                      </m:oMathPara>
                    </a14:m>
                    <a:endParaRPr lang="en-US" sz="1400" dirty="0">
                      <a:latin typeface="MS Reference Sans Serif" panose="020B0604030504040204" pitchFamily="34" charset="0"/>
                    </a:endParaRPr>
                  </a:p>
                </p:txBody>
              </p:sp>
            </mc:Choice>
            <mc:Fallback>
              <p:sp>
                <p:nvSpPr>
                  <p:cNvPr id="270" name="TextBox 269">
                    <a:extLst>
                      <a:ext uri="{FF2B5EF4-FFF2-40B4-BE49-F238E27FC236}">
                        <a16:creationId xmlns:a16="http://schemas.microsoft.com/office/drawing/2014/main" id="{9476EA05-B227-429E-A64B-554373DD251C}"/>
                      </a:ext>
                    </a:extLst>
                  </p:cNvPr>
                  <p:cNvSpPr txBox="1">
                    <a:spLocks noRot="1" noChangeAspect="1" noMove="1" noResize="1" noEditPoints="1" noAdjustHandles="1" noChangeArrowheads="1" noChangeShapeType="1" noTextEdit="1"/>
                  </p:cNvSpPr>
                  <p:nvPr/>
                </p:nvSpPr>
                <p:spPr>
                  <a:xfrm>
                    <a:off x="2108572" y="2704333"/>
                    <a:ext cx="1293751" cy="364843"/>
                  </a:xfrm>
                  <a:prstGeom prst="rect">
                    <a:avLst/>
                  </a:prstGeom>
                  <a:blipFill>
                    <a:blip r:embed="rId23"/>
                    <a:stretch>
                      <a:fillRect l="-5376" r="-6452" b="-15000"/>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71" name="Rectangle 270">
                    <a:extLst>
                      <a:ext uri="{FF2B5EF4-FFF2-40B4-BE49-F238E27FC236}">
                        <a16:creationId xmlns:a16="http://schemas.microsoft.com/office/drawing/2014/main" id="{35BCD529-B9DB-4039-8D91-18FF2350E3AB}"/>
                      </a:ext>
                    </a:extLst>
                  </p:cNvPr>
                  <p:cNvSpPr/>
                  <p:nvPr/>
                </p:nvSpPr>
                <p:spPr>
                  <a:xfrm>
                    <a:off x="1060917" y="3167901"/>
                    <a:ext cx="3864648" cy="9299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𝑄</m:t>
                              </m:r>
                            </m:e>
                            <m:sub>
                              <m:r>
                                <a:rPr lang="en-US" sz="1400" i="1">
                                  <a:latin typeface="Cambria Math" panose="02040503050406030204" pitchFamily="18" charset="0"/>
                                </a:rPr>
                                <m:t>𝑘</m:t>
                              </m:r>
                            </m:sub>
                          </m:sSub>
                          <m:r>
                            <a:rPr lang="en-US" sz="1400" i="1">
                              <a:latin typeface="Cambria Math" panose="02040503050406030204" pitchFamily="18" charset="0"/>
                            </a:rPr>
                            <m:t>=</m:t>
                          </m:r>
                          <m:d>
                            <m:dPr>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f>
                                      <m:fPr>
                                        <m:ctrlPr>
                                          <a:rPr lang="en-US" sz="1400" i="1">
                                            <a:latin typeface="Cambria Math" panose="02040503050406030204" pitchFamily="18" charset="0"/>
                                          </a:rPr>
                                        </m:ctrlPr>
                                      </m:fPr>
                                      <m:num>
                                        <m:r>
                                          <a:rPr lang="en-US" sz="1400" i="1">
                                            <a:latin typeface="Cambria Math" panose="02040503050406030204" pitchFamily="18" charset="0"/>
                                          </a:rPr>
                                          <m:t>1</m:t>
                                        </m:r>
                                      </m:num>
                                      <m:den>
                                        <m:r>
                                          <m:rPr>
                                            <m:brk m:alnAt="7"/>
                                          </m:rPr>
                                          <a:rPr lang="en-US" sz="1400" i="1">
                                            <a:latin typeface="Cambria Math" panose="02040503050406030204" pitchFamily="18" charset="0"/>
                                          </a:rPr>
                                          <m:t>4</m:t>
                                        </m:r>
                                      </m:den>
                                    </m:f>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𝑡</m:t>
                                                </m:r>
                                              </m:e>
                                              <m:sub>
                                                <m:r>
                                                  <a:rPr lang="en-US" sz="1400" i="1">
                                                    <a:latin typeface="Cambria Math" panose="02040503050406030204" pitchFamily="18" charset="0"/>
                                                    <a:ea typeface="Cambria Math" panose="02040503050406030204" pitchFamily="18" charset="0"/>
                                                  </a:rPr>
                                                  <m:t>𝑘</m:t>
                                                </m:r>
                                              </m:sub>
                                            </m:sSub>
                                          </m:e>
                                        </m:d>
                                      </m:e>
                                      <m:sup>
                                        <m:r>
                                          <a:rPr lang="en-US" sz="1400" i="1">
                                            <a:latin typeface="Cambria Math" panose="02040503050406030204" pitchFamily="18" charset="0"/>
                                          </a:rPr>
                                          <m:t>4</m:t>
                                        </m:r>
                                      </m:sup>
                                    </m:sSup>
                                  </m:e>
                                  <m:e>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2</m:t>
                                        </m:r>
                                      </m:den>
                                    </m:f>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𝑡</m:t>
                                                </m:r>
                                              </m:e>
                                              <m:sub>
                                                <m:r>
                                                  <a:rPr lang="en-US" sz="1400" i="1">
                                                    <a:latin typeface="Cambria Math" panose="02040503050406030204" pitchFamily="18" charset="0"/>
                                                    <a:ea typeface="Cambria Math" panose="02040503050406030204" pitchFamily="18" charset="0"/>
                                                  </a:rPr>
                                                  <m:t>𝑘</m:t>
                                                </m:r>
                                              </m:sub>
                                            </m:sSub>
                                          </m:e>
                                        </m:d>
                                      </m:e>
                                      <m:sup>
                                        <m:r>
                                          <a:rPr lang="en-US" sz="1400" i="1">
                                            <a:latin typeface="Cambria Math" panose="02040503050406030204" pitchFamily="18" charset="0"/>
                                          </a:rPr>
                                          <m:t>3</m:t>
                                        </m:r>
                                      </m:sup>
                                    </m:sSup>
                                  </m:e>
                                </m:mr>
                                <m:mr>
                                  <m:e>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2</m:t>
                                        </m:r>
                                      </m:den>
                                    </m:f>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𝑡</m:t>
                                                </m:r>
                                              </m:e>
                                              <m:sub>
                                                <m:r>
                                                  <a:rPr lang="en-US" sz="1400" i="1">
                                                    <a:latin typeface="Cambria Math" panose="02040503050406030204" pitchFamily="18" charset="0"/>
                                                    <a:ea typeface="Cambria Math" panose="02040503050406030204" pitchFamily="18" charset="0"/>
                                                  </a:rPr>
                                                  <m:t>𝑘</m:t>
                                                </m:r>
                                              </m:sub>
                                            </m:sSub>
                                          </m:e>
                                        </m:d>
                                      </m:e>
                                      <m:sup>
                                        <m:r>
                                          <a:rPr lang="en-US" sz="1400" i="1">
                                            <a:latin typeface="Cambria Math" panose="02040503050406030204" pitchFamily="18" charset="0"/>
                                          </a:rPr>
                                          <m:t>3</m:t>
                                        </m:r>
                                      </m:sup>
                                    </m:sSup>
                                  </m:e>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𝑡</m:t>
                                                </m:r>
                                              </m:e>
                                              <m:sub>
                                                <m:r>
                                                  <a:rPr lang="en-US" sz="1400" i="1">
                                                    <a:latin typeface="Cambria Math" panose="02040503050406030204" pitchFamily="18" charset="0"/>
                                                    <a:ea typeface="Cambria Math" panose="02040503050406030204" pitchFamily="18" charset="0"/>
                                                  </a:rPr>
                                                  <m:t>𝑘</m:t>
                                                </m:r>
                                              </m:sub>
                                            </m:sSub>
                                          </m:e>
                                        </m:d>
                                      </m:e>
                                      <m:sup>
                                        <m:r>
                                          <a:rPr lang="en-US" sz="1400" i="1">
                                            <a:latin typeface="Cambria Math" panose="02040503050406030204" pitchFamily="18" charset="0"/>
                                          </a:rPr>
                                          <m:t>2</m:t>
                                        </m:r>
                                      </m:sup>
                                    </m:sSup>
                                  </m:e>
                                </m:mr>
                              </m:m>
                            </m:e>
                          </m:d>
                          <m:r>
                            <m:rPr>
                              <m:nor/>
                            </m:rPr>
                            <a:rPr lang="en-US" sz="1400" dirty="0">
                              <a:latin typeface="MS Reference Sans Serif" panose="020B0604030504040204" pitchFamily="34" charset="0"/>
                            </a:rPr>
                            <m:t>⊗</m:t>
                          </m:r>
                          <m:r>
                            <m:rPr>
                              <m:nor/>
                            </m:rPr>
                            <a:rPr lang="en-US" sz="1400">
                              <a:latin typeface="MS Reference Sans Serif" panose="020B0604030504040204" pitchFamily="34" charset="0"/>
                            </a:rPr>
                            <m:t>diag</m:t>
                          </m:r>
                          <m:d>
                            <m:dPr>
                              <m:ctrlPr>
                                <a:rPr lang="en-US" sz="1400" i="1">
                                  <a:latin typeface="Cambria Math" panose="02040503050406030204" pitchFamily="18" charset="0"/>
                                </a:rPr>
                              </m:ctrlPr>
                            </m:dPr>
                            <m:e>
                              <m:sSubSup>
                                <m:sSubSupPr>
                                  <m:ctrlPr>
                                    <a:rPr lang="en-US" sz="1400" i="1">
                                      <a:latin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𝜎</m:t>
                                  </m:r>
                                </m:e>
                                <m:sub>
                                  <m:r>
                                    <a:rPr lang="en-US" sz="1400" i="1">
                                      <a:latin typeface="Cambria Math" panose="02040503050406030204" pitchFamily="18" charset="0"/>
                                    </a:rPr>
                                    <m:t>𝑥</m:t>
                                  </m:r>
                                </m:sub>
                                <m:sup>
                                  <m:r>
                                    <a:rPr lang="en-US" sz="1400" i="1">
                                      <a:latin typeface="Cambria Math" panose="02040503050406030204" pitchFamily="18" charset="0"/>
                                    </a:rPr>
                                    <m:t>2</m:t>
                                  </m:r>
                                </m:sup>
                              </m:sSubSup>
                              <m:r>
                                <a:rPr lang="en-US" sz="1400" i="1">
                                  <a:latin typeface="Cambria Math" panose="02040503050406030204" pitchFamily="18" charset="0"/>
                                </a:rPr>
                                <m:t>,</m:t>
                              </m:r>
                              <m:sSubSup>
                                <m:sSubSupPr>
                                  <m:ctrlPr>
                                    <a:rPr lang="en-US" sz="1400" i="1">
                                      <a:latin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𝜎</m:t>
                                  </m:r>
                                </m:e>
                                <m:sub>
                                  <m:r>
                                    <a:rPr lang="en-US" sz="1400" i="1">
                                      <a:latin typeface="Cambria Math" panose="02040503050406030204" pitchFamily="18" charset="0"/>
                                    </a:rPr>
                                    <m:t>𝑦</m:t>
                                  </m:r>
                                </m:sub>
                                <m:sup>
                                  <m:r>
                                    <a:rPr lang="en-US" sz="1400" i="1">
                                      <a:latin typeface="Cambria Math" panose="02040503050406030204" pitchFamily="18" charset="0"/>
                                    </a:rPr>
                                    <m:t>2</m:t>
                                  </m:r>
                                </m:sup>
                              </m:sSubSup>
                              <m:r>
                                <a:rPr lang="en-US" sz="1400" i="1">
                                  <a:latin typeface="Cambria Math" panose="02040503050406030204" pitchFamily="18" charset="0"/>
                                </a:rPr>
                                <m:t>,</m:t>
                              </m:r>
                              <m:sSubSup>
                                <m:sSubSupPr>
                                  <m:ctrlPr>
                                    <a:rPr lang="en-US" sz="1400" i="1">
                                      <a:latin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𝜎</m:t>
                                  </m:r>
                                </m:e>
                                <m:sub>
                                  <m:r>
                                    <a:rPr lang="en-US" sz="1400" i="1">
                                      <a:latin typeface="Cambria Math" panose="02040503050406030204" pitchFamily="18" charset="0"/>
                                    </a:rPr>
                                    <m:t>𝑧</m:t>
                                  </m:r>
                                </m:sub>
                                <m:sup>
                                  <m:r>
                                    <a:rPr lang="en-US" sz="1400" i="1">
                                      <a:latin typeface="Cambria Math" panose="02040503050406030204" pitchFamily="18" charset="0"/>
                                    </a:rPr>
                                    <m:t>2</m:t>
                                  </m:r>
                                </m:sup>
                              </m:sSubSup>
                            </m:e>
                          </m:d>
                        </m:oMath>
                      </m:oMathPara>
                    </a14:m>
                    <a:endParaRPr lang="en-US" sz="1400" dirty="0">
                      <a:latin typeface="MS Reference Sans Serif" panose="020B0604030504040204" pitchFamily="34" charset="0"/>
                    </a:endParaRPr>
                  </a:p>
                </p:txBody>
              </p:sp>
            </mc:Choice>
            <mc:Fallback>
              <p:sp>
                <p:nvSpPr>
                  <p:cNvPr id="271" name="Rectangle 270">
                    <a:extLst>
                      <a:ext uri="{FF2B5EF4-FFF2-40B4-BE49-F238E27FC236}">
                        <a16:creationId xmlns:a16="http://schemas.microsoft.com/office/drawing/2014/main" id="{35BCD529-B9DB-4039-8D91-18FF2350E3AB}"/>
                      </a:ext>
                    </a:extLst>
                  </p:cNvPr>
                  <p:cNvSpPr>
                    <a:spLocks noRot="1" noChangeAspect="1" noMove="1" noResize="1" noEditPoints="1" noAdjustHandles="1" noChangeArrowheads="1" noChangeShapeType="1" noTextEdit="1"/>
                  </p:cNvSpPr>
                  <p:nvPr/>
                </p:nvSpPr>
                <p:spPr>
                  <a:xfrm>
                    <a:off x="1060917" y="3167901"/>
                    <a:ext cx="3864648" cy="929935"/>
                  </a:xfrm>
                  <a:prstGeom prst="rect">
                    <a:avLst/>
                  </a:prstGeom>
                  <a:blipFill>
                    <a:blip r:embed="rId24"/>
                    <a:stretch>
                      <a:fillRect r="-8094"/>
                    </a:stretch>
                  </a:blipFill>
                </p:spPr>
                <p:txBody>
                  <a:bodyPr/>
                  <a:lstStyle/>
                  <a:p>
                    <a:r>
                      <a:rPr lang="en-CA">
                        <a:noFill/>
                      </a:rPr>
                      <a:t> </a:t>
                    </a:r>
                  </a:p>
                </p:txBody>
              </p:sp>
            </mc:Fallback>
          </mc:AlternateContent>
          <p:sp>
            <p:nvSpPr>
              <p:cNvPr id="272" name="Rectangle 271">
                <a:extLst>
                  <a:ext uri="{FF2B5EF4-FFF2-40B4-BE49-F238E27FC236}">
                    <a16:creationId xmlns:a16="http://schemas.microsoft.com/office/drawing/2014/main" id="{1F932DC2-2DC0-4FD1-947F-53A9E9C83F2B}"/>
                  </a:ext>
                </a:extLst>
              </p:cNvPr>
              <p:cNvSpPr/>
              <p:nvPr/>
            </p:nvSpPr>
            <p:spPr>
              <a:xfrm>
                <a:off x="452365" y="2672199"/>
                <a:ext cx="740908" cy="366254"/>
              </a:xfrm>
              <a:prstGeom prst="rect">
                <a:avLst/>
              </a:prstGeom>
            </p:spPr>
            <p:txBody>
              <a:bodyPr wrap="none">
                <a:spAutoFit/>
              </a:bodyPr>
              <a:lstStyle/>
              <a:p>
                <a:r>
                  <a:rPr lang="en-US" dirty="0">
                    <a:latin typeface="+mj-lt"/>
                  </a:rPr>
                  <a:t>where</a:t>
                </a:r>
              </a:p>
            </p:txBody>
          </p:sp>
          <mc:AlternateContent xmlns:mc="http://schemas.openxmlformats.org/markup-compatibility/2006">
            <mc:Choice xmlns:a14="http://schemas.microsoft.com/office/drawing/2010/main" Requires="a14">
              <p:sp>
                <p:nvSpPr>
                  <p:cNvPr id="273" name="TextBox 272">
                    <a:extLst>
                      <a:ext uri="{FF2B5EF4-FFF2-40B4-BE49-F238E27FC236}">
                        <a16:creationId xmlns:a16="http://schemas.microsoft.com/office/drawing/2014/main" id="{9A227F2C-6C47-4207-ABE7-1A3148096D58}"/>
                      </a:ext>
                    </a:extLst>
                  </p:cNvPr>
                  <p:cNvSpPr txBox="1"/>
                  <p:nvPr/>
                </p:nvSpPr>
                <p:spPr>
                  <a:xfrm>
                    <a:off x="686067" y="2712412"/>
                    <a:ext cx="1710856" cy="357855"/>
                  </a:xfrm>
                  <a:prstGeom prst="rect">
                    <a:avLst/>
                  </a:prstGeom>
                  <a:noFill/>
                </p:spPr>
                <p:txBody>
                  <a:bodyPr wrap="square" lIns="0" tIns="0" rIns="0" bIns="0" rtlCol="0">
                    <a:spAutoFit/>
                  </a:bodyPr>
                  <a:lstStyle/>
                  <a:p>
                    <a:pPr/>
                    <a:r>
                      <a:rPr lang="en-US" sz="1400" dirty="0"/>
                      <a:t>          </a:t>
                    </a:r>
                    <a14:m>
                      <m:oMath xmlns:m="http://schemas.openxmlformats.org/officeDocument/2006/math">
                        <m:r>
                          <a:rPr lang="en-US" sz="1400" i="1" smtClean="0">
                            <a:latin typeface="Cambria Math" panose="02040503050406030204" pitchFamily="18" charset="0"/>
                          </a:rPr>
                          <m:t>𝑋</m:t>
                        </m:r>
                        <m:r>
                          <a:rPr lang="en-US" sz="1400" i="1" smtClean="0">
                            <a:latin typeface="Cambria Math" panose="02040503050406030204" pitchFamily="18" charset="0"/>
                          </a:rPr>
                          <m:t>=</m:t>
                        </m:r>
                        <m:d>
                          <m:dPr>
                            <m:ctrlPr>
                              <a:rPr lang="en-US" sz="1400" i="1">
                                <a:latin typeface="Cambria Math" panose="02040503050406030204" pitchFamily="18" charset="0"/>
                              </a:rPr>
                            </m:ctrlPr>
                          </m:dPr>
                          <m:e>
                            <m:eqArr>
                              <m:eqArrPr>
                                <m:ctrlPr>
                                  <a:rPr lang="en-US" sz="1400" b="0" i="1" smtClean="0">
                                    <a:latin typeface="Cambria Math" panose="02040503050406030204" pitchFamily="18" charset="0"/>
                                  </a:rPr>
                                </m:ctrlPr>
                              </m:eqArrPr>
                              <m:e>
                                <m:r>
                                  <m:rPr>
                                    <m:sty m:val="p"/>
                                  </m:rPr>
                                  <a:rPr lang="en-US" altLang="ko-KR" sz="1400">
                                    <a:latin typeface="Cambria Math" panose="02040503050406030204" pitchFamily="18" charset="0"/>
                                  </a:rPr>
                                  <m:t>P</m:t>
                                </m:r>
                              </m:e>
                              <m:e>
                                <m:r>
                                  <m:rPr>
                                    <m:sty m:val="p"/>
                                  </m:rPr>
                                  <a:rPr lang="en-US" altLang="ko-KR" sz="1400">
                                    <a:latin typeface="Cambria Math" panose="02040503050406030204" pitchFamily="18" charset="0"/>
                                  </a:rPr>
                                  <m:t>V</m:t>
                                </m:r>
                              </m:e>
                            </m:eqArr>
                          </m:e>
                        </m:d>
                      </m:oMath>
                    </a14:m>
                    <a:endParaRPr lang="en-US" sz="1400" dirty="0"/>
                  </a:p>
                </p:txBody>
              </p:sp>
            </mc:Choice>
            <mc:Fallback>
              <p:sp>
                <p:nvSpPr>
                  <p:cNvPr id="273" name="TextBox 272">
                    <a:extLst>
                      <a:ext uri="{FF2B5EF4-FFF2-40B4-BE49-F238E27FC236}">
                        <a16:creationId xmlns:a16="http://schemas.microsoft.com/office/drawing/2014/main" id="{9A227F2C-6C47-4207-ABE7-1A3148096D58}"/>
                      </a:ext>
                    </a:extLst>
                  </p:cNvPr>
                  <p:cNvSpPr txBox="1">
                    <a:spLocks noRot="1" noChangeAspect="1" noMove="1" noResize="1" noEditPoints="1" noAdjustHandles="1" noChangeArrowheads="1" noChangeShapeType="1" noTextEdit="1"/>
                  </p:cNvSpPr>
                  <p:nvPr/>
                </p:nvSpPr>
                <p:spPr>
                  <a:xfrm>
                    <a:off x="686067" y="2712412"/>
                    <a:ext cx="1710856" cy="357855"/>
                  </a:xfrm>
                  <a:prstGeom prst="rect">
                    <a:avLst/>
                  </a:prstGeom>
                  <a:blipFill>
                    <a:blip r:embed="rId25"/>
                    <a:stretch>
                      <a:fillRect b="-15254"/>
                    </a:stretch>
                  </a:blipFill>
                </p:spPr>
                <p:txBody>
                  <a:bodyPr/>
                  <a:lstStyle/>
                  <a:p>
                    <a:r>
                      <a:rPr lang="en-CA">
                        <a:noFill/>
                      </a:rPr>
                      <a:t> </a:t>
                    </a:r>
                  </a:p>
                </p:txBody>
              </p:sp>
            </mc:Fallback>
          </mc:AlternateContent>
        </p:grpSp>
        <p:sp>
          <p:nvSpPr>
            <p:cNvPr id="275" name="Rectangle 274">
              <a:extLst>
                <a:ext uri="{FF2B5EF4-FFF2-40B4-BE49-F238E27FC236}">
                  <a16:creationId xmlns:a16="http://schemas.microsoft.com/office/drawing/2014/main" id="{FCC4B9C9-98A7-446F-9017-CA666C6EC265}"/>
                </a:ext>
              </a:extLst>
            </p:cNvPr>
            <p:cNvSpPr/>
            <p:nvPr/>
          </p:nvSpPr>
          <p:spPr>
            <a:xfrm>
              <a:off x="8863413" y="15569677"/>
              <a:ext cx="1665841" cy="369332"/>
            </a:xfrm>
            <a:prstGeom prst="rect">
              <a:avLst/>
            </a:prstGeom>
          </p:spPr>
          <p:txBody>
            <a:bodyPr wrap="none">
              <a:spAutoFit/>
            </a:bodyPr>
            <a:lstStyle/>
            <a:p>
              <a:pPr marL="0" indent="0">
                <a:buNone/>
              </a:pPr>
              <a:r>
                <a:rPr lang="en-US" altLang="ko-KR" sz="1800" kern="0" dirty="0">
                  <a:latin typeface="+mj-lt"/>
                </a:rPr>
                <a:t>Dynamic model</a:t>
              </a:r>
              <a:endParaRPr lang="ko-KR" altLang="en-US" sz="1800" kern="0" dirty="0">
                <a:latin typeface="+mj-lt"/>
              </a:endParaRPr>
            </a:p>
          </p:txBody>
        </p:sp>
        <p:sp>
          <p:nvSpPr>
            <p:cNvPr id="276" name="Rectangle 275">
              <a:extLst>
                <a:ext uri="{FF2B5EF4-FFF2-40B4-BE49-F238E27FC236}">
                  <a16:creationId xmlns:a16="http://schemas.microsoft.com/office/drawing/2014/main" id="{A915BB4C-E366-48EF-B0D4-A9467698901C}"/>
                </a:ext>
              </a:extLst>
            </p:cNvPr>
            <p:cNvSpPr/>
            <p:nvPr/>
          </p:nvSpPr>
          <p:spPr>
            <a:xfrm>
              <a:off x="12740398" y="15616212"/>
              <a:ext cx="1145057" cy="369332"/>
            </a:xfrm>
            <a:prstGeom prst="rect">
              <a:avLst/>
            </a:prstGeom>
          </p:spPr>
          <p:txBody>
            <a:bodyPr wrap="none">
              <a:spAutoFit/>
            </a:bodyPr>
            <a:lstStyle/>
            <a:p>
              <a:r>
                <a:rPr lang="en-US" dirty="0">
                  <a:latin typeface="+mj-lt"/>
                </a:rPr>
                <a:t>Prediction</a:t>
              </a:r>
            </a:p>
          </p:txBody>
        </p:sp>
        <mc:AlternateContent xmlns:mc="http://schemas.openxmlformats.org/markup-compatibility/2006">
          <mc:Choice xmlns:a14="http://schemas.microsoft.com/office/drawing/2010/main" Requires="a14">
            <p:sp>
              <p:nvSpPr>
                <p:cNvPr id="277" name="TextBox 276">
                  <a:extLst>
                    <a:ext uri="{FF2B5EF4-FFF2-40B4-BE49-F238E27FC236}">
                      <a16:creationId xmlns:a16="http://schemas.microsoft.com/office/drawing/2014/main" id="{D5B53959-E398-4E57-BFD0-B48F058A6448}"/>
                    </a:ext>
                  </a:extLst>
                </p:cNvPr>
                <p:cNvSpPr txBox="1"/>
                <p:nvPr/>
              </p:nvSpPr>
              <p:spPr>
                <a:xfrm>
                  <a:off x="12740397" y="16141669"/>
                  <a:ext cx="12277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𝐴</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r>
                              <a:rPr lang="en-US" i="1">
                                <a:latin typeface="Cambria Math" panose="02040503050406030204" pitchFamily="18" charset="0"/>
                              </a:rPr>
                              <m:t>−1</m:t>
                            </m:r>
                          </m:sub>
                        </m:sSub>
                      </m:oMath>
                    </m:oMathPara>
                  </a14:m>
                  <a:endParaRPr lang="en-US" dirty="0"/>
                </a:p>
              </p:txBody>
            </p:sp>
          </mc:Choice>
          <mc:Fallback>
            <p:sp>
              <p:nvSpPr>
                <p:cNvPr id="277" name="TextBox 276">
                  <a:extLst>
                    <a:ext uri="{FF2B5EF4-FFF2-40B4-BE49-F238E27FC236}">
                      <a16:creationId xmlns:a16="http://schemas.microsoft.com/office/drawing/2014/main" id="{D5B53959-E398-4E57-BFD0-B48F058A6448}"/>
                    </a:ext>
                  </a:extLst>
                </p:cNvPr>
                <p:cNvSpPr txBox="1">
                  <a:spLocks noRot="1" noChangeAspect="1" noMove="1" noResize="1" noEditPoints="1" noAdjustHandles="1" noChangeArrowheads="1" noChangeShapeType="1" noTextEdit="1"/>
                </p:cNvSpPr>
                <p:nvPr/>
              </p:nvSpPr>
              <p:spPr>
                <a:xfrm>
                  <a:off x="12740397" y="16141669"/>
                  <a:ext cx="1227708" cy="276999"/>
                </a:xfrm>
                <a:prstGeom prst="rect">
                  <a:avLst/>
                </a:prstGeom>
                <a:blipFill>
                  <a:blip r:embed="rId26"/>
                  <a:stretch>
                    <a:fillRect l="-1485" t="-10870" r="-990" b="-19565"/>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78" name="TextBox 277">
                  <a:extLst>
                    <a:ext uri="{FF2B5EF4-FFF2-40B4-BE49-F238E27FC236}">
                      <a16:creationId xmlns:a16="http://schemas.microsoft.com/office/drawing/2014/main" id="{082AE4F3-D8B8-4158-804D-B3A4E74B98D7}"/>
                    </a:ext>
                  </a:extLst>
                </p:cNvPr>
                <p:cNvSpPr txBox="1"/>
                <p:nvPr/>
              </p:nvSpPr>
              <p:spPr>
                <a:xfrm>
                  <a:off x="12740398" y="16574791"/>
                  <a:ext cx="1937005" cy="2808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𝑘</m:t>
                            </m:r>
                            <m:r>
                              <a:rPr lang="en-US" i="1">
                                <a:latin typeface="Cambria Math" panose="02040503050406030204" pitchFamily="18" charset="0"/>
                              </a:rPr>
                              <m:t>−1</m:t>
                            </m:r>
                          </m:sub>
                        </m:sSub>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𝑄</m:t>
                        </m:r>
                      </m:oMath>
                    </m:oMathPara>
                  </a14:m>
                  <a:endParaRPr lang="en-US" dirty="0"/>
                </a:p>
              </p:txBody>
            </p:sp>
          </mc:Choice>
          <mc:Fallback>
            <p:sp>
              <p:nvSpPr>
                <p:cNvPr id="278" name="TextBox 277">
                  <a:extLst>
                    <a:ext uri="{FF2B5EF4-FFF2-40B4-BE49-F238E27FC236}">
                      <a16:creationId xmlns:a16="http://schemas.microsoft.com/office/drawing/2014/main" id="{082AE4F3-D8B8-4158-804D-B3A4E74B98D7}"/>
                    </a:ext>
                  </a:extLst>
                </p:cNvPr>
                <p:cNvSpPr txBox="1">
                  <a:spLocks noRot="1" noChangeAspect="1" noMove="1" noResize="1" noEditPoints="1" noAdjustHandles="1" noChangeArrowheads="1" noChangeShapeType="1" noTextEdit="1"/>
                </p:cNvSpPr>
                <p:nvPr/>
              </p:nvSpPr>
              <p:spPr>
                <a:xfrm>
                  <a:off x="12740398" y="16574791"/>
                  <a:ext cx="1937005" cy="280846"/>
                </a:xfrm>
                <a:prstGeom prst="rect">
                  <a:avLst/>
                </a:prstGeom>
                <a:blipFill>
                  <a:blip r:embed="rId27"/>
                  <a:stretch>
                    <a:fillRect l="-1567" r="-2194" b="-30435"/>
                  </a:stretch>
                </a:blipFill>
              </p:spPr>
              <p:txBody>
                <a:bodyPr/>
                <a:lstStyle/>
                <a:p>
                  <a:r>
                    <a:rPr lang="en-CA">
                      <a:noFill/>
                    </a:rPr>
                    <a:t> </a:t>
                  </a:r>
                </a:p>
              </p:txBody>
            </p:sp>
          </mc:Fallback>
        </mc:AlternateContent>
        <p:sp>
          <p:nvSpPr>
            <p:cNvPr id="285" name="Rectangle 284">
              <a:extLst>
                <a:ext uri="{FF2B5EF4-FFF2-40B4-BE49-F238E27FC236}">
                  <a16:creationId xmlns:a16="http://schemas.microsoft.com/office/drawing/2014/main" id="{31F3A165-E346-4D43-BC17-800BD1620344}"/>
                </a:ext>
              </a:extLst>
            </p:cNvPr>
            <p:cNvSpPr/>
            <p:nvPr/>
          </p:nvSpPr>
          <p:spPr>
            <a:xfrm>
              <a:off x="14765925" y="15604208"/>
              <a:ext cx="1159292" cy="366254"/>
            </a:xfrm>
            <a:prstGeom prst="rect">
              <a:avLst/>
            </a:prstGeom>
          </p:spPr>
          <p:txBody>
            <a:bodyPr wrap="none">
              <a:spAutoFit/>
            </a:bodyPr>
            <a:lstStyle/>
            <a:p>
              <a:r>
                <a:rPr lang="en-US" dirty="0">
                  <a:latin typeface="+mj-lt"/>
                </a:rPr>
                <a:t>Correction</a:t>
              </a:r>
            </a:p>
          </p:txBody>
        </p:sp>
        <mc:AlternateContent xmlns:mc="http://schemas.openxmlformats.org/markup-compatibility/2006">
          <mc:Choice xmlns:a14="http://schemas.microsoft.com/office/drawing/2010/main" Requires="a14">
            <p:sp>
              <p:nvSpPr>
                <p:cNvPr id="286" name="TextBox 285">
                  <a:extLst>
                    <a:ext uri="{FF2B5EF4-FFF2-40B4-BE49-F238E27FC236}">
                      <a16:creationId xmlns:a16="http://schemas.microsoft.com/office/drawing/2014/main" id="{0A019C30-8AE8-43D4-931E-ABE07C9A649C}"/>
                    </a:ext>
                  </a:extLst>
                </p:cNvPr>
                <p:cNvSpPr txBox="1"/>
                <p:nvPr/>
              </p:nvSpPr>
              <p:spPr>
                <a:xfrm>
                  <a:off x="14765925" y="16086299"/>
                  <a:ext cx="1641731" cy="2964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𝑑</m:t>
                                </m:r>
                              </m:e>
                            </m:acc>
                          </m:e>
                          <m:sub>
                            <m:r>
                              <a:rPr lang="en-US" i="1">
                                <a:latin typeface="Cambria Math" panose="02040503050406030204" pitchFamily="18" charset="0"/>
                              </a:rPr>
                              <m:t>𝑘</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𝑎</m:t>
                                </m:r>
                              </m:sup>
                            </m:sSup>
                          </m:e>
                        </m:d>
                      </m:oMath>
                    </m:oMathPara>
                  </a14:m>
                  <a:endParaRPr lang="en-US" dirty="0"/>
                </a:p>
              </p:txBody>
            </p:sp>
          </mc:Choice>
          <mc:Fallback>
            <p:sp>
              <p:nvSpPr>
                <p:cNvPr id="286" name="TextBox 285">
                  <a:extLst>
                    <a:ext uri="{FF2B5EF4-FFF2-40B4-BE49-F238E27FC236}">
                      <a16:creationId xmlns:a16="http://schemas.microsoft.com/office/drawing/2014/main" id="{0A019C30-8AE8-43D4-931E-ABE07C9A649C}"/>
                    </a:ext>
                  </a:extLst>
                </p:cNvPr>
                <p:cNvSpPr txBox="1">
                  <a:spLocks noRot="1" noChangeAspect="1" noMove="1" noResize="1" noEditPoints="1" noAdjustHandles="1" noChangeArrowheads="1" noChangeShapeType="1" noTextEdit="1"/>
                </p:cNvSpPr>
                <p:nvPr/>
              </p:nvSpPr>
              <p:spPr>
                <a:xfrm>
                  <a:off x="14765925" y="16086299"/>
                  <a:ext cx="1641731" cy="296491"/>
                </a:xfrm>
                <a:prstGeom prst="rect">
                  <a:avLst/>
                </a:prstGeom>
                <a:blipFill>
                  <a:blip r:embed="rId28"/>
                  <a:stretch>
                    <a:fillRect l="-2222" t="-18367" b="-24490"/>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87" name="TextBox 286">
                  <a:extLst>
                    <a:ext uri="{FF2B5EF4-FFF2-40B4-BE49-F238E27FC236}">
                      <a16:creationId xmlns:a16="http://schemas.microsoft.com/office/drawing/2014/main" id="{E11CC1C5-156E-4345-A098-D0911D5BF3F8}"/>
                    </a:ext>
                  </a:extLst>
                </p:cNvPr>
                <p:cNvSpPr txBox="1"/>
                <p:nvPr/>
              </p:nvSpPr>
              <p:spPr>
                <a:xfrm>
                  <a:off x="14779839" y="16391000"/>
                  <a:ext cx="2872389" cy="5905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𝑑</m:t>
                                    </m:r>
                                  </m:e>
                                </m:acc>
                              </m:e>
                              <m:sub>
                                <m:r>
                                  <a:rPr lang="en-US" i="1">
                                    <a:latin typeface="Cambria Math" panose="02040503050406030204" pitchFamily="18" charset="0"/>
                                  </a:rPr>
                                  <m:t>𝑘</m:t>
                                </m:r>
                              </m:sub>
                            </m:sSub>
                          </m:den>
                        </m:f>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𝑎</m:t>
                                        </m:r>
                                      </m:sup>
                                    </m:sSup>
                                  </m:e>
                                </m:d>
                              </m:e>
                              <m:sup>
                                <m:r>
                                  <a:rPr lang="en-US" i="1">
                                    <a:latin typeface="Cambria Math" panose="02040503050406030204" pitchFamily="18" charset="0"/>
                                  </a:rPr>
                                  <m:t>𝑇</m:t>
                                </m:r>
                              </m:sup>
                            </m:sSup>
                            <m:r>
                              <a:rPr lang="en-US" i="1">
                                <a:latin typeface="Cambria Math" panose="02040503050406030204" pitchFamily="18" charset="0"/>
                              </a:rPr>
                              <m:t>  0  0  0</m:t>
                            </m:r>
                          </m:e>
                        </m:d>
                      </m:oMath>
                    </m:oMathPara>
                  </a14:m>
                  <a:endParaRPr lang="en-US" dirty="0"/>
                </a:p>
              </p:txBody>
            </p:sp>
          </mc:Choice>
          <mc:Fallback>
            <p:sp>
              <p:nvSpPr>
                <p:cNvPr id="287" name="TextBox 286">
                  <a:extLst>
                    <a:ext uri="{FF2B5EF4-FFF2-40B4-BE49-F238E27FC236}">
                      <a16:creationId xmlns:a16="http://schemas.microsoft.com/office/drawing/2014/main" id="{E11CC1C5-156E-4345-A098-D0911D5BF3F8}"/>
                    </a:ext>
                  </a:extLst>
                </p:cNvPr>
                <p:cNvSpPr txBox="1">
                  <a:spLocks noRot="1" noChangeAspect="1" noMove="1" noResize="1" noEditPoints="1" noAdjustHandles="1" noChangeArrowheads="1" noChangeShapeType="1" noTextEdit="1"/>
                </p:cNvSpPr>
                <p:nvPr/>
              </p:nvSpPr>
              <p:spPr>
                <a:xfrm>
                  <a:off x="14779839" y="16391000"/>
                  <a:ext cx="2872389" cy="590546"/>
                </a:xfrm>
                <a:prstGeom prst="rect">
                  <a:avLst/>
                </a:prstGeom>
                <a:blipFill>
                  <a:blip r:embed="rId29"/>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88" name="TextBox 287">
                  <a:extLst>
                    <a:ext uri="{FF2B5EF4-FFF2-40B4-BE49-F238E27FC236}">
                      <a16:creationId xmlns:a16="http://schemas.microsoft.com/office/drawing/2014/main" id="{2D3AB399-EB1E-4D7C-B78C-DB698C11B96E}"/>
                    </a:ext>
                  </a:extLst>
                </p:cNvPr>
                <p:cNvSpPr txBox="1"/>
                <p:nvPr/>
              </p:nvSpPr>
              <p:spPr>
                <a:xfrm>
                  <a:off x="14778333" y="17486725"/>
                  <a:ext cx="2469329" cy="3141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𝑘</m:t>
                            </m:r>
                          </m:sub>
                        </m:sSub>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𝑑</m:t>
                                    </m:r>
                                  </m:e>
                                </m:acc>
                              </m:e>
                              <m:sub>
                                <m:r>
                                  <a:rPr lang="en-US" i="1">
                                    <a:latin typeface="Cambria Math" panose="02040503050406030204" pitchFamily="18" charset="0"/>
                                  </a:rPr>
                                  <m:t>𝑘</m:t>
                                </m:r>
                              </m:sub>
                            </m:sSub>
                          </m:e>
                        </m:d>
                      </m:oMath>
                    </m:oMathPara>
                  </a14:m>
                  <a:endParaRPr lang="en-US" dirty="0"/>
                </a:p>
              </p:txBody>
            </p:sp>
          </mc:Choice>
          <mc:Fallback>
            <p:sp>
              <p:nvSpPr>
                <p:cNvPr id="288" name="TextBox 287">
                  <a:extLst>
                    <a:ext uri="{FF2B5EF4-FFF2-40B4-BE49-F238E27FC236}">
                      <a16:creationId xmlns:a16="http://schemas.microsoft.com/office/drawing/2014/main" id="{2D3AB399-EB1E-4D7C-B78C-DB698C11B96E}"/>
                    </a:ext>
                  </a:extLst>
                </p:cNvPr>
                <p:cNvSpPr txBox="1">
                  <a:spLocks noRot="1" noChangeAspect="1" noMove="1" noResize="1" noEditPoints="1" noAdjustHandles="1" noChangeArrowheads="1" noChangeShapeType="1" noTextEdit="1"/>
                </p:cNvSpPr>
                <p:nvPr/>
              </p:nvSpPr>
              <p:spPr>
                <a:xfrm>
                  <a:off x="14778333" y="17486725"/>
                  <a:ext cx="2469329" cy="314189"/>
                </a:xfrm>
                <a:prstGeom prst="rect">
                  <a:avLst/>
                </a:prstGeom>
                <a:blipFill>
                  <a:blip r:embed="rId30"/>
                  <a:stretch>
                    <a:fillRect t="-19608" b="-11765"/>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89" name="TextBox 288">
                  <a:extLst>
                    <a:ext uri="{FF2B5EF4-FFF2-40B4-BE49-F238E27FC236}">
                      <a16:creationId xmlns:a16="http://schemas.microsoft.com/office/drawing/2014/main" id="{A38CF914-DED1-4B6D-8BB3-14E67A60AD9A}"/>
                    </a:ext>
                  </a:extLst>
                </p:cNvPr>
                <p:cNvSpPr txBox="1"/>
                <p:nvPr/>
              </p:nvSpPr>
              <p:spPr>
                <a:xfrm>
                  <a:off x="14778333" y="17916086"/>
                  <a:ext cx="19640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𝑘</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𝐼</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e>
                        </m:d>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oMath>
                    </m:oMathPara>
                  </a14:m>
                  <a:endParaRPr lang="en-US" dirty="0"/>
                </a:p>
              </p:txBody>
            </p:sp>
          </mc:Choice>
          <mc:Fallback>
            <p:sp>
              <p:nvSpPr>
                <p:cNvPr id="289" name="TextBox 288">
                  <a:extLst>
                    <a:ext uri="{FF2B5EF4-FFF2-40B4-BE49-F238E27FC236}">
                      <a16:creationId xmlns:a16="http://schemas.microsoft.com/office/drawing/2014/main" id="{A38CF914-DED1-4B6D-8BB3-14E67A60AD9A}"/>
                    </a:ext>
                  </a:extLst>
                </p:cNvPr>
                <p:cNvSpPr txBox="1">
                  <a:spLocks noRot="1" noChangeAspect="1" noMove="1" noResize="1" noEditPoints="1" noAdjustHandles="1" noChangeArrowheads="1" noChangeShapeType="1" noTextEdit="1"/>
                </p:cNvSpPr>
                <p:nvPr/>
              </p:nvSpPr>
              <p:spPr>
                <a:xfrm>
                  <a:off x="14778333" y="17916086"/>
                  <a:ext cx="1964064" cy="276999"/>
                </a:xfrm>
                <a:prstGeom prst="rect">
                  <a:avLst/>
                </a:prstGeom>
                <a:blipFill>
                  <a:blip r:embed="rId31"/>
                  <a:stretch>
                    <a:fillRect l="-1235" b="-19565"/>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90" name="TextBox 289">
                  <a:extLst>
                    <a:ext uri="{FF2B5EF4-FFF2-40B4-BE49-F238E27FC236}">
                      <a16:creationId xmlns:a16="http://schemas.microsoft.com/office/drawing/2014/main" id="{A42F964F-A3E0-41C5-8449-1A5F8E00B0C9}"/>
                    </a:ext>
                  </a:extLst>
                </p:cNvPr>
                <p:cNvSpPr txBox="1"/>
                <p:nvPr/>
              </p:nvSpPr>
              <p:spPr>
                <a:xfrm>
                  <a:off x="14765925" y="16997965"/>
                  <a:ext cx="2900218" cy="3667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a:rPr lang="en-US" i="1">
                                <a:latin typeface="Cambria Math" panose="02040503050406030204" pitchFamily="18" charset="0"/>
                              </a:rPr>
                              <m:t>𝐻</m:t>
                            </m:r>
                          </m:e>
                          <m:sub>
                            <m:r>
                              <a:rPr lang="en-US" i="1">
                                <a:latin typeface="Cambria Math" panose="02040503050406030204" pitchFamily="18" charset="0"/>
                              </a:rPr>
                              <m:t>𝑘</m:t>
                            </m:r>
                          </m:sub>
                          <m:sup>
                            <m:r>
                              <a:rPr lang="en-US" i="1">
                                <a:latin typeface="Cambria Math" panose="02040503050406030204" pitchFamily="18" charset="0"/>
                              </a:rPr>
                              <m:t>𝑇</m:t>
                            </m:r>
                          </m:sup>
                        </m:sSubSup>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a:rPr lang="en-US" i="1">
                                        <a:latin typeface="Cambria Math" panose="02040503050406030204" pitchFamily="18" charset="0"/>
                                      </a:rPr>
                                      <m:t>𝐻</m:t>
                                    </m:r>
                                  </m:e>
                                  <m:sub>
                                    <m:r>
                                      <a:rPr lang="en-US" i="1">
                                        <a:latin typeface="Cambria Math" panose="02040503050406030204" pitchFamily="18" charset="0"/>
                                      </a:rPr>
                                      <m:t>𝑘</m:t>
                                    </m:r>
                                  </m:sub>
                                  <m:sup>
                                    <m:r>
                                      <a:rPr lang="en-US" i="1">
                                        <a:latin typeface="Cambria Math" panose="02040503050406030204" pitchFamily="18" charset="0"/>
                                      </a:rPr>
                                      <m:t>𝑇</m:t>
                                    </m:r>
                                  </m:sup>
                                </m:sSubSup>
                                <m:r>
                                  <a:rPr lang="en-US" i="1">
                                    <a:latin typeface="Cambria Math" panose="02040503050406030204" pitchFamily="18" charset="0"/>
                                  </a:rPr>
                                  <m:t>+</m:t>
                                </m:r>
                                <m:r>
                                  <a:rPr lang="en-US" i="1">
                                    <a:latin typeface="Cambria Math" panose="02040503050406030204" pitchFamily="18" charset="0"/>
                                  </a:rPr>
                                  <m:t>𝑅</m:t>
                                </m:r>
                              </m:e>
                            </m:d>
                          </m:e>
                          <m:sup>
                            <m:r>
                              <a:rPr lang="en-US" i="1">
                                <a:latin typeface="Cambria Math" panose="02040503050406030204" pitchFamily="18" charset="0"/>
                              </a:rPr>
                              <m:t>−1</m:t>
                            </m:r>
                          </m:sup>
                        </m:sSup>
                      </m:oMath>
                    </m:oMathPara>
                  </a14:m>
                  <a:endParaRPr lang="en-US" dirty="0"/>
                </a:p>
              </p:txBody>
            </p:sp>
          </mc:Choice>
          <mc:Fallback>
            <p:sp>
              <p:nvSpPr>
                <p:cNvPr id="290" name="TextBox 289">
                  <a:extLst>
                    <a:ext uri="{FF2B5EF4-FFF2-40B4-BE49-F238E27FC236}">
                      <a16:creationId xmlns:a16="http://schemas.microsoft.com/office/drawing/2014/main" id="{A42F964F-A3E0-41C5-8449-1A5F8E00B0C9}"/>
                    </a:ext>
                  </a:extLst>
                </p:cNvPr>
                <p:cNvSpPr txBox="1">
                  <a:spLocks noRot="1" noChangeAspect="1" noMove="1" noResize="1" noEditPoints="1" noAdjustHandles="1" noChangeArrowheads="1" noChangeShapeType="1" noTextEdit="1"/>
                </p:cNvSpPr>
                <p:nvPr/>
              </p:nvSpPr>
              <p:spPr>
                <a:xfrm>
                  <a:off x="14765925" y="16997965"/>
                  <a:ext cx="2900218" cy="366767"/>
                </a:xfrm>
                <a:prstGeom prst="rect">
                  <a:avLst/>
                </a:prstGeom>
                <a:blipFill>
                  <a:blip r:embed="rId32"/>
                  <a:stretch>
                    <a:fillRect l="-628" b="-8333"/>
                  </a:stretch>
                </a:blipFill>
              </p:spPr>
              <p:txBody>
                <a:bodyPr/>
                <a:lstStyle/>
                <a:p>
                  <a:r>
                    <a:rPr lang="en-CA">
                      <a:noFill/>
                    </a:rPr>
                    <a:t> </a:t>
                  </a:r>
                </a:p>
              </p:txBody>
            </p:sp>
          </mc:Fallback>
        </mc:AlternateContent>
      </p:grpSp>
      <p:grpSp>
        <p:nvGrpSpPr>
          <p:cNvPr id="14359" name="Group 14358">
            <a:extLst>
              <a:ext uri="{FF2B5EF4-FFF2-40B4-BE49-F238E27FC236}">
                <a16:creationId xmlns:a16="http://schemas.microsoft.com/office/drawing/2014/main" id="{78417AB5-7909-4DB7-A327-D29E03EF95A0}"/>
              </a:ext>
            </a:extLst>
          </p:cNvPr>
          <p:cNvGrpSpPr/>
          <p:nvPr/>
        </p:nvGrpSpPr>
        <p:grpSpPr>
          <a:xfrm>
            <a:off x="9196888" y="14913732"/>
            <a:ext cx="8709594" cy="3395914"/>
            <a:chOff x="18756475" y="4476351"/>
            <a:chExt cx="8892465" cy="3395914"/>
          </a:xfrm>
        </p:grpSpPr>
        <p:grpSp>
          <p:nvGrpSpPr>
            <p:cNvPr id="14357" name="Group 14356">
              <a:extLst>
                <a:ext uri="{FF2B5EF4-FFF2-40B4-BE49-F238E27FC236}">
                  <a16:creationId xmlns:a16="http://schemas.microsoft.com/office/drawing/2014/main" id="{0C833BBE-86D7-4E72-8560-B751200150F6}"/>
                </a:ext>
              </a:extLst>
            </p:cNvPr>
            <p:cNvGrpSpPr/>
            <p:nvPr/>
          </p:nvGrpSpPr>
          <p:grpSpPr>
            <a:xfrm>
              <a:off x="18756475" y="4996612"/>
              <a:ext cx="8071404" cy="2765523"/>
              <a:chOff x="17903035" y="4996612"/>
              <a:chExt cx="8071404" cy="4042979"/>
            </a:xfrm>
          </p:grpSpPr>
          <p:pic>
            <p:nvPicPr>
              <p:cNvPr id="301" name="Picture 300">
                <a:extLst>
                  <a:ext uri="{FF2B5EF4-FFF2-40B4-BE49-F238E27FC236}">
                    <a16:creationId xmlns:a16="http://schemas.microsoft.com/office/drawing/2014/main" id="{E7AFBFE4-D027-4816-A21F-D1E9303ACF95}"/>
                  </a:ext>
                </a:extLst>
              </p:cNvPr>
              <p:cNvPicPr>
                <a:picLocks noChangeAspect="1"/>
              </p:cNvPicPr>
              <p:nvPr/>
            </p:nvPicPr>
            <p:blipFill rotWithShape="1">
              <a:blip r:embed="rId33">
                <a:extLst>
                  <a:ext uri="{28A0092B-C50C-407E-A947-70E740481C1C}">
                    <a14:useLocalDpi xmlns:a14="http://schemas.microsoft.com/office/drawing/2010/main" val="0"/>
                  </a:ext>
                </a:extLst>
              </a:blip>
              <a:srcRect l="11129" t="4639" r="7667" b="5798"/>
              <a:stretch/>
            </p:blipFill>
            <p:spPr>
              <a:xfrm>
                <a:off x="18666017" y="4996612"/>
                <a:ext cx="7308422" cy="4042979"/>
              </a:xfrm>
              <a:prstGeom prst="rect">
                <a:avLst/>
              </a:prstGeom>
            </p:spPr>
          </p:pic>
          <mc:AlternateContent xmlns:mc="http://schemas.openxmlformats.org/markup-compatibility/2006">
            <mc:Choice xmlns:a14="http://schemas.microsoft.com/office/drawing/2010/main" Requires="a14">
              <p:sp>
                <p:nvSpPr>
                  <p:cNvPr id="302" name="TextBox 301">
                    <a:extLst>
                      <a:ext uri="{FF2B5EF4-FFF2-40B4-BE49-F238E27FC236}">
                        <a16:creationId xmlns:a16="http://schemas.microsoft.com/office/drawing/2014/main" id="{13A02E90-C7D9-4B07-B46E-5F0CA8CF5B4D}"/>
                      </a:ext>
                    </a:extLst>
                  </p:cNvPr>
                  <p:cNvSpPr txBox="1"/>
                  <p:nvPr/>
                </p:nvSpPr>
                <p:spPr>
                  <a:xfrm>
                    <a:off x="18207693" y="5207407"/>
                    <a:ext cx="470193" cy="322278"/>
                  </a:xfrm>
                  <a:prstGeom prst="rect">
                    <a:avLst/>
                  </a:prstGeom>
                  <a:noFill/>
                </p:spPr>
                <p:txBody>
                  <a:bodyPr wrap="none" lIns="0" tIns="0" rIns="0" bIns="0" rtlCol="0">
                    <a:spAutoFit/>
                  </a:bodyPr>
                  <a:lstStyle/>
                  <a:p>
                    <a:pPr/>
                    <a14:m>
                      <m:oMath xmlns:m="http://schemas.openxmlformats.org/officeDocument/2006/math">
                        <m:r>
                          <a:rPr lang="en-US" i="1">
                            <a:latin typeface="Cambria Math" panose="02040503050406030204" pitchFamily="18" charset="0"/>
                          </a:rPr>
                          <m:t>𝑥</m:t>
                        </m:r>
                      </m:oMath>
                    </a14:m>
                    <a:r>
                      <a:rPr lang="en-US" dirty="0"/>
                      <a:t>(m)</a:t>
                    </a:r>
                  </a:p>
                </p:txBody>
              </p:sp>
            </mc:Choice>
            <mc:Fallback>
              <p:sp>
                <p:nvSpPr>
                  <p:cNvPr id="302" name="TextBox 301">
                    <a:extLst>
                      <a:ext uri="{FF2B5EF4-FFF2-40B4-BE49-F238E27FC236}">
                        <a16:creationId xmlns:a16="http://schemas.microsoft.com/office/drawing/2014/main" id="{13A02E90-C7D9-4B07-B46E-5F0CA8CF5B4D}"/>
                      </a:ext>
                    </a:extLst>
                  </p:cNvPr>
                  <p:cNvSpPr txBox="1">
                    <a:spLocks noRot="1" noChangeAspect="1" noMove="1" noResize="1" noEditPoints="1" noAdjustHandles="1" noChangeArrowheads="1" noChangeShapeType="1" noTextEdit="1"/>
                  </p:cNvSpPr>
                  <p:nvPr/>
                </p:nvSpPr>
                <p:spPr>
                  <a:xfrm>
                    <a:off x="18207693" y="5207407"/>
                    <a:ext cx="470193" cy="322278"/>
                  </a:xfrm>
                  <a:prstGeom prst="rect">
                    <a:avLst/>
                  </a:prstGeom>
                  <a:blipFill>
                    <a:blip r:embed="rId34"/>
                    <a:stretch>
                      <a:fillRect l="-13333" t="-27027" r="-30667" b="-83784"/>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03" name="TextBox 302">
                    <a:extLst>
                      <a:ext uri="{FF2B5EF4-FFF2-40B4-BE49-F238E27FC236}">
                        <a16:creationId xmlns:a16="http://schemas.microsoft.com/office/drawing/2014/main" id="{93032824-BDEE-432B-9841-481B6C334451}"/>
                      </a:ext>
                    </a:extLst>
                  </p:cNvPr>
                  <p:cNvSpPr txBox="1"/>
                  <p:nvPr/>
                </p:nvSpPr>
                <p:spPr>
                  <a:xfrm>
                    <a:off x="18165415" y="5795433"/>
                    <a:ext cx="533800" cy="322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m:rPr>
                              <m:nor/>
                            </m:rPr>
                            <a:rPr lang="en-US" dirty="0"/>
                            <m:t>(</m:t>
                          </m:r>
                          <m:r>
                            <m:rPr>
                              <m:nor/>
                            </m:rPr>
                            <a:rPr lang="en-US" dirty="0"/>
                            <m:t>m</m:t>
                          </m:r>
                          <m:r>
                            <m:rPr>
                              <m:nor/>
                            </m:rPr>
                            <a:rPr lang="en-US" dirty="0"/>
                            <m:t>)</m:t>
                          </m:r>
                        </m:oMath>
                      </m:oMathPara>
                    </a14:m>
                    <a:endParaRPr lang="en-US" dirty="0"/>
                  </a:p>
                </p:txBody>
              </p:sp>
            </mc:Choice>
            <mc:Fallback>
              <p:sp>
                <p:nvSpPr>
                  <p:cNvPr id="303" name="TextBox 302">
                    <a:extLst>
                      <a:ext uri="{FF2B5EF4-FFF2-40B4-BE49-F238E27FC236}">
                        <a16:creationId xmlns:a16="http://schemas.microsoft.com/office/drawing/2014/main" id="{93032824-BDEE-432B-9841-481B6C334451}"/>
                      </a:ext>
                    </a:extLst>
                  </p:cNvPr>
                  <p:cNvSpPr txBox="1">
                    <a:spLocks noRot="1" noChangeAspect="1" noMove="1" noResize="1" noEditPoints="1" noAdjustHandles="1" noChangeArrowheads="1" noChangeShapeType="1" noTextEdit="1"/>
                  </p:cNvSpPr>
                  <p:nvPr/>
                </p:nvSpPr>
                <p:spPr>
                  <a:xfrm>
                    <a:off x="18165415" y="5795433"/>
                    <a:ext cx="533800" cy="322278"/>
                  </a:xfrm>
                  <a:prstGeom prst="rect">
                    <a:avLst/>
                  </a:prstGeom>
                  <a:blipFill>
                    <a:blip r:embed="rId35"/>
                    <a:stretch>
                      <a:fillRect l="-10465" r="-13953" b="-64865"/>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04" name="TextBox 303">
                    <a:extLst>
                      <a:ext uri="{FF2B5EF4-FFF2-40B4-BE49-F238E27FC236}">
                        <a16:creationId xmlns:a16="http://schemas.microsoft.com/office/drawing/2014/main" id="{64ED603D-B2A7-46C9-A876-B5CB7D756953}"/>
                      </a:ext>
                    </a:extLst>
                  </p:cNvPr>
                  <p:cNvSpPr txBox="1"/>
                  <p:nvPr/>
                </p:nvSpPr>
                <p:spPr>
                  <a:xfrm>
                    <a:off x="18173111" y="6444505"/>
                    <a:ext cx="520079" cy="322278"/>
                  </a:xfrm>
                  <a:prstGeom prst="rect">
                    <a:avLst/>
                  </a:prstGeom>
                  <a:noFill/>
                </p:spPr>
                <p:txBody>
                  <a:bodyPr wrap="none" lIns="0" tIns="0" rIns="0" bIns="0" rtlCol="0">
                    <a:spAutoFit/>
                  </a:bodyPr>
                  <a:lstStyle/>
                  <a:p>
                    <a:pPr/>
                    <a14:m>
                      <m:oMath xmlns:m="http://schemas.openxmlformats.org/officeDocument/2006/math">
                        <m:r>
                          <a:rPr lang="en-US" i="1">
                            <a:latin typeface="Cambria Math" panose="02040503050406030204" pitchFamily="18" charset="0"/>
                          </a:rPr>
                          <m:t>𝑧</m:t>
                        </m:r>
                      </m:oMath>
                    </a14:m>
                    <a:r>
                      <a:rPr lang="en-US" dirty="0"/>
                      <a:t> (m)</a:t>
                    </a:r>
                  </a:p>
                </p:txBody>
              </p:sp>
            </mc:Choice>
            <mc:Fallback>
              <p:sp>
                <p:nvSpPr>
                  <p:cNvPr id="304" name="TextBox 303">
                    <a:extLst>
                      <a:ext uri="{FF2B5EF4-FFF2-40B4-BE49-F238E27FC236}">
                        <a16:creationId xmlns:a16="http://schemas.microsoft.com/office/drawing/2014/main" id="{64ED603D-B2A7-46C9-A876-B5CB7D756953}"/>
                      </a:ext>
                    </a:extLst>
                  </p:cNvPr>
                  <p:cNvSpPr txBox="1">
                    <a:spLocks noRot="1" noChangeAspect="1" noMove="1" noResize="1" noEditPoints="1" noAdjustHandles="1" noChangeArrowheads="1" noChangeShapeType="1" noTextEdit="1"/>
                  </p:cNvSpPr>
                  <p:nvPr/>
                </p:nvSpPr>
                <p:spPr>
                  <a:xfrm>
                    <a:off x="18173111" y="6444505"/>
                    <a:ext cx="520079" cy="322278"/>
                  </a:xfrm>
                  <a:prstGeom prst="rect">
                    <a:avLst/>
                  </a:prstGeom>
                  <a:blipFill>
                    <a:blip r:embed="rId36"/>
                    <a:stretch>
                      <a:fillRect l="-10714" t="-27778" r="-27381" b="-88889"/>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05" name="TextBox 304">
                    <a:extLst>
                      <a:ext uri="{FF2B5EF4-FFF2-40B4-BE49-F238E27FC236}">
                        <a16:creationId xmlns:a16="http://schemas.microsoft.com/office/drawing/2014/main" id="{DFAC5808-B3F0-44A3-ACC9-4C5E1FA9578E}"/>
                      </a:ext>
                    </a:extLst>
                  </p:cNvPr>
                  <p:cNvSpPr txBox="1"/>
                  <p:nvPr/>
                </p:nvSpPr>
                <p:spPr>
                  <a:xfrm>
                    <a:off x="17903035" y="7106787"/>
                    <a:ext cx="805285" cy="322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𝑥</m:t>
                              </m:r>
                            </m:sub>
                          </m:sSub>
                          <m:r>
                            <m:rPr>
                              <m:nor/>
                            </m:rPr>
                            <a:rPr lang="en-US" dirty="0"/>
                            <m:t>(</m:t>
                          </m:r>
                          <m:r>
                            <m:rPr>
                              <m:nor/>
                            </m:rPr>
                            <a:rPr lang="en-US" dirty="0"/>
                            <m:t>m</m:t>
                          </m:r>
                          <m:r>
                            <m:rPr>
                              <m:nor/>
                            </m:rPr>
                            <a:rPr lang="en-CA" dirty="0"/>
                            <m:t>/</m:t>
                          </m:r>
                          <m:r>
                            <m:rPr>
                              <m:nor/>
                            </m:rPr>
                            <a:rPr lang="en-CA" dirty="0"/>
                            <m:t>s</m:t>
                          </m:r>
                          <m:r>
                            <m:rPr>
                              <m:nor/>
                            </m:rPr>
                            <a:rPr lang="en-US" dirty="0"/>
                            <m:t>)</m:t>
                          </m:r>
                        </m:oMath>
                      </m:oMathPara>
                    </a14:m>
                    <a:endParaRPr lang="en-US" dirty="0"/>
                  </a:p>
                </p:txBody>
              </p:sp>
            </mc:Choice>
            <mc:Fallback>
              <p:sp>
                <p:nvSpPr>
                  <p:cNvPr id="305" name="TextBox 304">
                    <a:extLst>
                      <a:ext uri="{FF2B5EF4-FFF2-40B4-BE49-F238E27FC236}">
                        <a16:creationId xmlns:a16="http://schemas.microsoft.com/office/drawing/2014/main" id="{DFAC5808-B3F0-44A3-ACC9-4C5E1FA9578E}"/>
                      </a:ext>
                    </a:extLst>
                  </p:cNvPr>
                  <p:cNvSpPr txBox="1">
                    <a:spLocks noRot="1" noChangeAspect="1" noMove="1" noResize="1" noEditPoints="1" noAdjustHandles="1" noChangeArrowheads="1" noChangeShapeType="1" noTextEdit="1"/>
                  </p:cNvSpPr>
                  <p:nvPr/>
                </p:nvSpPr>
                <p:spPr>
                  <a:xfrm>
                    <a:off x="17903035" y="7106787"/>
                    <a:ext cx="805285" cy="322278"/>
                  </a:xfrm>
                  <a:prstGeom prst="rect">
                    <a:avLst/>
                  </a:prstGeom>
                  <a:blipFill>
                    <a:blip r:embed="rId37"/>
                    <a:stretch>
                      <a:fillRect l="-4651" r="-9302" b="-66667"/>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06" name="TextBox 305">
                    <a:extLst>
                      <a:ext uri="{FF2B5EF4-FFF2-40B4-BE49-F238E27FC236}">
                        <a16:creationId xmlns:a16="http://schemas.microsoft.com/office/drawing/2014/main" id="{9718D393-D286-488E-A95F-E634F2BB6043}"/>
                      </a:ext>
                    </a:extLst>
                  </p:cNvPr>
                  <p:cNvSpPr txBox="1"/>
                  <p:nvPr/>
                </p:nvSpPr>
                <p:spPr>
                  <a:xfrm>
                    <a:off x="17918242" y="7734701"/>
                    <a:ext cx="812851" cy="34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𝑦</m:t>
                              </m:r>
                            </m:sub>
                          </m:sSub>
                          <m:r>
                            <m:rPr>
                              <m:nor/>
                            </m:rPr>
                            <a:rPr lang="en-US" dirty="0"/>
                            <m:t>(</m:t>
                          </m:r>
                          <m:r>
                            <m:rPr>
                              <m:nor/>
                            </m:rPr>
                            <a:rPr lang="en-US" dirty="0"/>
                            <m:t>m</m:t>
                          </m:r>
                          <m:r>
                            <m:rPr>
                              <m:nor/>
                            </m:rPr>
                            <a:rPr lang="en-CA" dirty="0"/>
                            <m:t>/</m:t>
                          </m:r>
                          <m:r>
                            <m:rPr>
                              <m:nor/>
                            </m:rPr>
                            <a:rPr lang="en-CA" dirty="0"/>
                            <m:t>s</m:t>
                          </m:r>
                          <m:r>
                            <m:rPr>
                              <m:nor/>
                            </m:rPr>
                            <a:rPr lang="en-US" dirty="0"/>
                            <m:t>)</m:t>
                          </m:r>
                        </m:oMath>
                      </m:oMathPara>
                    </a14:m>
                    <a:endParaRPr lang="en-US" dirty="0"/>
                  </a:p>
                </p:txBody>
              </p:sp>
            </mc:Choice>
            <mc:Fallback>
              <p:sp>
                <p:nvSpPr>
                  <p:cNvPr id="306" name="TextBox 305">
                    <a:extLst>
                      <a:ext uri="{FF2B5EF4-FFF2-40B4-BE49-F238E27FC236}">
                        <a16:creationId xmlns:a16="http://schemas.microsoft.com/office/drawing/2014/main" id="{9718D393-D286-488E-A95F-E634F2BB6043}"/>
                      </a:ext>
                    </a:extLst>
                  </p:cNvPr>
                  <p:cNvSpPr txBox="1">
                    <a:spLocks noRot="1" noChangeAspect="1" noMove="1" noResize="1" noEditPoints="1" noAdjustHandles="1" noChangeArrowheads="1" noChangeShapeType="1" noTextEdit="1"/>
                  </p:cNvSpPr>
                  <p:nvPr/>
                </p:nvSpPr>
                <p:spPr>
                  <a:xfrm>
                    <a:off x="17918242" y="7734701"/>
                    <a:ext cx="812851" cy="347777"/>
                  </a:xfrm>
                  <a:prstGeom prst="rect">
                    <a:avLst/>
                  </a:prstGeom>
                  <a:blipFill>
                    <a:blip r:embed="rId38"/>
                    <a:stretch>
                      <a:fillRect l="-3817" t="-2564" r="-9160" b="-53846"/>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07" name="TextBox 306">
                    <a:extLst>
                      <a:ext uri="{FF2B5EF4-FFF2-40B4-BE49-F238E27FC236}">
                        <a16:creationId xmlns:a16="http://schemas.microsoft.com/office/drawing/2014/main" id="{ACD2FD3F-5AA1-46F0-B166-68832DE7D1E9}"/>
                      </a:ext>
                    </a:extLst>
                  </p:cNvPr>
                  <p:cNvSpPr txBox="1"/>
                  <p:nvPr/>
                </p:nvSpPr>
                <p:spPr>
                  <a:xfrm>
                    <a:off x="17936260" y="8372418"/>
                    <a:ext cx="794833" cy="322278"/>
                  </a:xfrm>
                  <a:prstGeom prst="rect">
                    <a:avLst/>
                  </a:prstGeom>
                  <a:noFill/>
                </p:spPr>
                <p:txBody>
                  <a:bodyPr wrap="none" lIns="0" tIns="0" rIns="0" bIns="0" rtlCol="0">
                    <a:spAutoFit/>
                  </a:bodyPr>
                  <a:lstStyle/>
                  <a:p>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𝑧</m:t>
                            </m:r>
                          </m:sub>
                        </m:sSub>
                      </m:oMath>
                    </a14:m>
                    <a:r>
                      <a:rPr lang="en-US" dirty="0"/>
                      <a:t> </a:t>
                    </a:r>
                    <a14:m>
                      <m:oMath xmlns:m="http://schemas.openxmlformats.org/officeDocument/2006/math">
                        <m:r>
                          <m:rPr>
                            <m:nor/>
                          </m:rPr>
                          <a:rPr lang="en-US" dirty="0"/>
                          <m:t>(</m:t>
                        </m:r>
                        <m:r>
                          <m:rPr>
                            <m:nor/>
                          </m:rPr>
                          <a:rPr lang="en-US" dirty="0"/>
                          <m:t>m</m:t>
                        </m:r>
                        <m:r>
                          <m:rPr>
                            <m:nor/>
                          </m:rPr>
                          <a:rPr lang="en-CA" dirty="0"/>
                          <m:t>/</m:t>
                        </m:r>
                        <m:r>
                          <m:rPr>
                            <m:nor/>
                          </m:rPr>
                          <a:rPr lang="en-CA" dirty="0"/>
                          <m:t>s</m:t>
                        </m:r>
                        <m:r>
                          <m:rPr>
                            <m:nor/>
                          </m:rPr>
                          <a:rPr lang="en-US" dirty="0"/>
                          <m:t>)</m:t>
                        </m:r>
                      </m:oMath>
                    </a14:m>
                    <a:endParaRPr lang="en-US" dirty="0"/>
                  </a:p>
                </p:txBody>
              </p:sp>
            </mc:Choice>
            <mc:Fallback>
              <p:sp>
                <p:nvSpPr>
                  <p:cNvPr id="307" name="TextBox 306">
                    <a:extLst>
                      <a:ext uri="{FF2B5EF4-FFF2-40B4-BE49-F238E27FC236}">
                        <a16:creationId xmlns:a16="http://schemas.microsoft.com/office/drawing/2014/main" id="{ACD2FD3F-5AA1-46F0-B166-68832DE7D1E9}"/>
                      </a:ext>
                    </a:extLst>
                  </p:cNvPr>
                  <p:cNvSpPr txBox="1">
                    <a:spLocks noRot="1" noChangeAspect="1" noMove="1" noResize="1" noEditPoints="1" noAdjustHandles="1" noChangeArrowheads="1" noChangeShapeType="1" noTextEdit="1"/>
                  </p:cNvSpPr>
                  <p:nvPr/>
                </p:nvSpPr>
                <p:spPr>
                  <a:xfrm>
                    <a:off x="17936260" y="8372418"/>
                    <a:ext cx="794833" cy="322278"/>
                  </a:xfrm>
                  <a:prstGeom prst="rect">
                    <a:avLst/>
                  </a:prstGeom>
                  <a:blipFill>
                    <a:blip r:embed="rId39"/>
                    <a:stretch>
                      <a:fillRect l="-7031" r="-13281" b="-66667"/>
                    </a:stretch>
                  </a:blipFill>
                </p:spPr>
                <p:txBody>
                  <a:bodyPr/>
                  <a:lstStyle/>
                  <a:p>
                    <a:r>
                      <a:rPr lang="en-CA">
                        <a:noFill/>
                      </a:rPr>
                      <a:t> </a:t>
                    </a:r>
                  </a:p>
                </p:txBody>
              </p:sp>
            </mc:Fallback>
          </mc:AlternateContent>
        </p:grpSp>
        <mc:AlternateContent xmlns:mc="http://schemas.openxmlformats.org/markup-compatibility/2006">
          <mc:Choice xmlns:a14="http://schemas.microsoft.com/office/drawing/2010/main" Requires="a14">
            <p:sp>
              <p:nvSpPr>
                <p:cNvPr id="308" name="TextBox 307">
                  <a:extLst>
                    <a:ext uri="{FF2B5EF4-FFF2-40B4-BE49-F238E27FC236}">
                      <a16:creationId xmlns:a16="http://schemas.microsoft.com/office/drawing/2014/main" id="{0E6A1FD5-F985-40F1-8B42-FD0AB28D4640}"/>
                    </a:ext>
                  </a:extLst>
                </p:cNvPr>
                <p:cNvSpPr txBox="1"/>
                <p:nvPr/>
              </p:nvSpPr>
              <p:spPr>
                <a:xfrm>
                  <a:off x="22677489" y="4478959"/>
                  <a:ext cx="2721583" cy="511871"/>
                </a:xfrm>
                <a:prstGeom prst="rect">
                  <a:avLst/>
                </a:prstGeom>
                <a:noFill/>
              </p:spPr>
              <p:txBody>
                <a:bodyPr wrap="square" lIns="0" tIns="0" rIns="0" bIns="0" rtlCol="0">
                  <a:spAutoFit/>
                </a:bodyPr>
                <a:lstStyle/>
                <a:p>
                  <a14:m>
                    <m:oMath xmlns:m="http://schemas.openxmlformats.org/officeDocument/2006/math">
                      <m:r>
                        <a:rPr lang="en-US" sz="1600" i="1" smtClean="0">
                          <a:latin typeface="Cambria Math" panose="02040503050406030204" pitchFamily="18" charset="0"/>
                        </a:rPr>
                        <m:t>𝑥</m:t>
                      </m:r>
                      <m:r>
                        <a:rPr lang="en-US" sz="1600" b="0" i="0" smtClean="0">
                          <a:latin typeface="Cambria Math" panose="02040503050406030204" pitchFamily="18" charset="0"/>
                        </a:rPr>
                        <m:t>, </m:t>
                      </m:r>
                      <m:r>
                        <a:rPr lang="en-US" altLang="ko-KR" sz="1600" i="1">
                          <a:latin typeface="Cambria Math" panose="02040503050406030204" pitchFamily="18" charset="0"/>
                        </a:rPr>
                        <m:t>𝑦</m:t>
                      </m:r>
                      <m:r>
                        <a:rPr lang="en-US" altLang="ko-KR" sz="1600" b="0" i="0" smtClean="0">
                          <a:latin typeface="Cambria Math" panose="02040503050406030204" pitchFamily="18" charset="0"/>
                        </a:rPr>
                        <m:t>,</m:t>
                      </m:r>
                      <m:r>
                        <a:rPr lang="en-US" altLang="ko-KR" sz="1600" i="1">
                          <a:latin typeface="Cambria Math" panose="02040503050406030204" pitchFamily="18" charset="0"/>
                        </a:rPr>
                        <m:t>𝑧</m:t>
                      </m:r>
                    </m:oMath>
                  </a14:m>
                  <a:r>
                    <a:rPr lang="en-US" altLang="ko-KR" sz="1600" dirty="0">
                      <a:latin typeface="MS Reference Sans Serif" panose="020B0604030504040204" pitchFamily="34" charset="0"/>
                    </a:rPr>
                    <a:t>: UAV position</a:t>
                  </a:r>
                </a:p>
                <a:p>
                  <a14:m>
                    <m:oMath xmlns:m="http://schemas.openxmlformats.org/officeDocument/2006/math">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𝑣</m:t>
                          </m:r>
                        </m:e>
                        <m:sub>
                          <m:r>
                            <a:rPr lang="en-US" altLang="ko-KR" sz="1600" i="1">
                              <a:latin typeface="Cambria Math" panose="02040503050406030204" pitchFamily="18" charset="0"/>
                            </a:rPr>
                            <m:t>𝑥</m:t>
                          </m:r>
                        </m:sub>
                      </m:sSub>
                      <m:r>
                        <a:rPr lang="en-US" altLang="ko-KR" sz="1600" b="0" i="0" smtClean="0">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𝑣</m:t>
                          </m:r>
                        </m:e>
                        <m:sub>
                          <m:r>
                            <a:rPr lang="en-US" altLang="ko-KR" sz="1600" b="0" i="1" smtClean="0">
                              <a:latin typeface="Cambria Math" panose="02040503050406030204" pitchFamily="18" charset="0"/>
                            </a:rPr>
                            <m:t>𝑦</m:t>
                          </m:r>
                        </m:sub>
                      </m:sSub>
                      <m:r>
                        <a:rPr lang="en-US" altLang="ko-KR" sz="1600" b="0" i="1" smtClean="0">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𝑣</m:t>
                          </m:r>
                        </m:e>
                        <m:sub>
                          <m:r>
                            <a:rPr lang="en-US" altLang="ko-KR" sz="1600" b="0" i="1" smtClean="0">
                              <a:latin typeface="Cambria Math" panose="02040503050406030204" pitchFamily="18" charset="0"/>
                            </a:rPr>
                            <m:t>𝑧</m:t>
                          </m:r>
                        </m:sub>
                      </m:sSub>
                    </m:oMath>
                  </a14:m>
                  <a:r>
                    <a:rPr lang="en-US" altLang="ko-KR" sz="1600" dirty="0">
                      <a:latin typeface="MS Reference Sans Serif" panose="020B0604030504040204" pitchFamily="34" charset="0"/>
                    </a:rPr>
                    <a:t>: UAV velocity</a:t>
                  </a:r>
                </a:p>
              </p:txBody>
            </p:sp>
          </mc:Choice>
          <mc:Fallback>
            <p:sp>
              <p:nvSpPr>
                <p:cNvPr id="308" name="TextBox 307">
                  <a:extLst>
                    <a:ext uri="{FF2B5EF4-FFF2-40B4-BE49-F238E27FC236}">
                      <a16:creationId xmlns:a16="http://schemas.microsoft.com/office/drawing/2014/main" id="{0E6A1FD5-F985-40F1-8B42-FD0AB28D4640}"/>
                    </a:ext>
                  </a:extLst>
                </p:cNvPr>
                <p:cNvSpPr txBox="1">
                  <a:spLocks noRot="1" noChangeAspect="1" noMove="1" noResize="1" noEditPoints="1" noAdjustHandles="1" noChangeArrowheads="1" noChangeShapeType="1" noTextEdit="1"/>
                </p:cNvSpPr>
                <p:nvPr/>
              </p:nvSpPr>
              <p:spPr>
                <a:xfrm>
                  <a:off x="22677489" y="4478959"/>
                  <a:ext cx="2721583" cy="511871"/>
                </a:xfrm>
                <a:prstGeom prst="rect">
                  <a:avLst/>
                </a:prstGeom>
                <a:blipFill>
                  <a:blip r:embed="rId40"/>
                  <a:stretch>
                    <a:fillRect l="-2059" t="-13095" b="-17857"/>
                  </a:stretch>
                </a:blipFill>
              </p:spPr>
              <p:txBody>
                <a:bodyPr/>
                <a:lstStyle/>
                <a:p>
                  <a:r>
                    <a:rPr lang="en-CA">
                      <a:noFill/>
                    </a:rPr>
                    <a:t> </a:t>
                  </a:r>
                </a:p>
              </p:txBody>
            </p:sp>
          </mc:Fallback>
        </mc:AlternateContent>
        <p:cxnSp>
          <p:nvCxnSpPr>
            <p:cNvPr id="309" name="Straight Connector 308">
              <a:extLst>
                <a:ext uri="{FF2B5EF4-FFF2-40B4-BE49-F238E27FC236}">
                  <a16:creationId xmlns:a16="http://schemas.microsoft.com/office/drawing/2014/main" id="{AD08D677-EEC7-4D1D-AA69-50E044D481AB}"/>
                </a:ext>
              </a:extLst>
            </p:cNvPr>
            <p:cNvCxnSpPr/>
            <p:nvPr/>
          </p:nvCxnSpPr>
          <p:spPr>
            <a:xfrm>
              <a:off x="24989516" y="4853502"/>
              <a:ext cx="540000" cy="0"/>
            </a:xfrm>
            <a:prstGeom prst="line">
              <a:avLst/>
            </a:prstGeom>
            <a:ln w="6350">
              <a:solidFill>
                <a:srgbClr val="C24E2E"/>
              </a:solidFill>
              <a:prstDash val="dash"/>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DA6F9EA9-3251-4D47-89D5-206CA2C80410}"/>
                </a:ext>
              </a:extLst>
            </p:cNvPr>
            <p:cNvCxnSpPr/>
            <p:nvPr/>
          </p:nvCxnSpPr>
          <p:spPr>
            <a:xfrm>
              <a:off x="24989516" y="4581786"/>
              <a:ext cx="54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11" name="TextBox 310">
              <a:extLst>
                <a:ext uri="{FF2B5EF4-FFF2-40B4-BE49-F238E27FC236}">
                  <a16:creationId xmlns:a16="http://schemas.microsoft.com/office/drawing/2014/main" id="{C3C5B469-7909-485E-A2EF-E32A2C7DEFAA}"/>
                </a:ext>
              </a:extLst>
            </p:cNvPr>
            <p:cNvSpPr txBox="1"/>
            <p:nvPr/>
          </p:nvSpPr>
          <p:spPr>
            <a:xfrm>
              <a:off x="25628233" y="4476351"/>
              <a:ext cx="2020707" cy="184666"/>
            </a:xfrm>
            <a:prstGeom prst="rect">
              <a:avLst/>
            </a:prstGeom>
            <a:noFill/>
          </p:spPr>
          <p:txBody>
            <a:bodyPr wrap="square" lIns="0" tIns="0" rIns="0" bIns="0" rtlCol="0">
              <a:spAutoFit/>
            </a:bodyPr>
            <a:lstStyle/>
            <a:p>
              <a:r>
                <a:rPr lang="en-US" altLang="ko-KR" sz="1200" dirty="0">
                  <a:latin typeface="MS Reference Sans Serif" panose="020B0604030504040204" pitchFamily="34" charset="0"/>
                </a:rPr>
                <a:t>Ground truth value</a:t>
              </a:r>
            </a:p>
          </p:txBody>
        </p:sp>
        <p:sp>
          <p:nvSpPr>
            <p:cNvPr id="312" name="TextBox 311">
              <a:extLst>
                <a:ext uri="{FF2B5EF4-FFF2-40B4-BE49-F238E27FC236}">
                  <a16:creationId xmlns:a16="http://schemas.microsoft.com/office/drawing/2014/main" id="{0984418A-ECB3-4F20-AD96-E5697D7771C9}"/>
                </a:ext>
              </a:extLst>
            </p:cNvPr>
            <p:cNvSpPr txBox="1"/>
            <p:nvPr/>
          </p:nvSpPr>
          <p:spPr>
            <a:xfrm>
              <a:off x="25628233" y="4734895"/>
              <a:ext cx="2020707" cy="184666"/>
            </a:xfrm>
            <a:prstGeom prst="rect">
              <a:avLst/>
            </a:prstGeom>
            <a:noFill/>
          </p:spPr>
          <p:txBody>
            <a:bodyPr wrap="square" lIns="0" tIns="0" rIns="0" bIns="0" rtlCol="0">
              <a:spAutoFit/>
            </a:bodyPr>
            <a:lstStyle/>
            <a:p>
              <a:r>
                <a:rPr lang="en-US" altLang="ko-KR" sz="1200" dirty="0">
                  <a:latin typeface="MS Reference Sans Serif" panose="020B0604030504040204" pitchFamily="34" charset="0"/>
                </a:rPr>
                <a:t>Estimated value</a:t>
              </a:r>
            </a:p>
          </p:txBody>
        </p:sp>
        <p:sp>
          <p:nvSpPr>
            <p:cNvPr id="313" name="Rectangle 312">
              <a:extLst>
                <a:ext uri="{FF2B5EF4-FFF2-40B4-BE49-F238E27FC236}">
                  <a16:creationId xmlns:a16="http://schemas.microsoft.com/office/drawing/2014/main" id="{5CB6DF9A-7B64-426A-A3CF-DDAE0225AB1F}"/>
                </a:ext>
              </a:extLst>
            </p:cNvPr>
            <p:cNvSpPr/>
            <p:nvPr/>
          </p:nvSpPr>
          <p:spPr>
            <a:xfrm>
              <a:off x="25823127" y="7656821"/>
              <a:ext cx="1118710" cy="215444"/>
            </a:xfrm>
            <a:prstGeom prst="rect">
              <a:avLst/>
            </a:prstGeom>
          </p:spPr>
          <p:txBody>
            <a:bodyPr wrap="square">
              <a:spAutoFit/>
            </a:bodyPr>
            <a:lstStyle/>
            <a:p>
              <a:r>
                <a:rPr lang="en-US" sz="800" b="1" dirty="0"/>
                <a:t>(X axis unit: 0.1s)</a:t>
              </a:r>
              <a:endParaRPr lang="en-CA" sz="900" b="1" dirty="0"/>
            </a:p>
          </p:txBody>
        </p:sp>
      </p:grpSp>
      <p:grpSp>
        <p:nvGrpSpPr>
          <p:cNvPr id="14360" name="Group 14359">
            <a:extLst>
              <a:ext uri="{FF2B5EF4-FFF2-40B4-BE49-F238E27FC236}">
                <a16:creationId xmlns:a16="http://schemas.microsoft.com/office/drawing/2014/main" id="{81B43398-C36E-4EFD-B8DC-F9BC24AF2ABA}"/>
              </a:ext>
            </a:extLst>
          </p:cNvPr>
          <p:cNvGrpSpPr/>
          <p:nvPr/>
        </p:nvGrpSpPr>
        <p:grpSpPr>
          <a:xfrm>
            <a:off x="8781139" y="8018294"/>
            <a:ext cx="8984212" cy="3225647"/>
            <a:chOff x="8772043" y="4480052"/>
            <a:chExt cx="8984212" cy="3225647"/>
          </a:xfrm>
        </p:grpSpPr>
        <p:sp>
          <p:nvSpPr>
            <p:cNvPr id="314" name="Text Box 13">
              <a:extLst>
                <a:ext uri="{FF2B5EF4-FFF2-40B4-BE49-F238E27FC236}">
                  <a16:creationId xmlns:a16="http://schemas.microsoft.com/office/drawing/2014/main" id="{6876928A-ACBD-4C75-A7A0-5A5B6FFDB36B}"/>
                </a:ext>
              </a:extLst>
            </p:cNvPr>
            <p:cNvSpPr txBox="1">
              <a:spLocks noChangeArrowheads="1"/>
            </p:cNvSpPr>
            <p:nvPr/>
          </p:nvSpPr>
          <p:spPr bwMode="auto">
            <a:xfrm>
              <a:off x="8772043" y="4480052"/>
              <a:ext cx="8984212" cy="3224072"/>
            </a:xfrm>
            <a:prstGeom prst="rect">
              <a:avLst/>
            </a:prstGeom>
            <a:solidFill>
              <a:schemeClr val="bg1"/>
            </a:solidFill>
            <a:ln w="12700">
              <a:solidFill>
                <a:schemeClr val="hlink"/>
              </a:solidFill>
              <a:miter lim="800000"/>
              <a:headEnd/>
              <a:tailEnd/>
            </a:ln>
          </p:spPr>
          <p:txBody>
            <a:bodyPr lIns="257110" tIns="154266" rIns="257110" bIns="257110"/>
            <a:lstStyle/>
            <a:p>
              <a:pPr>
                <a:spcBef>
                  <a:spcPts val="599"/>
                </a:spcBef>
                <a:spcAft>
                  <a:spcPts val="599"/>
                </a:spcAft>
                <a:tabLst>
                  <a:tab pos="351510" algn="l"/>
                </a:tabLst>
              </a:pPr>
              <a:r>
                <a:rPr lang="en-US" sz="2800" b="1" dirty="0">
                  <a:solidFill>
                    <a:srgbClr val="FF8000"/>
                  </a:solidFill>
                </a:rPr>
                <a:t>Localization Simulation Setup </a:t>
              </a:r>
              <a:r>
                <a:rPr lang="en-US" altLang="ko-KR" sz="1400" dirty="0">
                  <a:latin typeface="Times New Roman" panose="02020603050405020304" pitchFamily="18" charset="0"/>
                  <a:ea typeface="Times New Roman" panose="02020603050405020304" pitchFamily="18" charset="0"/>
                  <a:cs typeface="Times New Roman" panose="02020603050405020304" pitchFamily="18" charset="0"/>
                </a:rPr>
                <a:t> </a:t>
              </a:r>
            </a:p>
          </p:txBody>
        </p:sp>
        <p:grpSp>
          <p:nvGrpSpPr>
            <p:cNvPr id="315" name="Group 314">
              <a:extLst>
                <a:ext uri="{FF2B5EF4-FFF2-40B4-BE49-F238E27FC236}">
                  <a16:creationId xmlns:a16="http://schemas.microsoft.com/office/drawing/2014/main" id="{3955D77F-5B96-48CC-91A6-893ED1511464}"/>
                </a:ext>
              </a:extLst>
            </p:cNvPr>
            <p:cNvGrpSpPr/>
            <p:nvPr/>
          </p:nvGrpSpPr>
          <p:grpSpPr>
            <a:xfrm>
              <a:off x="9277815" y="5089630"/>
              <a:ext cx="2646161" cy="2616069"/>
              <a:chOff x="9487228" y="12251485"/>
              <a:chExt cx="2646161" cy="2616069"/>
            </a:xfrm>
          </p:grpSpPr>
          <p:grpSp>
            <p:nvGrpSpPr>
              <p:cNvPr id="316" name="Group 315">
                <a:extLst>
                  <a:ext uri="{FF2B5EF4-FFF2-40B4-BE49-F238E27FC236}">
                    <a16:creationId xmlns:a16="http://schemas.microsoft.com/office/drawing/2014/main" id="{8EB544B7-8FB2-43C9-B8BE-D1733EFF12A2}"/>
                  </a:ext>
                </a:extLst>
              </p:cNvPr>
              <p:cNvGrpSpPr/>
              <p:nvPr/>
            </p:nvGrpSpPr>
            <p:grpSpPr>
              <a:xfrm>
                <a:off x="9487228" y="12251485"/>
                <a:ext cx="2646161" cy="2616069"/>
                <a:chOff x="9481875" y="12262434"/>
                <a:chExt cx="2646161" cy="2616069"/>
              </a:xfrm>
            </p:grpSpPr>
            <p:grpSp>
              <p:nvGrpSpPr>
                <p:cNvPr id="318" name="Group 317">
                  <a:extLst>
                    <a:ext uri="{FF2B5EF4-FFF2-40B4-BE49-F238E27FC236}">
                      <a16:creationId xmlns:a16="http://schemas.microsoft.com/office/drawing/2014/main" id="{0B072BA6-CEFE-461F-9F12-43D17BDD99F4}"/>
                    </a:ext>
                  </a:extLst>
                </p:cNvPr>
                <p:cNvGrpSpPr>
                  <a:grpSpLocks noChangeAspect="1"/>
                </p:cNvGrpSpPr>
                <p:nvPr/>
              </p:nvGrpSpPr>
              <p:grpSpPr>
                <a:xfrm>
                  <a:off x="9481875" y="12262434"/>
                  <a:ext cx="2646161" cy="2616069"/>
                  <a:chOff x="-840529" y="985418"/>
                  <a:chExt cx="5663602" cy="5599202"/>
                </a:xfrm>
              </p:grpSpPr>
              <p:sp>
                <p:nvSpPr>
                  <p:cNvPr id="327" name="Rectangle 326">
                    <a:extLst>
                      <a:ext uri="{FF2B5EF4-FFF2-40B4-BE49-F238E27FC236}">
                        <a16:creationId xmlns:a16="http://schemas.microsoft.com/office/drawing/2014/main" id="{FA4AFBC4-9CE9-49E4-9FB8-C3444C92B0A0}"/>
                      </a:ext>
                    </a:extLst>
                  </p:cNvPr>
                  <p:cNvSpPr/>
                  <p:nvPr/>
                </p:nvSpPr>
                <p:spPr>
                  <a:xfrm>
                    <a:off x="55231" y="2016806"/>
                    <a:ext cx="3896886" cy="3896886"/>
                  </a:xfrm>
                  <a:prstGeom prst="rect">
                    <a:avLst/>
                  </a:prstGeom>
                  <a:noFill/>
                  <a:ln w="22225" cmpd="sng">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S Reference Sans Serif" panose="020B0604030504040204" pitchFamily="34" charset="0"/>
                    </a:endParaRPr>
                  </a:p>
                </p:txBody>
              </p:sp>
              <p:sp>
                <p:nvSpPr>
                  <p:cNvPr id="328" name="Rectangle 327">
                    <a:extLst>
                      <a:ext uri="{FF2B5EF4-FFF2-40B4-BE49-F238E27FC236}">
                        <a16:creationId xmlns:a16="http://schemas.microsoft.com/office/drawing/2014/main" id="{2AE5FF27-A1F6-4F2F-A7D4-AF8CBACB584E}"/>
                      </a:ext>
                    </a:extLst>
                  </p:cNvPr>
                  <p:cNvSpPr/>
                  <p:nvPr/>
                </p:nvSpPr>
                <p:spPr>
                  <a:xfrm>
                    <a:off x="-312241" y="5925881"/>
                    <a:ext cx="1697978" cy="658739"/>
                  </a:xfrm>
                  <a:prstGeom prst="rect">
                    <a:avLst/>
                  </a:prstGeom>
                </p:spPr>
                <p:txBody>
                  <a:bodyPr wrap="square">
                    <a:spAutoFit/>
                  </a:bodyPr>
                  <a:lstStyle/>
                  <a:p>
                    <a:r>
                      <a:rPr lang="en-US" sz="1400" dirty="0">
                        <a:solidFill>
                          <a:srgbClr val="000000"/>
                        </a:solidFill>
                        <a:latin typeface="MS Reference Sans Serif" panose="020B0604030504040204" pitchFamily="34" charset="0"/>
                      </a:rPr>
                      <a:t>0,0,1</a:t>
                    </a:r>
                    <a:endParaRPr lang="en-US" sz="1400" dirty="0">
                      <a:latin typeface="MS Reference Sans Serif" panose="020B0604030504040204" pitchFamily="34" charset="0"/>
                    </a:endParaRPr>
                  </a:p>
                </p:txBody>
              </p:sp>
              <p:sp>
                <p:nvSpPr>
                  <p:cNvPr id="329" name="Rectangle 328">
                    <a:extLst>
                      <a:ext uri="{FF2B5EF4-FFF2-40B4-BE49-F238E27FC236}">
                        <a16:creationId xmlns:a16="http://schemas.microsoft.com/office/drawing/2014/main" id="{40392C94-AAC5-49BE-A190-41FD576C9404}"/>
                      </a:ext>
                    </a:extLst>
                  </p:cNvPr>
                  <p:cNvSpPr/>
                  <p:nvPr/>
                </p:nvSpPr>
                <p:spPr>
                  <a:xfrm>
                    <a:off x="-840529" y="1010008"/>
                    <a:ext cx="1761299" cy="480902"/>
                  </a:xfrm>
                  <a:prstGeom prst="rect">
                    <a:avLst/>
                  </a:prstGeom>
                </p:spPr>
                <p:txBody>
                  <a:bodyPr wrap="none">
                    <a:spAutoFit/>
                  </a:bodyPr>
                  <a:lstStyle/>
                  <a:p>
                    <a:r>
                      <a:rPr lang="en-US" sz="1400" dirty="0">
                        <a:solidFill>
                          <a:srgbClr val="000000"/>
                        </a:solidFill>
                        <a:latin typeface="MS Reference Sans Serif" panose="020B0604030504040204" pitchFamily="34" charset="0"/>
                      </a:rPr>
                      <a:t>0 ,50,1.25</a:t>
                    </a:r>
                    <a:endParaRPr lang="en-US" sz="1400" dirty="0">
                      <a:latin typeface="MS Reference Sans Serif" panose="020B0604030504040204" pitchFamily="34" charset="0"/>
                    </a:endParaRPr>
                  </a:p>
                </p:txBody>
              </p:sp>
              <p:sp>
                <p:nvSpPr>
                  <p:cNvPr id="330" name="Rectangle 329">
                    <a:extLst>
                      <a:ext uri="{FF2B5EF4-FFF2-40B4-BE49-F238E27FC236}">
                        <a16:creationId xmlns:a16="http://schemas.microsoft.com/office/drawing/2014/main" id="{06B613AC-2651-441B-9781-F72D148FAC4D}"/>
                      </a:ext>
                    </a:extLst>
                  </p:cNvPr>
                  <p:cNvSpPr/>
                  <p:nvPr/>
                </p:nvSpPr>
                <p:spPr>
                  <a:xfrm>
                    <a:off x="2985854" y="985418"/>
                    <a:ext cx="1383091" cy="480902"/>
                  </a:xfrm>
                  <a:prstGeom prst="rect">
                    <a:avLst/>
                  </a:prstGeom>
                </p:spPr>
                <p:txBody>
                  <a:bodyPr wrap="none">
                    <a:spAutoFit/>
                  </a:bodyPr>
                  <a:lstStyle/>
                  <a:p>
                    <a:r>
                      <a:rPr lang="en-US" sz="1400" dirty="0">
                        <a:solidFill>
                          <a:srgbClr val="000000"/>
                        </a:solidFill>
                        <a:latin typeface="MS Reference Sans Serif" panose="020B0604030504040204" pitchFamily="34" charset="0"/>
                      </a:rPr>
                      <a:t>50,50,2</a:t>
                    </a:r>
                    <a:endParaRPr lang="en-US" sz="1400" dirty="0">
                      <a:latin typeface="MS Reference Sans Serif" panose="020B0604030504040204" pitchFamily="34" charset="0"/>
                    </a:endParaRPr>
                  </a:p>
                </p:txBody>
              </p:sp>
              <p:sp>
                <p:nvSpPr>
                  <p:cNvPr id="331" name="Rectangle 330">
                    <a:extLst>
                      <a:ext uri="{FF2B5EF4-FFF2-40B4-BE49-F238E27FC236}">
                        <a16:creationId xmlns:a16="http://schemas.microsoft.com/office/drawing/2014/main" id="{40F94782-C7FB-4ADB-B2D4-28E705C2455C}"/>
                      </a:ext>
                    </a:extLst>
                  </p:cNvPr>
                  <p:cNvSpPr/>
                  <p:nvPr/>
                </p:nvSpPr>
                <p:spPr>
                  <a:xfrm>
                    <a:off x="3337290" y="5953738"/>
                    <a:ext cx="1485783" cy="480902"/>
                  </a:xfrm>
                  <a:prstGeom prst="rect">
                    <a:avLst/>
                  </a:prstGeom>
                </p:spPr>
                <p:txBody>
                  <a:bodyPr wrap="none">
                    <a:spAutoFit/>
                  </a:bodyPr>
                  <a:lstStyle/>
                  <a:p>
                    <a:r>
                      <a:rPr lang="en-US" sz="1400" dirty="0">
                        <a:solidFill>
                          <a:srgbClr val="000000"/>
                        </a:solidFill>
                        <a:latin typeface="MS Reference Sans Serif" panose="020B0604030504040204" pitchFamily="34" charset="0"/>
                      </a:rPr>
                      <a:t>50,0,2.5</a:t>
                    </a:r>
                    <a:endParaRPr lang="en-US" sz="1400" dirty="0">
                      <a:latin typeface="MS Reference Sans Serif" panose="020B0604030504040204" pitchFamily="34" charset="0"/>
                    </a:endParaRPr>
                  </a:p>
                </p:txBody>
              </p:sp>
              <p:sp>
                <p:nvSpPr>
                  <p:cNvPr id="332" name="Oval 331">
                    <a:extLst>
                      <a:ext uri="{FF2B5EF4-FFF2-40B4-BE49-F238E27FC236}">
                        <a16:creationId xmlns:a16="http://schemas.microsoft.com/office/drawing/2014/main" id="{20402108-49B0-4D08-ACDF-22BEA9F20396}"/>
                      </a:ext>
                    </a:extLst>
                  </p:cNvPr>
                  <p:cNvSpPr/>
                  <p:nvPr/>
                </p:nvSpPr>
                <p:spPr>
                  <a:xfrm>
                    <a:off x="89987" y="2093721"/>
                    <a:ext cx="3827377" cy="3760148"/>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S Reference Sans Serif" panose="020B0604030504040204" pitchFamily="34" charset="0"/>
                    </a:endParaRPr>
                  </a:p>
                </p:txBody>
              </p:sp>
              <p:sp>
                <p:nvSpPr>
                  <p:cNvPr id="333" name="Down Arrow 16">
                    <a:extLst>
                      <a:ext uri="{FF2B5EF4-FFF2-40B4-BE49-F238E27FC236}">
                        <a16:creationId xmlns:a16="http://schemas.microsoft.com/office/drawing/2014/main" id="{595D6A74-DE41-4E3E-B0D7-405FFF3AD6B6}"/>
                      </a:ext>
                    </a:extLst>
                  </p:cNvPr>
                  <p:cNvSpPr/>
                  <p:nvPr/>
                </p:nvSpPr>
                <p:spPr>
                  <a:xfrm rot="10800000">
                    <a:off x="3673809" y="3487696"/>
                    <a:ext cx="133031" cy="178530"/>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S Reference Sans Serif" panose="020B0604030504040204" pitchFamily="34" charset="0"/>
                    </a:endParaRPr>
                  </a:p>
                </p:txBody>
              </p:sp>
              <p:sp>
                <p:nvSpPr>
                  <p:cNvPr id="334" name="Rectangle 333">
                    <a:extLst>
                      <a:ext uri="{FF2B5EF4-FFF2-40B4-BE49-F238E27FC236}">
                        <a16:creationId xmlns:a16="http://schemas.microsoft.com/office/drawing/2014/main" id="{02C9922A-5F4F-4501-B76C-E2C2070FFDBB}"/>
                      </a:ext>
                    </a:extLst>
                  </p:cNvPr>
                  <p:cNvSpPr/>
                  <p:nvPr/>
                </p:nvSpPr>
                <p:spPr>
                  <a:xfrm>
                    <a:off x="696063" y="3136465"/>
                    <a:ext cx="2289790" cy="2164056"/>
                  </a:xfrm>
                  <a:prstGeom prst="rect">
                    <a:avLst/>
                  </a:prstGeom>
                </p:spPr>
                <p:txBody>
                  <a:bodyPr wrap="none">
                    <a:spAutoFit/>
                  </a:bodyPr>
                  <a:lstStyle/>
                  <a:p>
                    <a:r>
                      <a:rPr lang="en-US" sz="1400" dirty="0">
                        <a:solidFill>
                          <a:srgbClr val="000000"/>
                        </a:solidFill>
                        <a:latin typeface="MS Reference Sans Serif" panose="020B0604030504040204" pitchFamily="34" charset="0"/>
                      </a:rPr>
                      <a:t>Initial location</a:t>
                    </a:r>
                  </a:p>
                  <a:p>
                    <a:r>
                      <a:rPr lang="en-US" sz="1400" dirty="0">
                        <a:solidFill>
                          <a:srgbClr val="000000"/>
                        </a:solidFill>
                        <a:latin typeface="MS Reference Sans Serif" panose="020B0604030504040204" pitchFamily="34" charset="0"/>
                      </a:rPr>
                      <a:t>50,25,20</a:t>
                    </a:r>
                  </a:p>
                  <a:p>
                    <a:endParaRPr lang="en-US" sz="1400" dirty="0">
                      <a:solidFill>
                        <a:srgbClr val="000000"/>
                      </a:solidFill>
                      <a:latin typeface="MS Reference Sans Serif" panose="020B0604030504040204" pitchFamily="34" charset="0"/>
                    </a:endParaRPr>
                  </a:p>
                  <a:p>
                    <a:r>
                      <a:rPr lang="en-US" sz="1400" dirty="0">
                        <a:solidFill>
                          <a:srgbClr val="000000"/>
                        </a:solidFill>
                        <a:latin typeface="MS Reference Sans Serif" panose="020B0604030504040204" pitchFamily="34" charset="0"/>
                      </a:rPr>
                      <a:t>Initial velocity</a:t>
                    </a:r>
                  </a:p>
                  <a:p>
                    <a:r>
                      <a:rPr lang="en-US" sz="1400" dirty="0">
                        <a:solidFill>
                          <a:srgbClr val="000000"/>
                        </a:solidFill>
                        <a:latin typeface="MS Reference Sans Serif" panose="020B0604030504040204" pitchFamily="34" charset="0"/>
                      </a:rPr>
                      <a:t>0,2,0</a:t>
                    </a:r>
                  </a:p>
                  <a:p>
                    <a:endParaRPr lang="en-US" sz="1400" dirty="0">
                      <a:solidFill>
                        <a:srgbClr val="000000"/>
                      </a:solidFill>
                      <a:latin typeface="MS Reference Sans Serif" panose="020B0604030504040204" pitchFamily="34" charset="0"/>
                    </a:endParaRPr>
                  </a:p>
                </p:txBody>
              </p:sp>
              <p:pic>
                <p:nvPicPr>
                  <p:cNvPr id="335" name="Picture 334">
                    <a:extLst>
                      <a:ext uri="{FF2B5EF4-FFF2-40B4-BE49-F238E27FC236}">
                        <a16:creationId xmlns:a16="http://schemas.microsoft.com/office/drawing/2014/main" id="{56604DD1-B68A-4C6C-8FFC-FA21B0107F85}"/>
                      </a:ext>
                    </a:extLst>
                  </p:cNvPr>
                  <p:cNvPicPr>
                    <a:picLocks noChangeAspect="1"/>
                  </p:cNvPicPr>
                  <p:nvPr/>
                </p:nvPicPr>
                <p:blipFill rotWithShape="1">
                  <a:blip r:embed="rId41" cstate="print">
                    <a:extLst>
                      <a:ext uri="{28A0092B-C50C-407E-A947-70E740481C1C}">
                        <a14:useLocalDpi xmlns:a14="http://schemas.microsoft.com/office/drawing/2010/main" val="0"/>
                      </a:ext>
                    </a:extLst>
                  </a:blip>
                  <a:srcRect r="66" b="55991"/>
                  <a:stretch/>
                </p:blipFill>
                <p:spPr>
                  <a:xfrm>
                    <a:off x="3464958" y="3674485"/>
                    <a:ext cx="873680" cy="363706"/>
                  </a:xfrm>
                  <a:prstGeom prst="rect">
                    <a:avLst/>
                  </a:prstGeom>
                </p:spPr>
              </p:pic>
            </p:grpSp>
            <p:pic>
              <p:nvPicPr>
                <p:cNvPr id="319" name="Picture 318">
                  <a:extLst>
                    <a:ext uri="{FF2B5EF4-FFF2-40B4-BE49-F238E27FC236}">
                      <a16:creationId xmlns:a16="http://schemas.microsoft.com/office/drawing/2014/main" id="{E67CFE80-C3B2-4FEB-A41B-1AA29A51FE21}"/>
                    </a:ext>
                  </a:extLst>
                </p:cNvPr>
                <p:cNvPicPr>
                  <a:picLocks noChangeAspect="1"/>
                </p:cNvPicPr>
                <p:nvPr/>
              </p:nvPicPr>
              <p:blipFill>
                <a:blip r:embed="rId42" cstate="print">
                  <a:extLst>
                    <a:ext uri="{BEBA8EAE-BF5A-486C-A8C5-ECC9F3942E4B}">
                      <a14:imgProps xmlns:a14="http://schemas.microsoft.com/office/drawing/2010/main">
                        <a14:imgLayer r:embed="rId4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760219" y="12682245"/>
                  <a:ext cx="295809" cy="403582"/>
                </a:xfrm>
                <a:prstGeom prst="rect">
                  <a:avLst/>
                </a:prstGeom>
              </p:spPr>
            </p:pic>
            <p:pic>
              <p:nvPicPr>
                <p:cNvPr id="320" name="Picture 319">
                  <a:extLst>
                    <a:ext uri="{FF2B5EF4-FFF2-40B4-BE49-F238E27FC236}">
                      <a16:creationId xmlns:a16="http://schemas.microsoft.com/office/drawing/2014/main" id="{BFFD9DED-6EF7-4F09-9DAC-B28586C182B0}"/>
                    </a:ext>
                  </a:extLst>
                </p:cNvPr>
                <p:cNvPicPr>
                  <a:picLocks noChangeAspect="1"/>
                </p:cNvPicPr>
                <p:nvPr/>
              </p:nvPicPr>
              <p:blipFill>
                <a:blip r:embed="rId13" cstate="print">
                  <a:extLst>
                    <a:ext uri="{BEBA8EAE-BF5A-486C-A8C5-ECC9F3942E4B}">
                      <a14:imgProps xmlns:a14="http://schemas.microsoft.com/office/drawing/2010/main">
                        <a14:imgLayer r:embed="rId1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rot="10800000" flipH="1" flipV="1">
                  <a:off x="9765960" y="12510990"/>
                  <a:ext cx="249442" cy="242149"/>
                </a:xfrm>
                <a:prstGeom prst="rect">
                  <a:avLst/>
                </a:prstGeom>
              </p:spPr>
            </p:pic>
            <p:pic>
              <p:nvPicPr>
                <p:cNvPr id="321" name="Picture 320">
                  <a:extLst>
                    <a:ext uri="{FF2B5EF4-FFF2-40B4-BE49-F238E27FC236}">
                      <a16:creationId xmlns:a16="http://schemas.microsoft.com/office/drawing/2014/main" id="{87157256-7DCE-4C2B-B0E0-79881E8DCD6A}"/>
                    </a:ext>
                  </a:extLst>
                </p:cNvPr>
                <p:cNvPicPr>
                  <a:picLocks noChangeAspect="1"/>
                </p:cNvPicPr>
                <p:nvPr/>
              </p:nvPicPr>
              <p:blipFill>
                <a:blip r:embed="rId42" cstate="print">
                  <a:extLst>
                    <a:ext uri="{BEBA8EAE-BF5A-486C-A8C5-ECC9F3942E4B}">
                      <a14:imgProps xmlns:a14="http://schemas.microsoft.com/office/drawing/2010/main">
                        <a14:imgLayer r:embed="rId4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1556964" y="12648734"/>
                  <a:ext cx="295809" cy="403582"/>
                </a:xfrm>
                <a:prstGeom prst="rect">
                  <a:avLst/>
                </a:prstGeom>
              </p:spPr>
            </p:pic>
            <p:pic>
              <p:nvPicPr>
                <p:cNvPr id="322" name="Picture 321">
                  <a:extLst>
                    <a:ext uri="{FF2B5EF4-FFF2-40B4-BE49-F238E27FC236}">
                      <a16:creationId xmlns:a16="http://schemas.microsoft.com/office/drawing/2014/main" id="{5DEEACE7-A15A-4D77-BE30-7DE2532BE4A2}"/>
                    </a:ext>
                  </a:extLst>
                </p:cNvPr>
                <p:cNvPicPr>
                  <a:picLocks noChangeAspect="1"/>
                </p:cNvPicPr>
                <p:nvPr/>
              </p:nvPicPr>
              <p:blipFill>
                <a:blip r:embed="rId13" cstate="print">
                  <a:extLst>
                    <a:ext uri="{BEBA8EAE-BF5A-486C-A8C5-ECC9F3942E4B}">
                      <a14:imgProps xmlns:a14="http://schemas.microsoft.com/office/drawing/2010/main">
                        <a14:imgLayer r:embed="rId1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rot="10800000" flipH="1" flipV="1">
                  <a:off x="11562705" y="12477479"/>
                  <a:ext cx="249442" cy="242149"/>
                </a:xfrm>
                <a:prstGeom prst="rect">
                  <a:avLst/>
                </a:prstGeom>
              </p:spPr>
            </p:pic>
            <p:pic>
              <p:nvPicPr>
                <p:cNvPr id="323" name="Picture 322">
                  <a:extLst>
                    <a:ext uri="{FF2B5EF4-FFF2-40B4-BE49-F238E27FC236}">
                      <a16:creationId xmlns:a16="http://schemas.microsoft.com/office/drawing/2014/main" id="{298A5943-D2D9-463A-BE36-4AEA29DF0D62}"/>
                    </a:ext>
                  </a:extLst>
                </p:cNvPr>
                <p:cNvPicPr>
                  <a:picLocks noChangeAspect="1"/>
                </p:cNvPicPr>
                <p:nvPr/>
              </p:nvPicPr>
              <p:blipFill>
                <a:blip r:embed="rId42" cstate="print">
                  <a:extLst>
                    <a:ext uri="{BEBA8EAE-BF5A-486C-A8C5-ECC9F3942E4B}">
                      <a14:imgProps xmlns:a14="http://schemas.microsoft.com/office/drawing/2010/main">
                        <a14:imgLayer r:embed="rId4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1574643" y="14301948"/>
                  <a:ext cx="295809" cy="403582"/>
                </a:xfrm>
                <a:prstGeom prst="rect">
                  <a:avLst/>
                </a:prstGeom>
              </p:spPr>
            </p:pic>
            <p:pic>
              <p:nvPicPr>
                <p:cNvPr id="324" name="Picture 323">
                  <a:extLst>
                    <a:ext uri="{FF2B5EF4-FFF2-40B4-BE49-F238E27FC236}">
                      <a16:creationId xmlns:a16="http://schemas.microsoft.com/office/drawing/2014/main" id="{22037525-3A04-4CF5-B52A-7D8B6782AC70}"/>
                    </a:ext>
                  </a:extLst>
                </p:cNvPr>
                <p:cNvPicPr>
                  <a:picLocks noChangeAspect="1"/>
                </p:cNvPicPr>
                <p:nvPr/>
              </p:nvPicPr>
              <p:blipFill>
                <a:blip r:embed="rId13" cstate="print">
                  <a:extLst>
                    <a:ext uri="{BEBA8EAE-BF5A-486C-A8C5-ECC9F3942E4B}">
                      <a14:imgProps xmlns:a14="http://schemas.microsoft.com/office/drawing/2010/main">
                        <a14:imgLayer r:embed="rId1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rot="10800000" flipH="1" flipV="1">
                  <a:off x="11580384" y="14130693"/>
                  <a:ext cx="249442" cy="242149"/>
                </a:xfrm>
                <a:prstGeom prst="rect">
                  <a:avLst/>
                </a:prstGeom>
              </p:spPr>
            </p:pic>
            <p:pic>
              <p:nvPicPr>
                <p:cNvPr id="325" name="Picture 324">
                  <a:extLst>
                    <a:ext uri="{FF2B5EF4-FFF2-40B4-BE49-F238E27FC236}">
                      <a16:creationId xmlns:a16="http://schemas.microsoft.com/office/drawing/2014/main" id="{773E2C7D-CEBD-4596-861F-F32BA1677290}"/>
                    </a:ext>
                  </a:extLst>
                </p:cNvPr>
                <p:cNvPicPr>
                  <a:picLocks noChangeAspect="1"/>
                </p:cNvPicPr>
                <p:nvPr/>
              </p:nvPicPr>
              <p:blipFill>
                <a:blip r:embed="rId42" cstate="print">
                  <a:extLst>
                    <a:ext uri="{BEBA8EAE-BF5A-486C-A8C5-ECC9F3942E4B}">
                      <a14:imgProps xmlns:a14="http://schemas.microsoft.com/office/drawing/2010/main">
                        <a14:imgLayer r:embed="rId4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740954" y="14311096"/>
                  <a:ext cx="295809" cy="403582"/>
                </a:xfrm>
                <a:prstGeom prst="rect">
                  <a:avLst/>
                </a:prstGeom>
              </p:spPr>
            </p:pic>
            <p:pic>
              <p:nvPicPr>
                <p:cNvPr id="326" name="Picture 325">
                  <a:extLst>
                    <a:ext uri="{FF2B5EF4-FFF2-40B4-BE49-F238E27FC236}">
                      <a16:creationId xmlns:a16="http://schemas.microsoft.com/office/drawing/2014/main" id="{8EFBCC4A-E978-47FB-AA39-E07CFBD3CF61}"/>
                    </a:ext>
                  </a:extLst>
                </p:cNvPr>
                <p:cNvPicPr>
                  <a:picLocks noChangeAspect="1"/>
                </p:cNvPicPr>
                <p:nvPr/>
              </p:nvPicPr>
              <p:blipFill>
                <a:blip r:embed="rId13" cstate="print">
                  <a:extLst>
                    <a:ext uri="{BEBA8EAE-BF5A-486C-A8C5-ECC9F3942E4B}">
                      <a14:imgProps xmlns:a14="http://schemas.microsoft.com/office/drawing/2010/main">
                        <a14:imgLayer r:embed="rId1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rot="10800000" flipH="1" flipV="1">
                  <a:off x="9746695" y="14139841"/>
                  <a:ext cx="249442" cy="242149"/>
                </a:xfrm>
                <a:prstGeom prst="rect">
                  <a:avLst/>
                </a:prstGeom>
              </p:spPr>
            </p:pic>
          </p:grpSp>
          <p:pic>
            <p:nvPicPr>
              <p:cNvPr id="317" name="Picture 316">
                <a:extLst>
                  <a:ext uri="{FF2B5EF4-FFF2-40B4-BE49-F238E27FC236}">
                    <a16:creationId xmlns:a16="http://schemas.microsoft.com/office/drawing/2014/main" id="{2540C413-C132-4823-8CCD-173FB20B2559}"/>
                  </a:ext>
                </a:extLst>
              </p:cNvPr>
              <p:cNvPicPr>
                <a:picLocks noChangeAspect="1"/>
              </p:cNvPicPr>
              <p:nvPr/>
            </p:nvPicPr>
            <p:blipFill>
              <a:blip r:embed="rId13" cstate="print">
                <a:extLst>
                  <a:ext uri="{BEBA8EAE-BF5A-486C-A8C5-ECC9F3942E4B}">
                    <a14:imgProps xmlns:a14="http://schemas.microsoft.com/office/drawing/2010/main">
                      <a14:imgLayer r:embed="rId1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rot="344985" flipH="1" flipV="1">
                <a:off x="11582791" y="13596943"/>
                <a:ext cx="209270" cy="211577"/>
              </a:xfrm>
              <a:prstGeom prst="rect">
                <a:avLst/>
              </a:prstGeom>
            </p:spPr>
          </p:pic>
        </p:grpSp>
        <p:sp>
          <p:nvSpPr>
            <p:cNvPr id="336" name="Rectangle 335">
              <a:extLst>
                <a:ext uri="{FF2B5EF4-FFF2-40B4-BE49-F238E27FC236}">
                  <a16:creationId xmlns:a16="http://schemas.microsoft.com/office/drawing/2014/main" id="{523BF092-07FA-4AFF-BBFA-90254610F4C4}"/>
                </a:ext>
              </a:extLst>
            </p:cNvPr>
            <p:cNvSpPr/>
            <p:nvPr/>
          </p:nvSpPr>
          <p:spPr>
            <a:xfrm>
              <a:off x="12222187" y="6199430"/>
              <a:ext cx="5141653" cy="646331"/>
            </a:xfrm>
            <a:prstGeom prst="rect">
              <a:avLst/>
            </a:prstGeom>
          </p:spPr>
          <p:txBody>
            <a:bodyPr wrap="square">
              <a:spAutoFit/>
            </a:bodyPr>
            <a:lstStyle/>
            <a:p>
              <a:r>
                <a:rPr lang="en-US" sz="1800" dirty="0">
                  <a:latin typeface="+mj-lt"/>
                </a:rPr>
                <a:t>The UAV moves along a circle with radius of 25m </a:t>
              </a:r>
            </a:p>
            <a:p>
              <a:r>
                <a:rPr lang="en-US" sz="1800" dirty="0">
                  <a:latin typeface="+mj-lt"/>
                </a:rPr>
                <a:t>at a height of 20m, at an uniform linear velocity 2m/s.</a:t>
              </a:r>
            </a:p>
          </p:txBody>
        </p:sp>
        <p:sp>
          <p:nvSpPr>
            <p:cNvPr id="337" name="Rectangle 336">
              <a:extLst>
                <a:ext uri="{FF2B5EF4-FFF2-40B4-BE49-F238E27FC236}">
                  <a16:creationId xmlns:a16="http://schemas.microsoft.com/office/drawing/2014/main" id="{9C4C97EB-6AF3-4BB4-A1F0-A4D597F1B392}"/>
                </a:ext>
              </a:extLst>
            </p:cNvPr>
            <p:cNvSpPr/>
            <p:nvPr/>
          </p:nvSpPr>
          <p:spPr>
            <a:xfrm>
              <a:off x="12222187" y="5246116"/>
              <a:ext cx="5141653" cy="646331"/>
            </a:xfrm>
            <a:prstGeom prst="rect">
              <a:avLst/>
            </a:prstGeom>
          </p:spPr>
          <p:txBody>
            <a:bodyPr wrap="square">
              <a:spAutoFit/>
            </a:bodyPr>
            <a:lstStyle/>
            <a:p>
              <a:r>
                <a:rPr lang="en-US" sz="1800" dirty="0">
                  <a:latin typeface="+mj-lt"/>
                </a:rPr>
                <a:t>Install UWB anchors at different heights </a:t>
              </a:r>
            </a:p>
            <a:p>
              <a:r>
                <a:rPr lang="en-US" sz="1800" dirty="0">
                  <a:latin typeface="+mj-lt"/>
                </a:rPr>
                <a:t>at each vertex of 50m by 50m square.</a:t>
              </a:r>
            </a:p>
          </p:txBody>
        </p:sp>
        <p:sp>
          <p:nvSpPr>
            <p:cNvPr id="338" name="Rectangle 337">
              <a:extLst>
                <a:ext uri="{FF2B5EF4-FFF2-40B4-BE49-F238E27FC236}">
                  <a16:creationId xmlns:a16="http://schemas.microsoft.com/office/drawing/2014/main" id="{2A91358B-0EAA-43FC-BAD4-8C185AFA3726}"/>
                </a:ext>
              </a:extLst>
            </p:cNvPr>
            <p:cNvSpPr/>
            <p:nvPr/>
          </p:nvSpPr>
          <p:spPr>
            <a:xfrm>
              <a:off x="12222187" y="7122264"/>
              <a:ext cx="5381865" cy="369332"/>
            </a:xfrm>
            <a:prstGeom prst="rect">
              <a:avLst/>
            </a:prstGeom>
          </p:spPr>
          <p:txBody>
            <a:bodyPr wrap="square">
              <a:spAutoFit/>
            </a:bodyPr>
            <a:lstStyle/>
            <a:p>
              <a:r>
                <a:rPr lang="en-US" sz="1800" dirty="0">
                  <a:latin typeface="+mj-lt"/>
                </a:rPr>
                <a:t>The distance from an anchor measured every 1/10s. </a:t>
              </a:r>
            </a:p>
          </p:txBody>
        </p:sp>
      </p:grpSp>
      <p:sp>
        <p:nvSpPr>
          <p:cNvPr id="339" name="직사각형 26">
            <a:extLst>
              <a:ext uri="{FF2B5EF4-FFF2-40B4-BE49-F238E27FC236}">
                <a16:creationId xmlns:a16="http://schemas.microsoft.com/office/drawing/2014/main" id="{4FFCCF97-1905-443D-BC89-B934F54C87DB}"/>
              </a:ext>
            </a:extLst>
          </p:cNvPr>
          <p:cNvSpPr/>
          <p:nvPr/>
        </p:nvSpPr>
        <p:spPr>
          <a:xfrm>
            <a:off x="9674447" y="14594685"/>
            <a:ext cx="8229600" cy="215444"/>
          </a:xfrm>
          <a:prstGeom prst="rect">
            <a:avLst/>
          </a:prstGeom>
        </p:spPr>
        <p:txBody>
          <a:bodyPr wrap="square">
            <a:spAutoFit/>
          </a:bodyPr>
          <a:lstStyle/>
          <a:p>
            <a:r>
              <a:rPr lang="en-CA" altLang="ko-KR" sz="800" dirty="0" err="1">
                <a:solidFill>
                  <a:srgbClr val="222222"/>
                </a:solidFill>
                <a:latin typeface="Arial" panose="020B0604020202020204" pitchFamily="34" charset="0"/>
              </a:rPr>
              <a:t>Guo</a:t>
            </a:r>
            <a:r>
              <a:rPr lang="en-CA" altLang="ko-KR" sz="800" dirty="0">
                <a:solidFill>
                  <a:srgbClr val="222222"/>
                </a:solidFill>
                <a:latin typeface="Arial" panose="020B0604020202020204" pitchFamily="34" charset="0"/>
              </a:rPr>
              <a:t>, K., </a:t>
            </a:r>
            <a:r>
              <a:rPr lang="en-CA" altLang="ko-KR" sz="800" dirty="0" err="1">
                <a:solidFill>
                  <a:srgbClr val="222222"/>
                </a:solidFill>
                <a:latin typeface="Arial" panose="020B0604020202020204" pitchFamily="34" charset="0"/>
              </a:rPr>
              <a:t>Qiu</a:t>
            </a:r>
            <a:r>
              <a:rPr lang="en-CA" altLang="ko-KR" sz="800" dirty="0">
                <a:solidFill>
                  <a:srgbClr val="222222"/>
                </a:solidFill>
                <a:latin typeface="Arial" panose="020B0604020202020204" pitchFamily="34" charset="0"/>
              </a:rPr>
              <a:t>, Z., Miao, C., </a:t>
            </a:r>
            <a:r>
              <a:rPr lang="en-CA" altLang="ko-KR" sz="800" dirty="0" err="1">
                <a:solidFill>
                  <a:srgbClr val="222222"/>
                </a:solidFill>
                <a:latin typeface="Arial" panose="020B0604020202020204" pitchFamily="34" charset="0"/>
              </a:rPr>
              <a:t>Zaini</a:t>
            </a:r>
            <a:r>
              <a:rPr lang="en-CA" altLang="ko-KR" sz="800" dirty="0">
                <a:solidFill>
                  <a:srgbClr val="222222"/>
                </a:solidFill>
                <a:latin typeface="Arial" panose="020B0604020202020204" pitchFamily="34" charset="0"/>
              </a:rPr>
              <a:t>, A. H., Chen, C. L., </a:t>
            </a:r>
            <a:r>
              <a:rPr lang="en-CA" altLang="ko-KR" sz="800" dirty="0" err="1">
                <a:solidFill>
                  <a:srgbClr val="222222"/>
                </a:solidFill>
                <a:latin typeface="Arial" panose="020B0604020202020204" pitchFamily="34" charset="0"/>
              </a:rPr>
              <a:t>Meng</a:t>
            </a:r>
            <a:r>
              <a:rPr lang="en-CA" altLang="ko-KR" sz="800" dirty="0">
                <a:solidFill>
                  <a:srgbClr val="222222"/>
                </a:solidFill>
                <a:latin typeface="Arial" panose="020B0604020202020204" pitchFamily="34" charset="0"/>
              </a:rPr>
              <a:t>, W., &amp; </a:t>
            </a:r>
            <a:r>
              <a:rPr lang="en-CA" altLang="ko-KR" sz="800" dirty="0" err="1">
                <a:solidFill>
                  <a:srgbClr val="222222"/>
                </a:solidFill>
                <a:latin typeface="Arial" panose="020B0604020202020204" pitchFamily="34" charset="0"/>
              </a:rPr>
              <a:t>Xie</a:t>
            </a:r>
            <a:r>
              <a:rPr lang="en-CA" altLang="ko-KR" sz="800" dirty="0">
                <a:solidFill>
                  <a:srgbClr val="222222"/>
                </a:solidFill>
                <a:latin typeface="Arial" panose="020B0604020202020204" pitchFamily="34" charset="0"/>
              </a:rPr>
              <a:t>, L. (2016). Ultra-wideband-based localization for quadcopter navigation. </a:t>
            </a:r>
            <a:r>
              <a:rPr lang="en-CA" altLang="ko-KR" sz="800" i="1" dirty="0">
                <a:solidFill>
                  <a:srgbClr val="222222"/>
                </a:solidFill>
                <a:latin typeface="Arial" panose="020B0604020202020204" pitchFamily="34" charset="0"/>
              </a:rPr>
              <a:t>Unmanned Systems</a:t>
            </a:r>
            <a:r>
              <a:rPr lang="en-CA" altLang="ko-KR" sz="800" dirty="0">
                <a:solidFill>
                  <a:srgbClr val="222222"/>
                </a:solidFill>
                <a:latin typeface="Arial" panose="020B0604020202020204" pitchFamily="34" charset="0"/>
              </a:rPr>
              <a:t>, </a:t>
            </a:r>
            <a:r>
              <a:rPr lang="en-CA" altLang="ko-KR" sz="800" i="1" dirty="0">
                <a:solidFill>
                  <a:srgbClr val="222222"/>
                </a:solidFill>
                <a:latin typeface="Arial" panose="020B0604020202020204" pitchFamily="34" charset="0"/>
              </a:rPr>
              <a:t>4</a:t>
            </a:r>
            <a:r>
              <a:rPr lang="en-CA" altLang="ko-KR" sz="800" dirty="0">
                <a:solidFill>
                  <a:srgbClr val="222222"/>
                </a:solidFill>
                <a:latin typeface="Arial" panose="020B0604020202020204" pitchFamily="34" charset="0"/>
              </a:rPr>
              <a:t>(01), 23-34.</a:t>
            </a:r>
            <a:endParaRPr lang="ko-KR" altLang="en-US" sz="800" dirty="0"/>
          </a:p>
        </p:txBody>
      </p:sp>
      <p:sp>
        <p:nvSpPr>
          <p:cNvPr id="340" name="Text Box 13">
            <a:extLst>
              <a:ext uri="{FF2B5EF4-FFF2-40B4-BE49-F238E27FC236}">
                <a16:creationId xmlns:a16="http://schemas.microsoft.com/office/drawing/2014/main" id="{EA2C6C46-DAC0-49AA-81D5-F0FCCA1358A5}"/>
              </a:ext>
            </a:extLst>
          </p:cNvPr>
          <p:cNvSpPr txBox="1">
            <a:spLocks noChangeArrowheads="1"/>
          </p:cNvSpPr>
          <p:nvPr/>
        </p:nvSpPr>
        <p:spPr bwMode="auto">
          <a:xfrm>
            <a:off x="18332091" y="4387039"/>
            <a:ext cx="9144704" cy="5503799"/>
          </a:xfrm>
          <a:prstGeom prst="rect">
            <a:avLst/>
          </a:prstGeom>
          <a:solidFill>
            <a:schemeClr val="bg1"/>
          </a:solidFill>
          <a:ln w="12700">
            <a:solidFill>
              <a:schemeClr val="hlink"/>
            </a:solidFill>
            <a:miter lim="800000"/>
            <a:headEnd/>
            <a:tailEnd/>
          </a:ln>
        </p:spPr>
        <p:txBody>
          <a:bodyPr lIns="257110" tIns="154266" rIns="257110" bIns="257110"/>
          <a:lstStyle/>
          <a:p>
            <a:pPr>
              <a:spcBef>
                <a:spcPts val="599"/>
              </a:spcBef>
              <a:spcAft>
                <a:spcPts val="599"/>
              </a:spcAft>
              <a:tabLst>
                <a:tab pos="351510" algn="l"/>
              </a:tabLst>
            </a:pPr>
            <a:r>
              <a:rPr lang="en-US" sz="2800" b="1" dirty="0">
                <a:solidFill>
                  <a:srgbClr val="FF8000"/>
                </a:solidFill>
              </a:rPr>
              <a:t>Range Only SLAM</a:t>
            </a:r>
          </a:p>
          <a:p>
            <a:pPr algn="just">
              <a:spcBef>
                <a:spcPts val="0"/>
              </a:spcBef>
              <a:spcAft>
                <a:spcPts val="337"/>
              </a:spcAft>
              <a:tabLst>
                <a:tab pos="404970" algn="l"/>
              </a:tabLst>
            </a:pPr>
            <a:endParaRPr lang="en-US" sz="1349" dirty="0">
              <a:latin typeface="Times New Roman" pitchFamily="18" charset="0"/>
            </a:endParaRPr>
          </a:p>
        </p:txBody>
      </p:sp>
      <mc:AlternateContent xmlns:mc="http://schemas.openxmlformats.org/markup-compatibility/2006">
        <mc:Choice xmlns:a14="http://schemas.microsoft.com/office/drawing/2010/main" Requires="a14">
          <p:sp>
            <p:nvSpPr>
              <p:cNvPr id="341" name="Content Placeholder 3">
                <a:extLst>
                  <a:ext uri="{FF2B5EF4-FFF2-40B4-BE49-F238E27FC236}">
                    <a16:creationId xmlns:a16="http://schemas.microsoft.com/office/drawing/2014/main" id="{53A906E0-1B0A-41F5-9BBC-9CB18966D1C6}"/>
                  </a:ext>
                </a:extLst>
              </p:cNvPr>
              <p:cNvSpPr txBox="1">
                <a:spLocks/>
              </p:cNvSpPr>
              <p:nvPr/>
            </p:nvSpPr>
            <p:spPr>
              <a:xfrm>
                <a:off x="18530769" y="5008283"/>
                <a:ext cx="7791145" cy="2642452"/>
              </a:xfrm>
              <a:prstGeom prst="rect">
                <a:avLst/>
              </a:prstGeom>
            </p:spPr>
            <p:txBody>
              <a:bodyPr>
                <a:normAutofit/>
              </a:bodyPr>
              <a:lstStyle>
                <a:lvl1pPr marL="846260" indent="-846260" algn="l" defTabSz="2255812" rtl="0" eaLnBrk="0" fontAlgn="base" hangingPunct="0">
                  <a:spcBef>
                    <a:spcPct val="20000"/>
                  </a:spcBef>
                  <a:spcAft>
                    <a:spcPct val="0"/>
                  </a:spcAft>
                  <a:buChar char="•"/>
                  <a:defRPr sz="7930">
                    <a:solidFill>
                      <a:schemeClr val="tx1"/>
                    </a:solidFill>
                    <a:latin typeface="+mn-lt"/>
                    <a:ea typeface="ＭＳ Ｐゴシック" pitchFamily="-65" charset="-128"/>
                    <a:cs typeface="ＭＳ Ｐゴシック" pitchFamily="-65" charset="-128"/>
                  </a:defRPr>
                </a:lvl1pPr>
                <a:lvl2pPr marL="1833122" indent="-704776" algn="l" defTabSz="2255812" rtl="0" eaLnBrk="0" fontAlgn="base" hangingPunct="0">
                  <a:spcBef>
                    <a:spcPct val="20000"/>
                  </a:spcBef>
                  <a:spcAft>
                    <a:spcPct val="0"/>
                  </a:spcAft>
                  <a:buChar char="–"/>
                  <a:defRPr sz="6917">
                    <a:solidFill>
                      <a:schemeClr val="tx1"/>
                    </a:solidFill>
                    <a:latin typeface="+mn-lt"/>
                    <a:ea typeface="ＭＳ Ｐゴシック" pitchFamily="-65" charset="-128"/>
                  </a:defRPr>
                </a:lvl2pPr>
                <a:lvl3pPr marL="2819985" indent="-564173" algn="l" defTabSz="2255812" rtl="0" eaLnBrk="0" fontAlgn="base" hangingPunct="0">
                  <a:spcBef>
                    <a:spcPct val="20000"/>
                  </a:spcBef>
                  <a:spcAft>
                    <a:spcPct val="0"/>
                  </a:spcAft>
                  <a:buChar char="•"/>
                  <a:defRPr sz="5905">
                    <a:solidFill>
                      <a:schemeClr val="tx1"/>
                    </a:solidFill>
                    <a:latin typeface="+mn-lt"/>
                    <a:ea typeface="ＭＳ Ｐゴシック" pitchFamily="-65" charset="-128"/>
                  </a:defRPr>
                </a:lvl3pPr>
                <a:lvl4pPr marL="3948330" indent="-564173" algn="l" defTabSz="2255812" rtl="0" eaLnBrk="0" fontAlgn="base" hangingPunct="0">
                  <a:spcBef>
                    <a:spcPct val="20000"/>
                  </a:spcBef>
                  <a:spcAft>
                    <a:spcPct val="0"/>
                  </a:spcAft>
                  <a:buChar char="–"/>
                  <a:defRPr sz="4948">
                    <a:solidFill>
                      <a:schemeClr val="tx1"/>
                    </a:solidFill>
                    <a:latin typeface="+mn-lt"/>
                    <a:ea typeface="ＭＳ Ｐゴシック" pitchFamily="-65" charset="-128"/>
                  </a:defRPr>
                </a:lvl4pPr>
                <a:lvl5pPr marL="5075794" indent="-563294" algn="l" defTabSz="2255812" rtl="0" eaLnBrk="0" fontAlgn="base" hangingPunct="0">
                  <a:spcBef>
                    <a:spcPct val="20000"/>
                  </a:spcBef>
                  <a:spcAft>
                    <a:spcPct val="0"/>
                  </a:spcAft>
                  <a:buChar char="»"/>
                  <a:defRPr sz="4948">
                    <a:solidFill>
                      <a:schemeClr val="tx1"/>
                    </a:solidFill>
                    <a:latin typeface="+mn-lt"/>
                    <a:ea typeface="ＭＳ Ｐゴシック" pitchFamily="-65" charset="-128"/>
                  </a:defRPr>
                </a:lvl5pPr>
                <a:lvl6pPr marL="5328883" indent="-563294" algn="l" defTabSz="2255812" rtl="0" fontAlgn="base">
                  <a:spcBef>
                    <a:spcPct val="20000"/>
                  </a:spcBef>
                  <a:spcAft>
                    <a:spcPct val="0"/>
                  </a:spcAft>
                  <a:buChar char="»"/>
                  <a:defRPr sz="4948">
                    <a:solidFill>
                      <a:schemeClr val="tx1"/>
                    </a:solidFill>
                    <a:latin typeface="+mn-lt"/>
                    <a:ea typeface="ＭＳ Ｐゴシック" pitchFamily="-65" charset="-128"/>
                  </a:defRPr>
                </a:lvl6pPr>
                <a:lvl7pPr marL="5581968" indent="-563294" algn="l" defTabSz="2255812" rtl="0" fontAlgn="base">
                  <a:spcBef>
                    <a:spcPct val="20000"/>
                  </a:spcBef>
                  <a:spcAft>
                    <a:spcPct val="0"/>
                  </a:spcAft>
                  <a:buChar char="»"/>
                  <a:defRPr sz="4948">
                    <a:solidFill>
                      <a:schemeClr val="tx1"/>
                    </a:solidFill>
                    <a:latin typeface="+mn-lt"/>
                    <a:ea typeface="ＭＳ Ｐゴシック" pitchFamily="-65" charset="-128"/>
                  </a:defRPr>
                </a:lvl7pPr>
                <a:lvl8pPr marL="5835055" indent="-563294" algn="l" defTabSz="2255812" rtl="0" fontAlgn="base">
                  <a:spcBef>
                    <a:spcPct val="20000"/>
                  </a:spcBef>
                  <a:spcAft>
                    <a:spcPct val="0"/>
                  </a:spcAft>
                  <a:buChar char="»"/>
                  <a:defRPr sz="4948">
                    <a:solidFill>
                      <a:schemeClr val="tx1"/>
                    </a:solidFill>
                    <a:latin typeface="+mn-lt"/>
                    <a:ea typeface="ＭＳ Ｐゴシック" pitchFamily="-65" charset="-128"/>
                  </a:defRPr>
                </a:lvl8pPr>
                <a:lvl9pPr marL="6088143" indent="-563294" algn="l" defTabSz="2255812" rtl="0" fontAlgn="base">
                  <a:spcBef>
                    <a:spcPct val="20000"/>
                  </a:spcBef>
                  <a:spcAft>
                    <a:spcPct val="0"/>
                  </a:spcAft>
                  <a:buChar char="»"/>
                  <a:defRPr sz="4948">
                    <a:solidFill>
                      <a:schemeClr val="tx1"/>
                    </a:solidFill>
                    <a:latin typeface="+mn-lt"/>
                    <a:ea typeface="ＭＳ Ｐゴシック" pitchFamily="-65" charset="-128"/>
                  </a:defRPr>
                </a:lvl9pPr>
              </a:lstStyle>
              <a:p>
                <a:pPr marL="0" indent="0">
                  <a:buNone/>
                </a:pPr>
                <a:r>
                  <a:rPr lang="en-US" sz="1800" kern="0" dirty="0">
                    <a:latin typeface="+mj-lt"/>
                  </a:rPr>
                  <a:t>UAV position: </a:t>
                </a:r>
                <a:r>
                  <a:rPr lang="en-US" altLang="ko-KR" sz="1800" kern="0" dirty="0">
                    <a:latin typeface="+mj-lt"/>
                  </a:rPr>
                  <a:t> </a:t>
                </a:r>
                <a14:m>
                  <m:oMath xmlns:m="http://schemas.openxmlformats.org/officeDocument/2006/math">
                    <m:r>
                      <m:rPr>
                        <m:sty m:val="p"/>
                      </m:rPr>
                      <a:rPr lang="en-US" altLang="ko-KR" sz="1800" kern="0">
                        <a:latin typeface="+mj-lt"/>
                      </a:rPr>
                      <m:t>P</m:t>
                    </m:r>
                    <m:r>
                      <a:rPr lang="en-US" altLang="ko-KR" sz="1800" kern="0">
                        <a:latin typeface="+mj-lt"/>
                      </a:rPr>
                      <m:t> </m:t>
                    </m:r>
                  </m:oMath>
                </a14:m>
                <a:r>
                  <a:rPr lang="en-US" altLang="ko-KR" sz="1800" kern="0" dirty="0">
                    <a:latin typeface="+mj-lt"/>
                  </a:rPr>
                  <a:t>= </a:t>
                </a:r>
                <a14:m>
                  <m:oMath xmlns:m="http://schemas.openxmlformats.org/officeDocument/2006/math">
                    <m:d>
                      <m:dPr>
                        <m:begChr m:val="{"/>
                        <m:endChr m:val="}"/>
                        <m:ctrlPr>
                          <a:rPr lang="en-US" altLang="ko-KR" sz="1800" i="1" kern="0" dirty="0">
                            <a:latin typeface="+mj-lt"/>
                          </a:rPr>
                        </m:ctrlPr>
                      </m:dPr>
                      <m:e>
                        <m:sSub>
                          <m:sSubPr>
                            <m:ctrlPr>
                              <a:rPr lang="en-US" altLang="ko-KR" sz="1800" i="1" kern="0" dirty="0">
                                <a:latin typeface="+mj-lt"/>
                              </a:rPr>
                            </m:ctrlPr>
                          </m:sSubPr>
                          <m:e>
                            <m:r>
                              <a:rPr lang="en-US" altLang="ko-KR" sz="1800" i="1" kern="0" dirty="0">
                                <a:latin typeface="+mj-lt"/>
                              </a:rPr>
                              <m:t>𝑝</m:t>
                            </m:r>
                          </m:e>
                          <m:sub>
                            <m:r>
                              <a:rPr lang="en-US" altLang="ko-KR" sz="1800" i="1" kern="0" dirty="0">
                                <a:latin typeface="+mj-lt"/>
                              </a:rPr>
                              <m:t>𝑥</m:t>
                            </m:r>
                          </m:sub>
                        </m:sSub>
                        <m:r>
                          <a:rPr lang="en-US" altLang="ko-KR" sz="1800" i="1" kern="0" dirty="0">
                            <a:latin typeface="+mj-lt"/>
                          </a:rPr>
                          <m:t>,</m:t>
                        </m:r>
                        <m:sSub>
                          <m:sSubPr>
                            <m:ctrlPr>
                              <a:rPr lang="en-US" altLang="ko-KR" sz="1800" i="1" kern="0" dirty="0">
                                <a:latin typeface="+mj-lt"/>
                              </a:rPr>
                            </m:ctrlPr>
                          </m:sSubPr>
                          <m:e>
                            <m:r>
                              <a:rPr lang="en-US" altLang="ko-KR" sz="1800" i="1" kern="0" dirty="0">
                                <a:latin typeface="+mj-lt"/>
                              </a:rPr>
                              <m:t>𝑝</m:t>
                            </m:r>
                          </m:e>
                          <m:sub>
                            <m:r>
                              <a:rPr lang="en-US" altLang="ko-KR" sz="1800" i="1" kern="0" dirty="0">
                                <a:latin typeface="+mj-lt"/>
                              </a:rPr>
                              <m:t>𝑦</m:t>
                            </m:r>
                          </m:sub>
                        </m:sSub>
                        <m:r>
                          <a:rPr lang="en-US" altLang="ko-KR" sz="1800" i="1" kern="0" dirty="0">
                            <a:latin typeface="+mj-lt"/>
                          </a:rPr>
                          <m:t>,</m:t>
                        </m:r>
                        <m:sSub>
                          <m:sSubPr>
                            <m:ctrlPr>
                              <a:rPr lang="en-US" altLang="ko-KR" sz="1800" i="1" kern="0" dirty="0">
                                <a:latin typeface="+mj-lt"/>
                              </a:rPr>
                            </m:ctrlPr>
                          </m:sSubPr>
                          <m:e>
                            <m:r>
                              <a:rPr lang="en-US" altLang="ko-KR" sz="1800" i="1" kern="0" dirty="0">
                                <a:latin typeface="+mj-lt"/>
                              </a:rPr>
                              <m:t>𝑝</m:t>
                            </m:r>
                          </m:e>
                          <m:sub>
                            <m:r>
                              <a:rPr lang="en-US" altLang="ko-KR" sz="1800" i="1" kern="0" dirty="0">
                                <a:latin typeface="+mj-lt"/>
                              </a:rPr>
                              <m:t>𝑧</m:t>
                            </m:r>
                          </m:sub>
                        </m:sSub>
                      </m:e>
                    </m:d>
                  </m:oMath>
                </a14:m>
                <a:r>
                  <a:rPr lang="en-US" altLang="ko-KR" sz="1800" kern="0" dirty="0">
                    <a:latin typeface="+mj-lt"/>
                  </a:rPr>
                  <a:t> ,</a:t>
                </a:r>
                <a:r>
                  <a:rPr lang="en-US" sz="1800" kern="0" dirty="0">
                    <a:latin typeface="+mj-lt"/>
                  </a:rPr>
                  <a:t>UAV velocity:</a:t>
                </a:r>
                <a14:m>
                  <m:oMath xmlns:m="http://schemas.openxmlformats.org/officeDocument/2006/math">
                    <m:r>
                      <a:rPr lang="en-CA" altLang="ko-KR" sz="1800" b="0" i="0" kern="0" smtClean="0">
                        <a:latin typeface="Cambria Math" panose="02040503050406030204" pitchFamily="18" charset="0"/>
                      </a:rPr>
                      <m:t> </m:t>
                    </m:r>
                    <m:r>
                      <m:rPr>
                        <m:sty m:val="p"/>
                      </m:rPr>
                      <a:rPr lang="en-US" altLang="ko-KR" sz="1800" kern="0">
                        <a:latin typeface="+mj-lt"/>
                      </a:rPr>
                      <m:t>V</m:t>
                    </m:r>
                    <m:r>
                      <a:rPr lang="en-US" altLang="ko-KR" sz="1800" kern="0">
                        <a:latin typeface="+mj-lt"/>
                      </a:rPr>
                      <m:t> </m:t>
                    </m:r>
                  </m:oMath>
                </a14:m>
                <a:r>
                  <a:rPr lang="en-US" altLang="ko-KR" sz="1800" kern="0" dirty="0">
                    <a:latin typeface="+mj-lt"/>
                  </a:rPr>
                  <a:t>= </a:t>
                </a:r>
                <a14:m>
                  <m:oMath xmlns:m="http://schemas.openxmlformats.org/officeDocument/2006/math">
                    <m:d>
                      <m:dPr>
                        <m:begChr m:val="{"/>
                        <m:endChr m:val="}"/>
                        <m:ctrlPr>
                          <a:rPr lang="en-US" altLang="ko-KR" sz="1800" i="1" kern="0" dirty="0">
                            <a:latin typeface="+mj-lt"/>
                          </a:rPr>
                        </m:ctrlPr>
                      </m:dPr>
                      <m:e>
                        <m:sSub>
                          <m:sSubPr>
                            <m:ctrlPr>
                              <a:rPr lang="en-US" altLang="ko-KR" sz="1800" i="1" kern="0" dirty="0">
                                <a:latin typeface="+mj-lt"/>
                              </a:rPr>
                            </m:ctrlPr>
                          </m:sSubPr>
                          <m:e>
                            <m:r>
                              <a:rPr lang="en-US" altLang="ko-KR" sz="1800" i="1" kern="0" dirty="0">
                                <a:latin typeface="+mj-lt"/>
                              </a:rPr>
                              <m:t>𝑣</m:t>
                            </m:r>
                          </m:e>
                          <m:sub>
                            <m:r>
                              <a:rPr lang="en-US" altLang="ko-KR" sz="1800" i="1" kern="0" dirty="0">
                                <a:latin typeface="+mj-lt"/>
                              </a:rPr>
                              <m:t>𝑥</m:t>
                            </m:r>
                          </m:sub>
                        </m:sSub>
                        <m:r>
                          <a:rPr lang="en-US" altLang="ko-KR" sz="1800" i="1" kern="0" dirty="0">
                            <a:latin typeface="+mj-lt"/>
                          </a:rPr>
                          <m:t>,</m:t>
                        </m:r>
                        <m:sSub>
                          <m:sSubPr>
                            <m:ctrlPr>
                              <a:rPr lang="en-US" altLang="ko-KR" sz="1800" i="1" kern="0" dirty="0">
                                <a:latin typeface="+mj-lt"/>
                              </a:rPr>
                            </m:ctrlPr>
                          </m:sSubPr>
                          <m:e>
                            <m:r>
                              <a:rPr lang="en-US" altLang="ko-KR" sz="1800" i="1" kern="0" dirty="0">
                                <a:latin typeface="+mj-lt"/>
                              </a:rPr>
                              <m:t>𝑣</m:t>
                            </m:r>
                          </m:e>
                          <m:sub>
                            <m:r>
                              <a:rPr lang="en-US" altLang="ko-KR" sz="1800" i="1" kern="0" dirty="0">
                                <a:latin typeface="+mj-lt"/>
                              </a:rPr>
                              <m:t>𝑦</m:t>
                            </m:r>
                          </m:sub>
                        </m:sSub>
                        <m:r>
                          <a:rPr lang="en-US" altLang="ko-KR" sz="1800" i="1" kern="0" dirty="0">
                            <a:latin typeface="+mj-lt"/>
                          </a:rPr>
                          <m:t>,</m:t>
                        </m:r>
                        <m:sSub>
                          <m:sSubPr>
                            <m:ctrlPr>
                              <a:rPr lang="en-US" altLang="ko-KR" sz="1800" i="1" kern="0" dirty="0">
                                <a:latin typeface="+mj-lt"/>
                              </a:rPr>
                            </m:ctrlPr>
                          </m:sSubPr>
                          <m:e>
                            <m:r>
                              <a:rPr lang="en-US" altLang="ko-KR" sz="1800" i="1" kern="0" dirty="0">
                                <a:latin typeface="+mj-lt"/>
                              </a:rPr>
                              <m:t>𝑣</m:t>
                            </m:r>
                          </m:e>
                          <m:sub>
                            <m:r>
                              <a:rPr lang="en-US" altLang="ko-KR" sz="1800" i="1" kern="0" dirty="0">
                                <a:latin typeface="+mj-lt"/>
                              </a:rPr>
                              <m:t>𝑧</m:t>
                            </m:r>
                          </m:sub>
                        </m:sSub>
                      </m:e>
                    </m:d>
                  </m:oMath>
                </a14:m>
                <a:endParaRPr lang="en-US" sz="1800" kern="0" dirty="0">
                  <a:latin typeface="+mj-lt"/>
                </a:endParaRPr>
              </a:p>
              <a:p>
                <a:pPr marL="0" indent="0">
                  <a:buNone/>
                </a:pPr>
                <a:r>
                  <a:rPr lang="en-US" sz="1800" kern="0" dirty="0">
                    <a:latin typeface="+mj-lt"/>
                  </a:rPr>
                  <a:t>Unknown Anchor position :</a:t>
                </a:r>
                <a14:m>
                  <m:oMath xmlns:m="http://schemas.openxmlformats.org/officeDocument/2006/math">
                    <m:r>
                      <a:rPr lang="en-CA" altLang="ko-KR" sz="1800" b="0" i="0" kern="0" smtClean="0">
                        <a:latin typeface="Cambria Math" panose="02040503050406030204" pitchFamily="18" charset="0"/>
                      </a:rPr>
                      <m:t> </m:t>
                    </m:r>
                    <m:sSub>
                      <m:sSubPr>
                        <m:ctrlPr>
                          <a:rPr lang="en-US" altLang="ko-KR" sz="1800" i="1" kern="0">
                            <a:latin typeface="+mj-lt"/>
                          </a:rPr>
                        </m:ctrlPr>
                      </m:sSubPr>
                      <m:e>
                        <m:r>
                          <a:rPr lang="en-US" altLang="ko-KR" sz="1800" i="1" kern="0">
                            <a:latin typeface="+mj-lt"/>
                          </a:rPr>
                          <m:t>𝑃</m:t>
                        </m:r>
                      </m:e>
                      <m:sub>
                        <m:r>
                          <a:rPr lang="en-US" altLang="ko-KR" sz="1800" i="1" kern="0">
                            <a:latin typeface="+mj-lt"/>
                          </a:rPr>
                          <m:t>𝑎</m:t>
                        </m:r>
                        <m:r>
                          <a:rPr lang="en-US" altLang="ko-KR" sz="1800" i="1" kern="0" smtClean="0">
                            <a:latin typeface="+mj-lt"/>
                          </a:rPr>
                          <m:t>2</m:t>
                        </m:r>
                      </m:sub>
                    </m:sSub>
                  </m:oMath>
                </a14:m>
                <a:r>
                  <a:rPr lang="en-US" sz="1800" kern="0" dirty="0">
                    <a:latin typeface="+mj-lt"/>
                  </a:rPr>
                  <a:t>=</a:t>
                </a:r>
                <a14:m>
                  <m:oMath xmlns:m="http://schemas.openxmlformats.org/officeDocument/2006/math">
                    <m:d>
                      <m:dPr>
                        <m:begChr m:val="{"/>
                        <m:endChr m:val="}"/>
                        <m:ctrlPr>
                          <a:rPr lang="en-US" altLang="ko-KR" sz="1800" i="1" kern="0" dirty="0">
                            <a:latin typeface="+mj-lt"/>
                          </a:rPr>
                        </m:ctrlPr>
                      </m:dPr>
                      <m:e>
                        <m:sSub>
                          <m:sSubPr>
                            <m:ctrlPr>
                              <a:rPr lang="en-US" altLang="ko-KR" sz="1800" i="1" kern="0" dirty="0">
                                <a:latin typeface="+mj-lt"/>
                              </a:rPr>
                            </m:ctrlPr>
                          </m:sSubPr>
                          <m:e>
                            <m:r>
                              <a:rPr lang="en-US" altLang="ko-KR" sz="1800" i="1" kern="0" dirty="0">
                                <a:latin typeface="+mj-lt"/>
                              </a:rPr>
                              <m:t>𝑝</m:t>
                            </m:r>
                          </m:e>
                          <m:sub>
                            <m:r>
                              <a:rPr lang="en-US" altLang="ko-KR" sz="1800" i="1" kern="0" dirty="0">
                                <a:latin typeface="+mj-lt"/>
                              </a:rPr>
                              <m:t>𝑥</m:t>
                            </m:r>
                            <m:r>
                              <a:rPr lang="en-US" altLang="ko-KR" sz="1800" i="1" kern="0" dirty="0">
                                <a:latin typeface="+mj-lt"/>
                              </a:rPr>
                              <m:t>_</m:t>
                            </m:r>
                            <m:r>
                              <a:rPr lang="en-US" altLang="ko-KR" sz="1800" i="1" kern="0" dirty="0">
                                <a:latin typeface="+mj-lt"/>
                              </a:rPr>
                              <m:t>𝑎</m:t>
                            </m:r>
                            <m:r>
                              <a:rPr lang="en-US" altLang="ko-KR" sz="1800" i="1" kern="0" dirty="0" smtClean="0">
                                <a:latin typeface="+mj-lt"/>
                              </a:rPr>
                              <m:t>2</m:t>
                            </m:r>
                          </m:sub>
                        </m:sSub>
                        <m:r>
                          <a:rPr lang="en-US" altLang="ko-KR" sz="1800" i="1" kern="0" dirty="0">
                            <a:latin typeface="+mj-lt"/>
                          </a:rPr>
                          <m:t>,</m:t>
                        </m:r>
                        <m:sSub>
                          <m:sSubPr>
                            <m:ctrlPr>
                              <a:rPr lang="en-US" altLang="ko-KR" sz="1800" i="1" kern="0" dirty="0">
                                <a:latin typeface="+mj-lt"/>
                              </a:rPr>
                            </m:ctrlPr>
                          </m:sSubPr>
                          <m:e>
                            <m:r>
                              <a:rPr lang="en-US" altLang="ko-KR" sz="1800" i="1" kern="0" dirty="0">
                                <a:latin typeface="+mj-lt"/>
                              </a:rPr>
                              <m:t>𝑝</m:t>
                            </m:r>
                          </m:e>
                          <m:sub>
                            <m:r>
                              <a:rPr lang="en-US" altLang="ko-KR" sz="1800" i="1" kern="0" dirty="0">
                                <a:latin typeface="+mj-lt"/>
                              </a:rPr>
                              <m:t>𝑦</m:t>
                            </m:r>
                            <m:r>
                              <a:rPr lang="en-US" altLang="ko-KR" sz="1800" i="1" kern="0" dirty="0">
                                <a:latin typeface="+mj-lt"/>
                              </a:rPr>
                              <m:t>_</m:t>
                            </m:r>
                            <m:r>
                              <a:rPr lang="en-US" altLang="ko-KR" sz="1800" i="1" kern="0" dirty="0">
                                <a:latin typeface="+mj-lt"/>
                              </a:rPr>
                              <m:t>𝑎</m:t>
                            </m:r>
                            <m:r>
                              <a:rPr lang="en-US" altLang="ko-KR" sz="1800" i="1" kern="0" dirty="0" smtClean="0">
                                <a:latin typeface="+mj-lt"/>
                              </a:rPr>
                              <m:t>2</m:t>
                            </m:r>
                          </m:sub>
                        </m:sSub>
                        <m:r>
                          <a:rPr lang="en-US" altLang="ko-KR" sz="1800" i="1" kern="0" dirty="0" smtClean="0">
                            <a:latin typeface="+mj-lt"/>
                          </a:rPr>
                          <m:t> </m:t>
                        </m:r>
                      </m:e>
                    </m:d>
                  </m:oMath>
                </a14:m>
                <a:r>
                  <a:rPr lang="en-US" sz="1800" kern="0" dirty="0">
                    <a:latin typeface="+mj-lt"/>
                  </a:rPr>
                  <a:t>, </a:t>
                </a:r>
                <a14:m>
                  <m:oMath xmlns:m="http://schemas.openxmlformats.org/officeDocument/2006/math">
                    <m:sSub>
                      <m:sSubPr>
                        <m:ctrlPr>
                          <a:rPr lang="en-US" altLang="ko-KR" sz="1800" i="1" kern="0">
                            <a:latin typeface="+mj-lt"/>
                          </a:rPr>
                        </m:ctrlPr>
                      </m:sSubPr>
                      <m:e>
                        <m:r>
                          <a:rPr lang="en-US" altLang="ko-KR" sz="1800" i="1" kern="0">
                            <a:latin typeface="+mj-lt"/>
                          </a:rPr>
                          <m:t>𝑃</m:t>
                        </m:r>
                      </m:e>
                      <m:sub>
                        <m:r>
                          <a:rPr lang="en-US" altLang="ko-KR" sz="1800" i="1" kern="0">
                            <a:latin typeface="+mj-lt"/>
                          </a:rPr>
                          <m:t>𝑎</m:t>
                        </m:r>
                        <m:r>
                          <a:rPr lang="en-US" altLang="ko-KR" sz="1800" i="1" kern="0" smtClean="0">
                            <a:latin typeface="+mj-lt"/>
                          </a:rPr>
                          <m:t>4</m:t>
                        </m:r>
                      </m:sub>
                    </m:sSub>
                  </m:oMath>
                </a14:m>
                <a:r>
                  <a:rPr lang="en-US" sz="1800" kern="0" dirty="0">
                    <a:latin typeface="+mj-lt"/>
                  </a:rPr>
                  <a:t>=</a:t>
                </a:r>
                <a14:m>
                  <m:oMath xmlns:m="http://schemas.openxmlformats.org/officeDocument/2006/math">
                    <m:d>
                      <m:dPr>
                        <m:begChr m:val="{"/>
                        <m:endChr m:val="}"/>
                        <m:ctrlPr>
                          <a:rPr lang="en-US" altLang="ko-KR" sz="1800" i="1" kern="0" dirty="0">
                            <a:latin typeface="+mj-lt"/>
                          </a:rPr>
                        </m:ctrlPr>
                      </m:dPr>
                      <m:e>
                        <m:sSub>
                          <m:sSubPr>
                            <m:ctrlPr>
                              <a:rPr lang="en-US" altLang="ko-KR" sz="1800" i="1" kern="0" dirty="0">
                                <a:latin typeface="+mj-lt"/>
                              </a:rPr>
                            </m:ctrlPr>
                          </m:sSubPr>
                          <m:e>
                            <m:r>
                              <a:rPr lang="en-US" altLang="ko-KR" sz="1800" i="1" kern="0" dirty="0">
                                <a:latin typeface="+mj-lt"/>
                              </a:rPr>
                              <m:t>𝑝</m:t>
                            </m:r>
                          </m:e>
                          <m:sub>
                            <m:r>
                              <a:rPr lang="en-US" altLang="ko-KR" sz="1800" i="1" kern="0" dirty="0">
                                <a:latin typeface="+mj-lt"/>
                              </a:rPr>
                              <m:t>𝑥</m:t>
                            </m:r>
                            <m:r>
                              <a:rPr lang="en-US" altLang="ko-KR" sz="1800" i="1" kern="0" dirty="0">
                                <a:latin typeface="+mj-lt"/>
                              </a:rPr>
                              <m:t>_</m:t>
                            </m:r>
                            <m:r>
                              <a:rPr lang="en-US" altLang="ko-KR" sz="1800" i="1" kern="0" dirty="0">
                                <a:latin typeface="+mj-lt"/>
                              </a:rPr>
                              <m:t>𝑎</m:t>
                            </m:r>
                            <m:r>
                              <a:rPr lang="en-US" altLang="ko-KR" sz="1800" i="1" kern="0" dirty="0" smtClean="0">
                                <a:latin typeface="+mj-lt"/>
                              </a:rPr>
                              <m:t>4</m:t>
                            </m:r>
                          </m:sub>
                        </m:sSub>
                        <m:r>
                          <a:rPr lang="en-US" altLang="ko-KR" sz="1800" i="1" kern="0" dirty="0">
                            <a:latin typeface="+mj-lt"/>
                          </a:rPr>
                          <m:t>,</m:t>
                        </m:r>
                        <m:sSub>
                          <m:sSubPr>
                            <m:ctrlPr>
                              <a:rPr lang="en-US" altLang="ko-KR" sz="1800" i="1" kern="0" dirty="0">
                                <a:latin typeface="+mj-lt"/>
                              </a:rPr>
                            </m:ctrlPr>
                          </m:sSubPr>
                          <m:e>
                            <m:r>
                              <a:rPr lang="en-US" altLang="ko-KR" sz="1800" i="1" kern="0" dirty="0">
                                <a:latin typeface="+mj-lt"/>
                              </a:rPr>
                              <m:t>𝑝</m:t>
                            </m:r>
                          </m:e>
                          <m:sub>
                            <m:r>
                              <a:rPr lang="en-US" altLang="ko-KR" sz="1800" i="1" kern="0" dirty="0">
                                <a:latin typeface="+mj-lt"/>
                              </a:rPr>
                              <m:t>𝑦</m:t>
                            </m:r>
                            <m:r>
                              <a:rPr lang="en-US" altLang="ko-KR" sz="1800" i="1" kern="0" dirty="0">
                                <a:latin typeface="+mj-lt"/>
                              </a:rPr>
                              <m:t>_</m:t>
                            </m:r>
                            <m:r>
                              <a:rPr lang="en-US" altLang="ko-KR" sz="1800" i="1" kern="0" dirty="0">
                                <a:latin typeface="+mj-lt"/>
                              </a:rPr>
                              <m:t>𝑎</m:t>
                            </m:r>
                            <m:r>
                              <a:rPr lang="en-US" altLang="ko-KR" sz="1800" i="1" kern="0" dirty="0" smtClean="0">
                                <a:latin typeface="+mj-lt"/>
                              </a:rPr>
                              <m:t>4</m:t>
                            </m:r>
                          </m:sub>
                        </m:sSub>
                        <m:r>
                          <a:rPr lang="en-US" altLang="ko-KR" sz="1800" i="1" kern="0" dirty="0" smtClean="0">
                            <a:latin typeface="+mj-lt"/>
                          </a:rPr>
                          <m:t> </m:t>
                        </m:r>
                      </m:e>
                    </m:d>
                  </m:oMath>
                </a14:m>
                <a:endParaRPr lang="en-US" sz="1800" kern="0" dirty="0">
                  <a:latin typeface="+mj-lt"/>
                </a:endParaRPr>
              </a:p>
            </p:txBody>
          </p:sp>
        </mc:Choice>
        <mc:Fallback>
          <p:sp>
            <p:nvSpPr>
              <p:cNvPr id="341" name="Content Placeholder 3">
                <a:extLst>
                  <a:ext uri="{FF2B5EF4-FFF2-40B4-BE49-F238E27FC236}">
                    <a16:creationId xmlns:a16="http://schemas.microsoft.com/office/drawing/2014/main" id="{53A906E0-1B0A-41F5-9BBC-9CB18966D1C6}"/>
                  </a:ext>
                </a:extLst>
              </p:cNvPr>
              <p:cNvSpPr txBox="1">
                <a:spLocks noRot="1" noChangeAspect="1" noMove="1" noResize="1" noEditPoints="1" noAdjustHandles="1" noChangeArrowheads="1" noChangeShapeType="1" noTextEdit="1"/>
              </p:cNvSpPr>
              <p:nvPr/>
            </p:nvSpPr>
            <p:spPr>
              <a:xfrm>
                <a:off x="18530769" y="5008283"/>
                <a:ext cx="7791145" cy="2642452"/>
              </a:xfrm>
              <a:prstGeom prst="rect">
                <a:avLst/>
              </a:prstGeom>
              <a:blipFill>
                <a:blip r:embed="rId44"/>
                <a:stretch>
                  <a:fillRect l="-704" t="-693"/>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42" name="TextBox 341">
                <a:extLst>
                  <a:ext uri="{FF2B5EF4-FFF2-40B4-BE49-F238E27FC236}">
                    <a16:creationId xmlns:a16="http://schemas.microsoft.com/office/drawing/2014/main" id="{D7A8BFE4-8B7A-4658-89D1-0878BAA787CB}"/>
                  </a:ext>
                </a:extLst>
              </p:cNvPr>
              <p:cNvSpPr txBox="1"/>
              <p:nvPr/>
            </p:nvSpPr>
            <p:spPr>
              <a:xfrm>
                <a:off x="18278894" y="6172019"/>
                <a:ext cx="1710856" cy="93653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𝑋</m:t>
                      </m:r>
                      <m:r>
                        <a:rPr lang="en-US" sz="1600" i="1" smtClean="0">
                          <a:latin typeface="Cambria Math" panose="02040503050406030204" pitchFamily="18" charset="0"/>
                        </a:rPr>
                        <m:t>=</m:t>
                      </m:r>
                      <m:d>
                        <m:dPr>
                          <m:ctrlPr>
                            <a:rPr lang="en-US" sz="1600" i="1">
                              <a:latin typeface="Cambria Math" panose="02040503050406030204" pitchFamily="18" charset="0"/>
                            </a:rPr>
                          </m:ctrlPr>
                        </m:dPr>
                        <m:e>
                          <m:eqArr>
                            <m:eqArrPr>
                              <m:ctrlPr>
                                <a:rPr lang="en-US" altLang="ko-KR" sz="1600" i="1">
                                  <a:latin typeface="Cambria Math" panose="02040503050406030204" pitchFamily="18" charset="0"/>
                                  <a:ea typeface="Cambria Math" panose="02040503050406030204" pitchFamily="18" charset="0"/>
                                </a:rPr>
                              </m:ctrlPr>
                            </m:eqArrPr>
                            <m:e>
                              <m:r>
                                <a:rPr lang="en-US" altLang="ko-KR" sz="1600" b="0" i="1" smtClean="0">
                                  <a:latin typeface="Cambria Math" panose="02040503050406030204" pitchFamily="18" charset="0"/>
                                  <a:ea typeface="Cambria Math" panose="02040503050406030204" pitchFamily="18" charset="0"/>
                                </a:rPr>
                                <m:t>𝑃</m:t>
                              </m:r>
                            </m:e>
                            <m:e>
                              <m:r>
                                <a:rPr lang="en-US" altLang="ko-KR" sz="1600" b="0" i="1" smtClean="0">
                                  <a:latin typeface="Cambria Math" panose="02040503050406030204" pitchFamily="18" charset="0"/>
                                  <a:ea typeface="Cambria Math" panose="02040503050406030204" pitchFamily="18" charset="0"/>
                                </a:rPr>
                                <m:t>𝑉</m:t>
                              </m:r>
                            </m:e>
                            <m:e>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𝑃</m:t>
                                  </m:r>
                                </m:e>
                                <m:sub>
                                  <m:r>
                                    <a:rPr lang="en-US" altLang="ko-KR" sz="1600" i="1">
                                      <a:latin typeface="Cambria Math" panose="02040503050406030204" pitchFamily="18" charset="0"/>
                                    </a:rPr>
                                    <m:t>𝑎</m:t>
                                  </m:r>
                                  <m:r>
                                    <a:rPr lang="en-US" altLang="ko-KR" sz="1600" i="1">
                                      <a:latin typeface="Cambria Math" panose="02040503050406030204" pitchFamily="18" charset="0"/>
                                    </a:rPr>
                                    <m:t>2</m:t>
                                  </m:r>
                                </m:sub>
                              </m:sSub>
                            </m:e>
                            <m:e>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𝑃</m:t>
                                  </m:r>
                                </m:e>
                                <m:sub>
                                  <m:r>
                                    <a:rPr lang="en-US" altLang="ko-KR" sz="1600" i="1">
                                      <a:latin typeface="Cambria Math" panose="02040503050406030204" pitchFamily="18" charset="0"/>
                                    </a:rPr>
                                    <m:t>𝑎</m:t>
                                  </m:r>
                                  <m:r>
                                    <a:rPr lang="en-US" altLang="ko-KR" sz="1600" b="0" i="1" smtClean="0">
                                      <a:latin typeface="Cambria Math" panose="02040503050406030204" pitchFamily="18" charset="0"/>
                                    </a:rPr>
                                    <m:t>4</m:t>
                                  </m:r>
                                </m:sub>
                              </m:sSub>
                            </m:e>
                          </m:eqArr>
                        </m:e>
                      </m:d>
                    </m:oMath>
                  </m:oMathPara>
                </a14:m>
                <a:endParaRPr lang="en-US" sz="1600" dirty="0"/>
              </a:p>
            </p:txBody>
          </p:sp>
        </mc:Choice>
        <mc:Fallback>
          <p:sp>
            <p:nvSpPr>
              <p:cNvPr id="342" name="TextBox 341">
                <a:extLst>
                  <a:ext uri="{FF2B5EF4-FFF2-40B4-BE49-F238E27FC236}">
                    <a16:creationId xmlns:a16="http://schemas.microsoft.com/office/drawing/2014/main" id="{D7A8BFE4-8B7A-4658-89D1-0878BAA787CB}"/>
                  </a:ext>
                </a:extLst>
              </p:cNvPr>
              <p:cNvSpPr txBox="1">
                <a:spLocks noRot="1" noChangeAspect="1" noMove="1" noResize="1" noEditPoints="1" noAdjustHandles="1" noChangeArrowheads="1" noChangeShapeType="1" noTextEdit="1"/>
              </p:cNvSpPr>
              <p:nvPr/>
            </p:nvSpPr>
            <p:spPr>
              <a:xfrm>
                <a:off x="18278894" y="6172019"/>
                <a:ext cx="1710856" cy="936538"/>
              </a:xfrm>
              <a:prstGeom prst="rect">
                <a:avLst/>
              </a:prstGeom>
              <a:blipFill>
                <a:blip r:embed="rId45"/>
                <a:stretch>
                  <a:fillRect/>
                </a:stretch>
              </a:blipFill>
            </p:spPr>
            <p:txBody>
              <a:bodyPr/>
              <a:lstStyle/>
              <a:p>
                <a:r>
                  <a:rPr lang="en-CA">
                    <a:noFill/>
                  </a:rPr>
                  <a:t> </a:t>
                </a:r>
              </a:p>
            </p:txBody>
          </p:sp>
        </mc:Fallback>
      </mc:AlternateContent>
      <p:sp>
        <p:nvSpPr>
          <p:cNvPr id="14362" name="Rectangle 14361">
            <a:extLst>
              <a:ext uri="{FF2B5EF4-FFF2-40B4-BE49-F238E27FC236}">
                <a16:creationId xmlns:a16="http://schemas.microsoft.com/office/drawing/2014/main" id="{82127B43-075F-407B-9DBA-C5413D4D551D}"/>
              </a:ext>
            </a:extLst>
          </p:cNvPr>
          <p:cNvSpPr/>
          <p:nvPr/>
        </p:nvSpPr>
        <p:spPr>
          <a:xfrm>
            <a:off x="18516831" y="5776243"/>
            <a:ext cx="4615366" cy="366254"/>
          </a:xfrm>
          <a:prstGeom prst="rect">
            <a:avLst/>
          </a:prstGeom>
        </p:spPr>
        <p:txBody>
          <a:bodyPr wrap="none">
            <a:spAutoFit/>
          </a:bodyPr>
          <a:lstStyle/>
          <a:p>
            <a:r>
              <a:rPr lang="en-US" dirty="0">
                <a:latin typeface="+mj-lt"/>
              </a:rPr>
              <a:t>(height(z) of each anchor is assumed be known)</a:t>
            </a:r>
            <a:endParaRPr lang="en-CA" dirty="0">
              <a:latin typeface="+mj-lt"/>
            </a:endParaRPr>
          </a:p>
        </p:txBody>
      </p:sp>
      <mc:AlternateContent xmlns:mc="http://schemas.openxmlformats.org/markup-compatibility/2006">
        <mc:Choice xmlns:a14="http://schemas.microsoft.com/office/drawing/2010/main" Requires="a14">
          <p:sp>
            <p:nvSpPr>
              <p:cNvPr id="346" name="Rectangle 345">
                <a:extLst>
                  <a:ext uri="{FF2B5EF4-FFF2-40B4-BE49-F238E27FC236}">
                    <a16:creationId xmlns:a16="http://schemas.microsoft.com/office/drawing/2014/main" id="{7032CE91-1CF5-4B2E-88B2-555845FED720}"/>
                  </a:ext>
                </a:extLst>
              </p:cNvPr>
              <p:cNvSpPr/>
              <p:nvPr/>
            </p:nvSpPr>
            <p:spPr>
              <a:xfrm>
                <a:off x="19475596" y="6267717"/>
                <a:ext cx="2664172" cy="75001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𝑘</m:t>
                          </m:r>
                        </m:sub>
                      </m:sSub>
                      <m:r>
                        <a:rPr lang="en-US" sz="1600" i="1">
                          <a:latin typeface="Cambria Math" panose="02040503050406030204" pitchFamily="18" charset="0"/>
                        </a:rPr>
                        <m:t>=</m:t>
                      </m:r>
                      <m:d>
                        <m:dPr>
                          <m:ctrlPr>
                            <a:rPr lang="en-US" sz="1600" i="1">
                              <a:latin typeface="Cambria Math" panose="02040503050406030204" pitchFamily="18" charset="0"/>
                            </a:rPr>
                          </m:ctrlPr>
                        </m:dPr>
                        <m:e>
                          <m:m>
                            <m:mPr>
                              <m:mcs>
                                <m:mc>
                                  <m:mcPr>
                                    <m:count m:val="3"/>
                                    <m:mcJc m:val="center"/>
                                  </m:mcPr>
                                </m:mc>
                              </m:mcs>
                              <m:ctrlPr>
                                <a:rPr lang="en-US" altLang="ko-KR" sz="1600" i="1" smtClean="0">
                                  <a:latin typeface="Cambria Math" panose="02040503050406030204" pitchFamily="18" charset="0"/>
                                </a:rPr>
                              </m:ctrlPr>
                            </m:mPr>
                            <m:mr>
                              <m:e>
                                <m:r>
                                  <m:rPr>
                                    <m:brk m:alnAt="7"/>
                                  </m:rPr>
                                  <a:rPr lang="en-US" altLang="ko-KR" sz="1600" i="1">
                                    <a:latin typeface="Cambria Math" panose="02040503050406030204" pitchFamily="18" charset="0"/>
                                  </a:rPr>
                                  <m:t>𝐼</m:t>
                                </m:r>
                              </m:e>
                              <m:e>
                                <m:r>
                                  <a:rPr lang="en-US" altLang="ko-KR" sz="1600" i="1">
                                    <a:latin typeface="Cambria Math" panose="02040503050406030204" pitchFamily="18" charset="0"/>
                                    <a:ea typeface="Cambria Math" panose="02040503050406030204" pitchFamily="18" charset="0"/>
                                  </a:rPr>
                                  <m:t>∆</m:t>
                                </m:r>
                                <m:sSub>
                                  <m:sSubPr>
                                    <m:ctrlPr>
                                      <a:rPr lang="en-US" altLang="ko-KR" sz="1600" i="1">
                                        <a:latin typeface="Cambria Math" panose="02040503050406030204" pitchFamily="18" charset="0"/>
                                        <a:ea typeface="Cambria Math" panose="02040503050406030204" pitchFamily="18" charset="0"/>
                                      </a:rPr>
                                    </m:ctrlPr>
                                  </m:sSubPr>
                                  <m:e>
                                    <m:r>
                                      <a:rPr lang="en-US" altLang="ko-KR" sz="1600" i="1">
                                        <a:latin typeface="Cambria Math" panose="02040503050406030204" pitchFamily="18" charset="0"/>
                                        <a:ea typeface="Cambria Math" panose="02040503050406030204" pitchFamily="18" charset="0"/>
                                      </a:rPr>
                                      <m:t>𝑡</m:t>
                                    </m:r>
                                  </m:e>
                                  <m:sub>
                                    <m:r>
                                      <a:rPr lang="en-US" altLang="ko-KR" sz="1600" i="1">
                                        <a:latin typeface="Cambria Math" panose="02040503050406030204" pitchFamily="18" charset="0"/>
                                        <a:ea typeface="Cambria Math" panose="02040503050406030204" pitchFamily="18" charset="0"/>
                                      </a:rPr>
                                      <m:t>𝑘</m:t>
                                    </m:r>
                                  </m:sub>
                                </m:sSub>
                                <m:r>
                                  <a:rPr lang="en-US" altLang="ko-KR" sz="1600" i="1">
                                    <a:latin typeface="Cambria Math" panose="02040503050406030204" pitchFamily="18" charset="0"/>
                                    <a:ea typeface="Cambria Math" panose="02040503050406030204" pitchFamily="18" charset="0"/>
                                  </a:rPr>
                                  <m:t>𝐼</m:t>
                                </m:r>
                              </m:e>
                              <m:e>
                                <m:r>
                                  <a:rPr lang="en-US" altLang="ko-KR" sz="1600" b="0" i="1" smtClean="0">
                                    <a:latin typeface="Cambria Math" panose="02040503050406030204" pitchFamily="18" charset="0"/>
                                  </a:rPr>
                                  <m:t>𝑂</m:t>
                                </m:r>
                              </m:e>
                            </m:mr>
                            <m:mr>
                              <m:e>
                                <m:r>
                                  <a:rPr lang="en-US" altLang="ko-KR" sz="1600" b="0" i="1" smtClean="0">
                                    <a:latin typeface="Cambria Math" panose="02040503050406030204" pitchFamily="18" charset="0"/>
                                  </a:rPr>
                                  <m:t>𝑂</m:t>
                                </m:r>
                              </m:e>
                              <m:e>
                                <m:r>
                                  <a:rPr lang="en-US" altLang="ko-KR" sz="1600" b="0" i="1" smtClean="0">
                                    <a:latin typeface="Cambria Math" panose="02040503050406030204" pitchFamily="18" charset="0"/>
                                  </a:rPr>
                                  <m:t>𝐼</m:t>
                                </m:r>
                              </m:e>
                              <m:e>
                                <m:r>
                                  <a:rPr lang="en-US" altLang="ko-KR" sz="1600" b="0" i="1" smtClean="0">
                                    <a:latin typeface="Cambria Math" panose="02040503050406030204" pitchFamily="18" charset="0"/>
                                  </a:rPr>
                                  <m:t>𝑂</m:t>
                                </m:r>
                              </m:e>
                            </m:mr>
                            <m:mr>
                              <m:e>
                                <m:r>
                                  <a:rPr lang="en-US" altLang="ko-KR" sz="1600" b="0" i="1" smtClean="0">
                                    <a:latin typeface="Cambria Math" panose="02040503050406030204" pitchFamily="18" charset="0"/>
                                  </a:rPr>
                                  <m:t>𝑂</m:t>
                                </m:r>
                              </m:e>
                              <m:e>
                                <m:r>
                                  <a:rPr lang="en-US" altLang="ko-KR" sz="1600" b="0" i="1" smtClean="0">
                                    <a:latin typeface="Cambria Math" panose="02040503050406030204" pitchFamily="18" charset="0"/>
                                  </a:rPr>
                                  <m:t>𝑂</m:t>
                                </m:r>
                              </m:e>
                              <m:e>
                                <m:r>
                                  <a:rPr lang="en-US" altLang="ko-KR" sz="1600" i="1" smtClean="0">
                                    <a:latin typeface="Cambria Math" panose="02040503050406030204" pitchFamily="18" charset="0"/>
                                  </a:rPr>
                                  <m:t>⋱</m:t>
                                </m:r>
                              </m:e>
                            </m:mr>
                          </m:m>
                        </m:e>
                      </m:d>
                    </m:oMath>
                  </m:oMathPara>
                </a14:m>
                <a:endParaRPr lang="en-US" sz="1600" dirty="0"/>
              </a:p>
            </p:txBody>
          </p:sp>
        </mc:Choice>
        <mc:Fallback>
          <p:sp>
            <p:nvSpPr>
              <p:cNvPr id="346" name="Rectangle 345">
                <a:extLst>
                  <a:ext uri="{FF2B5EF4-FFF2-40B4-BE49-F238E27FC236}">
                    <a16:creationId xmlns:a16="http://schemas.microsoft.com/office/drawing/2014/main" id="{7032CE91-1CF5-4B2E-88B2-555845FED720}"/>
                  </a:ext>
                </a:extLst>
              </p:cNvPr>
              <p:cNvSpPr>
                <a:spLocks noRot="1" noChangeAspect="1" noMove="1" noResize="1" noEditPoints="1" noAdjustHandles="1" noChangeArrowheads="1" noChangeShapeType="1" noTextEdit="1"/>
              </p:cNvSpPr>
              <p:nvPr/>
            </p:nvSpPr>
            <p:spPr>
              <a:xfrm>
                <a:off x="19475596" y="6267717"/>
                <a:ext cx="2664172" cy="750014"/>
              </a:xfrm>
              <a:prstGeom prst="rect">
                <a:avLst/>
              </a:prstGeom>
              <a:blipFill>
                <a:blip r:embed="rId46"/>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47" name="Rectangle 346">
                <a:extLst>
                  <a:ext uri="{FF2B5EF4-FFF2-40B4-BE49-F238E27FC236}">
                    <a16:creationId xmlns:a16="http://schemas.microsoft.com/office/drawing/2014/main" id="{66E08985-47A9-4AB0-8E0B-13DC63966D7E}"/>
                  </a:ext>
                </a:extLst>
              </p:cNvPr>
              <p:cNvSpPr/>
              <p:nvPr/>
            </p:nvSpPr>
            <p:spPr>
              <a:xfrm>
                <a:off x="23804423" y="5950985"/>
                <a:ext cx="3699845" cy="11453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𝑤h𝑒𝑟𝑒</m:t>
                      </m:r>
                      <m:r>
                        <a:rPr lang="en-US" sz="1400" b="0" i="1" smtClean="0">
                          <a:latin typeface="Cambria Math" panose="02040503050406030204" pitchFamily="18" charset="0"/>
                        </a:rPr>
                        <m:t> </m:t>
                      </m:r>
                    </m:oMath>
                    <m:oMath xmlns:m="http://schemas.openxmlformats.org/officeDocument/2006/math">
                      <m:r>
                        <a:rPr lang="en-US" sz="1400" i="1">
                          <a:latin typeface="Cambria Math" panose="02040503050406030204" pitchFamily="18" charset="0"/>
                        </a:rPr>
                        <m:t>𝑄</m:t>
                      </m:r>
                      <m:r>
                        <a:rPr lang="en-US" sz="1400" i="1">
                          <a:latin typeface="Cambria Math" panose="02040503050406030204" pitchFamily="18" charset="0"/>
                        </a:rPr>
                        <m:t>=</m:t>
                      </m:r>
                      <m:d>
                        <m:dPr>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f>
                                  <m:fPr>
                                    <m:ctrlPr>
                                      <a:rPr lang="en-US" sz="1400" i="1">
                                        <a:latin typeface="Cambria Math" panose="02040503050406030204" pitchFamily="18" charset="0"/>
                                      </a:rPr>
                                    </m:ctrlPr>
                                  </m:fPr>
                                  <m:num>
                                    <m:r>
                                      <a:rPr lang="en-US" sz="1400" i="1">
                                        <a:latin typeface="Cambria Math" panose="02040503050406030204" pitchFamily="18" charset="0"/>
                                      </a:rPr>
                                      <m:t>1</m:t>
                                    </m:r>
                                  </m:num>
                                  <m:den>
                                    <m:r>
                                      <m:rPr>
                                        <m:brk m:alnAt="7"/>
                                      </m:rPr>
                                      <a:rPr lang="en-US" sz="1400" i="1">
                                        <a:latin typeface="Cambria Math" panose="02040503050406030204" pitchFamily="18" charset="0"/>
                                      </a:rPr>
                                      <m:t>4</m:t>
                                    </m:r>
                                  </m:den>
                                </m:f>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𝑡</m:t>
                                            </m:r>
                                          </m:e>
                                          <m:sub>
                                            <m:r>
                                              <a:rPr lang="en-US" sz="1400" i="1">
                                                <a:latin typeface="Cambria Math" panose="02040503050406030204" pitchFamily="18" charset="0"/>
                                                <a:ea typeface="Cambria Math" panose="02040503050406030204" pitchFamily="18" charset="0"/>
                                              </a:rPr>
                                              <m:t>𝑘</m:t>
                                            </m:r>
                                          </m:sub>
                                        </m:sSub>
                                      </m:e>
                                    </m:d>
                                  </m:e>
                                  <m:sup>
                                    <m:r>
                                      <a:rPr lang="en-US" sz="1400" i="1">
                                        <a:latin typeface="Cambria Math" panose="02040503050406030204" pitchFamily="18" charset="0"/>
                                      </a:rPr>
                                      <m:t>4</m:t>
                                    </m:r>
                                  </m:sup>
                                </m:sSup>
                              </m:e>
                              <m:e>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2</m:t>
                                    </m:r>
                                  </m:den>
                                </m:f>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𝑡</m:t>
                                            </m:r>
                                          </m:e>
                                          <m:sub>
                                            <m:r>
                                              <a:rPr lang="en-US" sz="1400" i="1">
                                                <a:latin typeface="Cambria Math" panose="02040503050406030204" pitchFamily="18" charset="0"/>
                                                <a:ea typeface="Cambria Math" panose="02040503050406030204" pitchFamily="18" charset="0"/>
                                              </a:rPr>
                                              <m:t>𝑘</m:t>
                                            </m:r>
                                          </m:sub>
                                        </m:sSub>
                                      </m:e>
                                    </m:d>
                                  </m:e>
                                  <m:sup>
                                    <m:r>
                                      <a:rPr lang="en-US" sz="1400" i="1">
                                        <a:latin typeface="Cambria Math" panose="02040503050406030204" pitchFamily="18" charset="0"/>
                                      </a:rPr>
                                      <m:t>3</m:t>
                                    </m:r>
                                  </m:sup>
                                </m:sSup>
                              </m:e>
                            </m:mr>
                            <m:mr>
                              <m:e>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2</m:t>
                                    </m:r>
                                  </m:den>
                                </m:f>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𝑡</m:t>
                                            </m:r>
                                          </m:e>
                                          <m:sub>
                                            <m:r>
                                              <a:rPr lang="en-US" sz="1400" i="1">
                                                <a:latin typeface="Cambria Math" panose="02040503050406030204" pitchFamily="18" charset="0"/>
                                                <a:ea typeface="Cambria Math" panose="02040503050406030204" pitchFamily="18" charset="0"/>
                                              </a:rPr>
                                              <m:t>𝑘</m:t>
                                            </m:r>
                                          </m:sub>
                                        </m:sSub>
                                      </m:e>
                                    </m:d>
                                  </m:e>
                                  <m:sup>
                                    <m:r>
                                      <a:rPr lang="en-US" sz="1400" i="1">
                                        <a:latin typeface="Cambria Math" panose="02040503050406030204" pitchFamily="18" charset="0"/>
                                      </a:rPr>
                                      <m:t>3</m:t>
                                    </m:r>
                                  </m:sup>
                                </m:sSup>
                              </m:e>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𝑡</m:t>
                                            </m:r>
                                          </m:e>
                                          <m:sub>
                                            <m:r>
                                              <a:rPr lang="en-US" sz="1400" i="1">
                                                <a:latin typeface="Cambria Math" panose="02040503050406030204" pitchFamily="18" charset="0"/>
                                                <a:ea typeface="Cambria Math" panose="02040503050406030204" pitchFamily="18" charset="0"/>
                                              </a:rPr>
                                              <m:t>𝑘</m:t>
                                            </m:r>
                                          </m:sub>
                                        </m:sSub>
                                      </m:e>
                                    </m:d>
                                  </m:e>
                                  <m:sup>
                                    <m:r>
                                      <a:rPr lang="en-US" sz="1400" i="1">
                                        <a:latin typeface="Cambria Math" panose="02040503050406030204" pitchFamily="18" charset="0"/>
                                      </a:rPr>
                                      <m:t>2</m:t>
                                    </m:r>
                                  </m:sup>
                                </m:sSup>
                              </m:e>
                            </m:mr>
                          </m:m>
                        </m:e>
                      </m:d>
                      <m:r>
                        <m:rPr>
                          <m:nor/>
                        </m:rPr>
                        <a:rPr lang="en-US" sz="1400" dirty="0"/>
                        <m:t>⊗</m:t>
                      </m:r>
                      <m:r>
                        <m:rPr>
                          <m:nor/>
                        </m:rPr>
                        <a:rPr lang="en-US" sz="1400">
                          <a:latin typeface="Cambria Math" panose="02040503050406030204" pitchFamily="18" charset="0"/>
                        </a:rPr>
                        <m:t>diag</m:t>
                      </m:r>
                      <m:d>
                        <m:dPr>
                          <m:ctrlPr>
                            <a:rPr lang="en-US" sz="1400" i="1">
                              <a:latin typeface="Cambria Math" panose="02040503050406030204" pitchFamily="18" charset="0"/>
                            </a:rPr>
                          </m:ctrlPr>
                        </m:dPr>
                        <m:e>
                          <m:sSubSup>
                            <m:sSubSupPr>
                              <m:ctrlPr>
                                <a:rPr lang="en-US" sz="1400" i="1">
                                  <a:latin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𝜎</m:t>
                              </m:r>
                            </m:e>
                            <m:sub>
                              <m:r>
                                <a:rPr lang="en-US" sz="1400" i="1">
                                  <a:latin typeface="Cambria Math" panose="02040503050406030204" pitchFamily="18" charset="0"/>
                                </a:rPr>
                                <m:t>𝑥</m:t>
                              </m:r>
                            </m:sub>
                            <m:sup>
                              <m:r>
                                <a:rPr lang="en-US" sz="1400" i="1">
                                  <a:latin typeface="Cambria Math" panose="02040503050406030204" pitchFamily="18" charset="0"/>
                                </a:rPr>
                                <m:t>2</m:t>
                              </m:r>
                            </m:sup>
                          </m:sSubSup>
                          <m:r>
                            <a:rPr lang="en-US" sz="1400" i="1">
                              <a:latin typeface="Cambria Math" panose="02040503050406030204" pitchFamily="18" charset="0"/>
                            </a:rPr>
                            <m:t>,</m:t>
                          </m:r>
                          <m:sSubSup>
                            <m:sSubSupPr>
                              <m:ctrlPr>
                                <a:rPr lang="en-US" sz="1400" i="1">
                                  <a:latin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𝜎</m:t>
                              </m:r>
                            </m:e>
                            <m:sub>
                              <m:r>
                                <a:rPr lang="en-US" sz="1400" i="1">
                                  <a:latin typeface="Cambria Math" panose="02040503050406030204" pitchFamily="18" charset="0"/>
                                </a:rPr>
                                <m:t>𝑦</m:t>
                              </m:r>
                            </m:sub>
                            <m:sup>
                              <m:r>
                                <a:rPr lang="en-US" sz="1400" i="1">
                                  <a:latin typeface="Cambria Math" panose="02040503050406030204" pitchFamily="18" charset="0"/>
                                </a:rPr>
                                <m:t>2</m:t>
                              </m:r>
                            </m:sup>
                          </m:sSubSup>
                          <m:r>
                            <a:rPr lang="en-US" sz="1400" i="1">
                              <a:latin typeface="Cambria Math" panose="02040503050406030204" pitchFamily="18" charset="0"/>
                            </a:rPr>
                            <m:t>,</m:t>
                          </m:r>
                          <m:sSubSup>
                            <m:sSubSupPr>
                              <m:ctrlPr>
                                <a:rPr lang="en-US" sz="1400" i="1">
                                  <a:latin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𝜎</m:t>
                              </m:r>
                            </m:e>
                            <m:sub>
                              <m:r>
                                <a:rPr lang="en-US" sz="1400" i="1">
                                  <a:latin typeface="Cambria Math" panose="02040503050406030204" pitchFamily="18" charset="0"/>
                                </a:rPr>
                                <m:t>𝑧</m:t>
                              </m:r>
                            </m:sub>
                            <m:sup>
                              <m:r>
                                <a:rPr lang="en-US" sz="1400" i="1">
                                  <a:latin typeface="Cambria Math" panose="02040503050406030204" pitchFamily="18" charset="0"/>
                                </a:rPr>
                                <m:t>2</m:t>
                              </m:r>
                            </m:sup>
                          </m:sSubSup>
                        </m:e>
                      </m:d>
                    </m:oMath>
                  </m:oMathPara>
                </a14:m>
                <a:endParaRPr lang="en-US" sz="1100" dirty="0"/>
              </a:p>
            </p:txBody>
          </p:sp>
        </mc:Choice>
        <mc:Fallback>
          <p:sp>
            <p:nvSpPr>
              <p:cNvPr id="347" name="Rectangle 346">
                <a:extLst>
                  <a:ext uri="{FF2B5EF4-FFF2-40B4-BE49-F238E27FC236}">
                    <a16:creationId xmlns:a16="http://schemas.microsoft.com/office/drawing/2014/main" id="{66E08985-47A9-4AB0-8E0B-13DC63966D7E}"/>
                  </a:ext>
                </a:extLst>
              </p:cNvPr>
              <p:cNvSpPr>
                <a:spLocks noRot="1" noChangeAspect="1" noMove="1" noResize="1" noEditPoints="1" noAdjustHandles="1" noChangeArrowheads="1" noChangeShapeType="1" noTextEdit="1"/>
              </p:cNvSpPr>
              <p:nvPr/>
            </p:nvSpPr>
            <p:spPr>
              <a:xfrm>
                <a:off x="23804423" y="5950985"/>
                <a:ext cx="3699845" cy="1145378"/>
              </a:xfrm>
              <a:prstGeom prst="rect">
                <a:avLst/>
              </a:prstGeom>
              <a:blipFill>
                <a:blip r:embed="rId47"/>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48" name="Rectangle 347">
                <a:extLst>
                  <a:ext uri="{FF2B5EF4-FFF2-40B4-BE49-F238E27FC236}">
                    <a16:creationId xmlns:a16="http://schemas.microsoft.com/office/drawing/2014/main" id="{122377F8-68C8-4BF3-B283-D135AC1FAD34}"/>
                  </a:ext>
                </a:extLst>
              </p:cNvPr>
              <p:cNvSpPr/>
              <p:nvPr/>
            </p:nvSpPr>
            <p:spPr>
              <a:xfrm>
                <a:off x="20533653" y="6287667"/>
                <a:ext cx="4539316" cy="116063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𝑄</m:t>
                          </m:r>
                        </m:e>
                        <m:sub>
                          <m:r>
                            <a:rPr lang="en-US" sz="1600" i="1">
                              <a:latin typeface="Cambria Math" panose="02040503050406030204" pitchFamily="18" charset="0"/>
                            </a:rPr>
                            <m:t>𝑘</m:t>
                          </m:r>
                        </m:sub>
                      </m:sSub>
                      <m:r>
                        <a:rPr lang="en-US" sz="1600" i="1">
                          <a:latin typeface="Cambria Math" panose="02040503050406030204" pitchFamily="18" charset="0"/>
                        </a:rPr>
                        <m:t>=</m:t>
                      </m:r>
                      <m:d>
                        <m:dPr>
                          <m:ctrlPr>
                            <a:rPr lang="en-US" altLang="ko-KR" sz="1600" i="1">
                              <a:latin typeface="Cambria Math" panose="02040503050406030204" pitchFamily="18" charset="0"/>
                            </a:rPr>
                          </m:ctrlPr>
                        </m:dPr>
                        <m:e>
                          <m:m>
                            <m:mPr>
                              <m:mcs>
                                <m:mc>
                                  <m:mcPr>
                                    <m:count m:val="3"/>
                                    <m:mcJc m:val="center"/>
                                  </m:mcPr>
                                </m:mc>
                              </m:mcs>
                              <m:ctrlPr>
                                <a:rPr lang="en-US" altLang="ko-KR" sz="1600" i="1">
                                  <a:latin typeface="Cambria Math" panose="02040503050406030204" pitchFamily="18" charset="0"/>
                                </a:rPr>
                              </m:ctrlPr>
                            </m:mPr>
                            <m:mr>
                              <m:e>
                                <m:r>
                                  <a:rPr lang="en-US" altLang="ko-KR" sz="1600" b="0" i="1" smtClean="0">
                                    <a:latin typeface="Cambria Math" panose="02040503050406030204" pitchFamily="18" charset="0"/>
                                  </a:rPr>
                                  <m:t>𝑄</m:t>
                                </m:r>
                              </m:e>
                              <m:e>
                                <m:r>
                                  <a:rPr lang="en-US" altLang="ko-KR" sz="1600" b="0" i="1" smtClean="0">
                                    <a:latin typeface="Cambria Math" panose="02040503050406030204" pitchFamily="18" charset="0"/>
                                    <a:ea typeface="Cambria Math" panose="02040503050406030204" pitchFamily="18" charset="0"/>
                                  </a:rPr>
                                  <m:t>𝑂</m:t>
                                </m:r>
                              </m:e>
                              <m:e>
                                <m:r>
                                  <a:rPr lang="en-US" altLang="ko-KR" sz="1600" i="1" smtClean="0">
                                    <a:latin typeface="Cambria Math" panose="02040503050406030204" pitchFamily="18" charset="0"/>
                                    <a:ea typeface="Cambria Math" panose="02040503050406030204" pitchFamily="18" charset="0"/>
                                  </a:rPr>
                                  <m:t>…</m:t>
                                </m:r>
                              </m:e>
                            </m:mr>
                            <m:mr>
                              <m:e>
                                <m:r>
                                  <a:rPr lang="en-US" altLang="ko-KR" sz="1600" i="1">
                                    <a:latin typeface="Cambria Math" panose="02040503050406030204" pitchFamily="18" charset="0"/>
                                  </a:rPr>
                                  <m:t>𝑂</m:t>
                                </m:r>
                              </m:e>
                              <m:e>
                                <m:r>
                                  <a:rPr lang="en-US" altLang="ko-KR" sz="1600" b="0" i="1" smtClean="0">
                                    <a:latin typeface="Cambria Math" panose="02040503050406030204" pitchFamily="18" charset="0"/>
                                  </a:rPr>
                                  <m:t>𝑂</m:t>
                                </m:r>
                              </m:e>
                              <m:e>
                                <m:r>
                                  <a:rPr lang="en-US" altLang="ko-KR" sz="1600" i="1" smtClean="0">
                                    <a:latin typeface="Cambria Math" panose="02040503050406030204" pitchFamily="18" charset="0"/>
                                  </a:rPr>
                                  <m:t>…</m:t>
                                </m:r>
                              </m:e>
                            </m:mr>
                            <m:mr>
                              <m:e>
                                <m:r>
                                  <a:rPr lang="en-US" altLang="ko-KR" sz="1600" i="1" smtClean="0">
                                    <a:latin typeface="Cambria Math" panose="02040503050406030204" pitchFamily="18" charset="0"/>
                                  </a:rPr>
                                  <m:t>⋮</m:t>
                                </m:r>
                              </m:e>
                              <m:e>
                                <m:r>
                                  <a:rPr lang="en-US" altLang="ko-KR" sz="1600" i="1" smtClean="0">
                                    <a:latin typeface="Cambria Math" panose="02040503050406030204" pitchFamily="18" charset="0"/>
                                  </a:rPr>
                                  <m:t>⋮</m:t>
                                </m:r>
                              </m:e>
                              <m:e>
                                <m:r>
                                  <a:rPr lang="en-US" altLang="ko-KR" sz="1600" i="1">
                                    <a:latin typeface="Cambria Math" panose="02040503050406030204" pitchFamily="18" charset="0"/>
                                  </a:rPr>
                                  <m:t>⋱</m:t>
                                </m:r>
                              </m:e>
                            </m:mr>
                          </m:m>
                        </m:e>
                      </m:d>
                    </m:oMath>
                  </m:oMathPara>
                </a14:m>
                <a:endParaRPr lang="en-US" sz="1600" dirty="0"/>
              </a:p>
              <a:p>
                <a:endParaRPr lang="en-US" sz="1350" dirty="0"/>
              </a:p>
              <a:p>
                <a:endParaRPr lang="en-US" sz="1350" dirty="0"/>
              </a:p>
            </p:txBody>
          </p:sp>
        </mc:Choice>
        <mc:Fallback>
          <p:sp>
            <p:nvSpPr>
              <p:cNvPr id="348" name="Rectangle 347">
                <a:extLst>
                  <a:ext uri="{FF2B5EF4-FFF2-40B4-BE49-F238E27FC236}">
                    <a16:creationId xmlns:a16="http://schemas.microsoft.com/office/drawing/2014/main" id="{122377F8-68C8-4BF3-B283-D135AC1FAD34}"/>
                  </a:ext>
                </a:extLst>
              </p:cNvPr>
              <p:cNvSpPr>
                <a:spLocks noRot="1" noChangeAspect="1" noMove="1" noResize="1" noEditPoints="1" noAdjustHandles="1" noChangeArrowheads="1" noChangeShapeType="1" noTextEdit="1"/>
              </p:cNvSpPr>
              <p:nvPr/>
            </p:nvSpPr>
            <p:spPr>
              <a:xfrm>
                <a:off x="20533653" y="6287667"/>
                <a:ext cx="4539316" cy="1160639"/>
              </a:xfrm>
              <a:prstGeom prst="rect">
                <a:avLst/>
              </a:prstGeom>
              <a:blipFill>
                <a:blip r:embed="rId48"/>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49" name="TextBox 348">
                <a:extLst>
                  <a:ext uri="{FF2B5EF4-FFF2-40B4-BE49-F238E27FC236}">
                    <a16:creationId xmlns:a16="http://schemas.microsoft.com/office/drawing/2014/main" id="{FE8E9684-2961-4E3B-A3F7-CA41B8BFB813}"/>
                  </a:ext>
                </a:extLst>
              </p:cNvPr>
              <p:cNvSpPr txBox="1"/>
              <p:nvPr/>
            </p:nvSpPr>
            <p:spPr>
              <a:xfrm>
                <a:off x="18087305" y="7495001"/>
                <a:ext cx="4311212" cy="5782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i="1">
                              <a:latin typeface="Cambria Math" panose="02040503050406030204" pitchFamily="18" charset="0"/>
                            </a:rPr>
                            <m:t>1</m:t>
                          </m:r>
                        </m:num>
                        <m:den>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rPr>
                                    <m:t>𝑑</m:t>
                                  </m:r>
                                </m:e>
                              </m:acc>
                            </m:e>
                            <m:sub>
                              <m:r>
                                <a:rPr lang="en-US" sz="1200" i="1">
                                  <a:latin typeface="Cambria Math" panose="02040503050406030204" pitchFamily="18" charset="0"/>
                                </a:rPr>
                                <m:t>𝑘</m:t>
                              </m:r>
                            </m:sub>
                          </m:sSub>
                        </m:den>
                      </m:f>
                      <m:d>
                        <m:dPr>
                          <m:begChr m:val="["/>
                          <m:endChr m:val="]"/>
                          <m:ctrlPr>
                            <a:rPr lang="en-US" sz="1200" i="1">
                              <a:latin typeface="Cambria Math" panose="02040503050406030204" pitchFamily="18" charset="0"/>
                            </a:rPr>
                          </m:ctrlPr>
                        </m:dPr>
                        <m:e>
                          <m:sSup>
                            <m:sSupPr>
                              <m:ctrlPr>
                                <a:rPr lang="en-US" sz="1200" i="1">
                                  <a:latin typeface="Cambria Math" panose="02040503050406030204" pitchFamily="18" charset="0"/>
                                </a:rPr>
                              </m:ctrlPr>
                            </m:sSupPr>
                            <m:e>
                              <m:d>
                                <m:dPr>
                                  <m:ctrlPr>
                                    <a:rPr lang="en-US" sz="1200" i="1">
                                      <a:latin typeface="Cambria Math" panose="02040503050406030204" pitchFamily="18" charset="0"/>
                                    </a:rPr>
                                  </m:ctrlPr>
                                </m:dPr>
                                <m:e>
                                  <m:sSubSup>
                                    <m:sSubSupPr>
                                      <m:ctrlPr>
                                        <a:rPr lang="en-US" sz="1200" i="1">
                                          <a:latin typeface="Cambria Math" panose="02040503050406030204" pitchFamily="18" charset="0"/>
                                        </a:rPr>
                                      </m:ctrlPr>
                                    </m:sSubSupPr>
                                    <m:e>
                                      <m:acc>
                                        <m:accPr>
                                          <m:chr m:val="̂"/>
                                          <m:ctrlPr>
                                            <a:rPr lang="en-US" sz="1200" i="1">
                                              <a:latin typeface="Cambria Math" panose="02040503050406030204" pitchFamily="18" charset="0"/>
                                            </a:rPr>
                                          </m:ctrlPr>
                                        </m:accPr>
                                        <m:e>
                                          <m:r>
                                            <a:rPr lang="en-US" sz="1200" i="1">
                                              <a:latin typeface="Cambria Math" panose="02040503050406030204" pitchFamily="18" charset="0"/>
                                            </a:rPr>
                                            <m:t>𝑝</m:t>
                                          </m:r>
                                        </m:e>
                                      </m:acc>
                                    </m:e>
                                    <m:sub>
                                      <m:r>
                                        <a:rPr lang="en-US" sz="1200" i="1">
                                          <a:latin typeface="Cambria Math" panose="02040503050406030204" pitchFamily="18" charset="0"/>
                                        </a:rPr>
                                        <m:t>𝑘</m:t>
                                      </m:r>
                                    </m:sub>
                                    <m:sup>
                                      <m:r>
                                        <a:rPr lang="en-US" sz="1200" i="1">
                                          <a:latin typeface="Cambria Math" panose="02040503050406030204" pitchFamily="18" charset="0"/>
                                        </a:rPr>
                                        <m:t>−</m:t>
                                      </m:r>
                                    </m:sup>
                                  </m:sSubSup>
                                  <m:r>
                                    <a:rPr lang="en-US" sz="1200" i="1">
                                      <a:latin typeface="Cambria Math" panose="02040503050406030204" pitchFamily="18" charset="0"/>
                                    </a:rPr>
                                    <m:t>−</m:t>
                                  </m:r>
                                  <m:sSup>
                                    <m:sSupPr>
                                      <m:ctrlPr>
                                        <a:rPr lang="en-US" sz="1200" i="1">
                                          <a:latin typeface="Cambria Math" panose="02040503050406030204" pitchFamily="18" charset="0"/>
                                        </a:rPr>
                                      </m:ctrlPr>
                                    </m:sSupPr>
                                    <m:e>
                                      <m:r>
                                        <a:rPr lang="en-US" sz="1200" i="1">
                                          <a:latin typeface="Cambria Math" panose="02040503050406030204" pitchFamily="18" charset="0"/>
                                        </a:rPr>
                                        <m:t>𝑝</m:t>
                                      </m:r>
                                    </m:e>
                                    <m:sup>
                                      <m:r>
                                        <a:rPr lang="en-US" sz="1200" i="1">
                                          <a:latin typeface="Cambria Math" panose="02040503050406030204" pitchFamily="18" charset="0"/>
                                        </a:rPr>
                                        <m:t>1</m:t>
                                      </m:r>
                                    </m:sup>
                                  </m:sSup>
                                </m:e>
                              </m:d>
                            </m:e>
                            <m:sup>
                              <m:r>
                                <a:rPr lang="en-US" sz="1200" i="1">
                                  <a:latin typeface="Cambria Math" panose="02040503050406030204" pitchFamily="18" charset="0"/>
                                </a:rPr>
                                <m:t>𝑇</m:t>
                              </m:r>
                            </m:sup>
                          </m:sSup>
                          <m:r>
                            <a:rPr lang="en-US" sz="1200" i="1">
                              <a:latin typeface="Cambria Math" panose="02040503050406030204" pitchFamily="18" charset="0"/>
                            </a:rPr>
                            <m:t>  0  0 0</m:t>
                          </m:r>
                          <m:r>
                            <a:rPr lang="en-US" sz="1200" b="0" i="1" smtClean="0">
                              <a:latin typeface="Cambria Math" panose="02040503050406030204" pitchFamily="18" charset="0"/>
                            </a:rPr>
                            <m:t> </m:t>
                          </m:r>
                          <m:r>
                            <a:rPr lang="en-US" sz="1200" i="1" smtClean="0">
                              <a:latin typeface="Cambria Math" panose="02040503050406030204" pitchFamily="18" charset="0"/>
                            </a:rPr>
                            <m:t>0</m:t>
                          </m:r>
                          <m:r>
                            <a:rPr lang="en-US" sz="1200" i="1">
                              <a:latin typeface="Cambria Math" panose="02040503050406030204" pitchFamily="18" charset="0"/>
                            </a:rPr>
                            <m:t> 0 0 0</m:t>
                          </m:r>
                        </m:e>
                      </m:d>
                    </m:oMath>
                  </m:oMathPara>
                </a14:m>
                <a:endParaRPr lang="en-US" sz="1200" dirty="0"/>
              </a:p>
            </p:txBody>
          </p:sp>
        </mc:Choice>
        <mc:Fallback>
          <p:sp>
            <p:nvSpPr>
              <p:cNvPr id="349" name="TextBox 348">
                <a:extLst>
                  <a:ext uri="{FF2B5EF4-FFF2-40B4-BE49-F238E27FC236}">
                    <a16:creationId xmlns:a16="http://schemas.microsoft.com/office/drawing/2014/main" id="{FE8E9684-2961-4E3B-A3F7-CA41B8BFB813}"/>
                  </a:ext>
                </a:extLst>
              </p:cNvPr>
              <p:cNvSpPr txBox="1">
                <a:spLocks noRot="1" noChangeAspect="1" noMove="1" noResize="1" noEditPoints="1" noAdjustHandles="1" noChangeArrowheads="1" noChangeShapeType="1" noTextEdit="1"/>
              </p:cNvSpPr>
              <p:nvPr/>
            </p:nvSpPr>
            <p:spPr>
              <a:xfrm>
                <a:off x="18087305" y="7495001"/>
                <a:ext cx="4311212" cy="578235"/>
              </a:xfrm>
              <a:prstGeom prst="rect">
                <a:avLst/>
              </a:prstGeom>
              <a:blipFill>
                <a:blip r:embed="rId49"/>
                <a:stretch>
                  <a:fillRect t="-1053"/>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50" name="TextBox 349">
                <a:extLst>
                  <a:ext uri="{FF2B5EF4-FFF2-40B4-BE49-F238E27FC236}">
                    <a16:creationId xmlns:a16="http://schemas.microsoft.com/office/drawing/2014/main" id="{6EED71C0-0E30-4F39-930C-A17F5D2B4BB9}"/>
                  </a:ext>
                </a:extLst>
              </p:cNvPr>
              <p:cNvSpPr txBox="1"/>
              <p:nvPr/>
            </p:nvSpPr>
            <p:spPr>
              <a:xfrm>
                <a:off x="18206806" y="8180662"/>
                <a:ext cx="4731356" cy="5809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a:latin typeface="Cambria Math" panose="02040503050406030204" pitchFamily="18" charset="0"/>
                            </a:rPr>
                          </m:ctrlPr>
                        </m:fPr>
                        <m:num>
                          <m:r>
                            <a:rPr lang="en-US" sz="1200" i="1">
                              <a:latin typeface="Cambria Math" panose="02040503050406030204" pitchFamily="18" charset="0"/>
                            </a:rPr>
                            <m:t>1</m:t>
                          </m:r>
                        </m:num>
                        <m:den>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rPr>
                                    <m:t>𝑑</m:t>
                                  </m:r>
                                </m:e>
                              </m:acc>
                            </m:e>
                            <m:sub>
                              <m:r>
                                <a:rPr lang="en-US" sz="1200" i="1">
                                  <a:latin typeface="Cambria Math" panose="02040503050406030204" pitchFamily="18" charset="0"/>
                                </a:rPr>
                                <m:t>𝑘</m:t>
                              </m:r>
                            </m:sub>
                          </m:sSub>
                        </m:den>
                      </m:f>
                      <m:d>
                        <m:dPr>
                          <m:begChr m:val="["/>
                          <m:endChr m:val="]"/>
                          <m:ctrlPr>
                            <a:rPr lang="en-US" sz="1200" i="1">
                              <a:latin typeface="Cambria Math" panose="02040503050406030204" pitchFamily="18" charset="0"/>
                            </a:rPr>
                          </m:ctrlPr>
                        </m:dPr>
                        <m:e>
                          <m:sSup>
                            <m:sSupPr>
                              <m:ctrlPr>
                                <a:rPr lang="en-US" sz="1200" i="1">
                                  <a:latin typeface="Cambria Math" panose="02040503050406030204" pitchFamily="18" charset="0"/>
                                </a:rPr>
                              </m:ctrlPr>
                            </m:sSupPr>
                            <m:e>
                              <m:d>
                                <m:dPr>
                                  <m:ctrlPr>
                                    <a:rPr lang="en-US" sz="1200" i="1">
                                      <a:latin typeface="Cambria Math" panose="02040503050406030204" pitchFamily="18" charset="0"/>
                                    </a:rPr>
                                  </m:ctrlPr>
                                </m:dPr>
                                <m:e>
                                  <m:sSubSup>
                                    <m:sSubSupPr>
                                      <m:ctrlPr>
                                        <a:rPr lang="en-US" sz="1200" i="1">
                                          <a:latin typeface="Cambria Math" panose="02040503050406030204" pitchFamily="18" charset="0"/>
                                        </a:rPr>
                                      </m:ctrlPr>
                                    </m:sSubSupPr>
                                    <m:e>
                                      <m:acc>
                                        <m:accPr>
                                          <m:chr m:val="̂"/>
                                          <m:ctrlPr>
                                            <a:rPr lang="en-US" sz="1200" i="1">
                                              <a:latin typeface="Cambria Math" panose="02040503050406030204" pitchFamily="18" charset="0"/>
                                            </a:rPr>
                                          </m:ctrlPr>
                                        </m:accPr>
                                        <m:e>
                                          <m:r>
                                            <a:rPr lang="en-US" sz="1200" i="1">
                                              <a:latin typeface="Cambria Math" panose="02040503050406030204" pitchFamily="18" charset="0"/>
                                            </a:rPr>
                                            <m:t>𝑝</m:t>
                                          </m:r>
                                        </m:e>
                                      </m:acc>
                                    </m:e>
                                    <m:sub>
                                      <m:r>
                                        <a:rPr lang="en-US" sz="1200" i="1">
                                          <a:latin typeface="Cambria Math" panose="02040503050406030204" pitchFamily="18" charset="0"/>
                                        </a:rPr>
                                        <m:t>𝑘</m:t>
                                      </m:r>
                                    </m:sub>
                                    <m:sup>
                                      <m:r>
                                        <a:rPr lang="en-US" sz="1200" i="1">
                                          <a:latin typeface="Cambria Math" panose="02040503050406030204" pitchFamily="18" charset="0"/>
                                        </a:rPr>
                                        <m:t>−</m:t>
                                      </m:r>
                                    </m:sup>
                                  </m:sSubSup>
                                  <m:r>
                                    <a:rPr lang="en-US" sz="1200" i="1">
                                      <a:latin typeface="Cambria Math" panose="02040503050406030204" pitchFamily="18" charset="0"/>
                                    </a:rPr>
                                    <m:t>−</m:t>
                                  </m:r>
                                  <m:sSup>
                                    <m:sSupPr>
                                      <m:ctrlPr>
                                        <a:rPr lang="en-US" sz="1200" i="1">
                                          <a:latin typeface="Cambria Math" panose="02040503050406030204" pitchFamily="18" charset="0"/>
                                        </a:rPr>
                                      </m:ctrlPr>
                                    </m:sSupPr>
                                    <m:e>
                                      <m:r>
                                        <a:rPr lang="en-US" sz="1200" i="1">
                                          <a:latin typeface="Cambria Math" panose="02040503050406030204" pitchFamily="18" charset="0"/>
                                        </a:rPr>
                                        <m:t>𝑝</m:t>
                                      </m:r>
                                    </m:e>
                                    <m:sup>
                                      <m:r>
                                        <a:rPr lang="en-US" sz="1200" i="1">
                                          <a:latin typeface="Cambria Math" panose="02040503050406030204" pitchFamily="18" charset="0"/>
                                        </a:rPr>
                                        <m:t>2</m:t>
                                      </m:r>
                                    </m:sup>
                                  </m:sSup>
                                </m:e>
                              </m:d>
                            </m:e>
                            <m:sup>
                              <m:r>
                                <a:rPr lang="en-US" sz="1200" i="1">
                                  <a:latin typeface="Cambria Math" panose="02040503050406030204" pitchFamily="18" charset="0"/>
                                </a:rPr>
                                <m:t>𝑇</m:t>
                              </m:r>
                            </m:sup>
                          </m:sSup>
                          <m:r>
                            <a:rPr lang="en-US" sz="1200" i="1">
                              <a:latin typeface="Cambria Math" panose="02040503050406030204" pitchFamily="18" charset="0"/>
                            </a:rPr>
                            <m:t>  0  0 0</m:t>
                          </m:r>
                          <m:sSup>
                            <m:sSupPr>
                              <m:ctrlPr>
                                <a:rPr lang="en-US" sz="1200" i="1">
                                  <a:latin typeface="Cambria Math" panose="02040503050406030204" pitchFamily="18" charset="0"/>
                                </a:rPr>
                              </m:ctrlPr>
                            </m:sSupPr>
                            <m:e>
                              <m:r>
                                <a:rPr lang="en-US" sz="1200" i="1">
                                  <a:latin typeface="Cambria Math" panose="02040503050406030204" pitchFamily="18" charset="0"/>
                                </a:rPr>
                                <m:t> −</m:t>
                              </m:r>
                              <m:d>
                                <m:dPr>
                                  <m:ctrlPr>
                                    <a:rPr lang="en-US" sz="1200" i="1">
                                      <a:latin typeface="Cambria Math" panose="02040503050406030204" pitchFamily="18" charset="0"/>
                                    </a:rPr>
                                  </m:ctrlPr>
                                </m:dPr>
                                <m:e>
                                  <m:sSubSup>
                                    <m:sSubSupPr>
                                      <m:ctrlPr>
                                        <a:rPr lang="en-US" sz="1200" i="1">
                                          <a:latin typeface="Cambria Math" panose="02040503050406030204" pitchFamily="18" charset="0"/>
                                        </a:rPr>
                                      </m:ctrlPr>
                                    </m:sSubSupPr>
                                    <m:e>
                                      <m:acc>
                                        <m:accPr>
                                          <m:chr m:val="̂"/>
                                          <m:ctrlPr>
                                            <a:rPr lang="en-US" sz="1200" i="1">
                                              <a:latin typeface="Cambria Math" panose="02040503050406030204" pitchFamily="18" charset="0"/>
                                            </a:rPr>
                                          </m:ctrlPr>
                                        </m:accPr>
                                        <m:e>
                                          <m:r>
                                            <a:rPr lang="en-US" sz="1200" i="1">
                                              <a:latin typeface="Cambria Math" panose="02040503050406030204" pitchFamily="18" charset="0"/>
                                            </a:rPr>
                                            <m:t>𝑝</m:t>
                                          </m:r>
                                        </m:e>
                                      </m:acc>
                                    </m:e>
                                    <m:sub>
                                      <m:r>
                                        <a:rPr lang="en-US" sz="1200" i="1">
                                          <a:latin typeface="Cambria Math" panose="02040503050406030204" pitchFamily="18" charset="0"/>
                                        </a:rPr>
                                        <m:t>𝑘</m:t>
                                      </m:r>
                                    </m:sub>
                                    <m:sup>
                                      <m:r>
                                        <a:rPr lang="en-US" sz="1200" i="1">
                                          <a:latin typeface="Cambria Math" panose="02040503050406030204" pitchFamily="18" charset="0"/>
                                        </a:rPr>
                                        <m:t>−</m:t>
                                      </m:r>
                                    </m:sup>
                                  </m:sSubSup>
                                  <m:r>
                                    <a:rPr lang="en-US" sz="1200" i="1">
                                      <a:latin typeface="Cambria Math" panose="02040503050406030204" pitchFamily="18" charset="0"/>
                                    </a:rPr>
                                    <m:t>−</m:t>
                                  </m:r>
                                  <m:sSup>
                                    <m:sSupPr>
                                      <m:ctrlPr>
                                        <a:rPr lang="en-US" sz="1200" i="1">
                                          <a:latin typeface="Cambria Math" panose="02040503050406030204" pitchFamily="18" charset="0"/>
                                        </a:rPr>
                                      </m:ctrlPr>
                                    </m:sSupPr>
                                    <m:e>
                                      <m:r>
                                        <a:rPr lang="en-US" sz="1200" i="1">
                                          <a:latin typeface="Cambria Math" panose="02040503050406030204" pitchFamily="18" charset="0"/>
                                        </a:rPr>
                                        <m:t>𝑝</m:t>
                                      </m:r>
                                    </m:e>
                                    <m:sup>
                                      <m:r>
                                        <a:rPr lang="en-US" sz="1200" i="1">
                                          <a:latin typeface="Cambria Math" panose="02040503050406030204" pitchFamily="18" charset="0"/>
                                        </a:rPr>
                                        <m:t>2</m:t>
                                      </m:r>
                                    </m:sup>
                                  </m:sSup>
                                </m:e>
                              </m:d>
                            </m:e>
                            <m:sup>
                              <m:r>
                                <a:rPr lang="en-US" sz="1200" i="1">
                                  <a:latin typeface="Cambria Math" panose="02040503050406030204" pitchFamily="18" charset="0"/>
                                </a:rPr>
                                <m:t>𝑇</m:t>
                              </m:r>
                            </m:sup>
                          </m:sSup>
                          <m:r>
                            <a:rPr lang="en-US" sz="1200" i="1">
                              <a:latin typeface="Cambria Math" panose="02040503050406030204" pitchFamily="18" charset="0"/>
                            </a:rPr>
                            <m:t>   0 0</m:t>
                          </m:r>
                        </m:e>
                      </m:d>
                    </m:oMath>
                  </m:oMathPara>
                </a14:m>
                <a:endParaRPr lang="en-US" sz="1200" dirty="0"/>
              </a:p>
            </p:txBody>
          </p:sp>
        </mc:Choice>
        <mc:Fallback>
          <p:sp>
            <p:nvSpPr>
              <p:cNvPr id="350" name="TextBox 349">
                <a:extLst>
                  <a:ext uri="{FF2B5EF4-FFF2-40B4-BE49-F238E27FC236}">
                    <a16:creationId xmlns:a16="http://schemas.microsoft.com/office/drawing/2014/main" id="{6EED71C0-0E30-4F39-930C-A17F5D2B4BB9}"/>
                  </a:ext>
                </a:extLst>
              </p:cNvPr>
              <p:cNvSpPr txBox="1">
                <a:spLocks noRot="1" noChangeAspect="1" noMove="1" noResize="1" noEditPoints="1" noAdjustHandles="1" noChangeArrowheads="1" noChangeShapeType="1" noTextEdit="1"/>
              </p:cNvSpPr>
              <p:nvPr/>
            </p:nvSpPr>
            <p:spPr>
              <a:xfrm>
                <a:off x="18206806" y="8180662"/>
                <a:ext cx="4731356" cy="580928"/>
              </a:xfrm>
              <a:prstGeom prst="rect">
                <a:avLst/>
              </a:prstGeom>
              <a:blipFill>
                <a:blip r:embed="rId50"/>
                <a:stretch>
                  <a:fillRect t="-2105"/>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51" name="TextBox 350">
                <a:extLst>
                  <a:ext uri="{FF2B5EF4-FFF2-40B4-BE49-F238E27FC236}">
                    <a16:creationId xmlns:a16="http://schemas.microsoft.com/office/drawing/2014/main" id="{CC5FEC49-A4E3-49B6-9728-8211848F2C3D}"/>
                  </a:ext>
                </a:extLst>
              </p:cNvPr>
              <p:cNvSpPr txBox="1"/>
              <p:nvPr/>
            </p:nvSpPr>
            <p:spPr>
              <a:xfrm>
                <a:off x="17966883" y="8814962"/>
                <a:ext cx="4552055" cy="5782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i="1">
                              <a:latin typeface="Cambria Math" panose="02040503050406030204" pitchFamily="18" charset="0"/>
                            </a:rPr>
                            <m:t>1</m:t>
                          </m:r>
                        </m:num>
                        <m:den>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rPr>
                                    <m:t>𝑑</m:t>
                                  </m:r>
                                </m:e>
                              </m:acc>
                            </m:e>
                            <m:sub>
                              <m:r>
                                <a:rPr lang="en-US" sz="1200" i="1">
                                  <a:latin typeface="Cambria Math" panose="02040503050406030204" pitchFamily="18" charset="0"/>
                                </a:rPr>
                                <m:t>𝑘</m:t>
                              </m:r>
                            </m:sub>
                          </m:sSub>
                        </m:den>
                      </m:f>
                      <m:d>
                        <m:dPr>
                          <m:begChr m:val="["/>
                          <m:endChr m:val="]"/>
                          <m:ctrlPr>
                            <a:rPr lang="en-US" sz="1200" i="1">
                              <a:latin typeface="Cambria Math" panose="02040503050406030204" pitchFamily="18" charset="0"/>
                            </a:rPr>
                          </m:ctrlPr>
                        </m:dPr>
                        <m:e>
                          <m:sSup>
                            <m:sSupPr>
                              <m:ctrlPr>
                                <a:rPr lang="en-US" sz="1200" i="1">
                                  <a:latin typeface="Cambria Math" panose="02040503050406030204" pitchFamily="18" charset="0"/>
                                </a:rPr>
                              </m:ctrlPr>
                            </m:sSupPr>
                            <m:e>
                              <m:d>
                                <m:dPr>
                                  <m:ctrlPr>
                                    <a:rPr lang="en-US" sz="1200" i="1">
                                      <a:latin typeface="Cambria Math" panose="02040503050406030204" pitchFamily="18" charset="0"/>
                                    </a:rPr>
                                  </m:ctrlPr>
                                </m:dPr>
                                <m:e>
                                  <m:sSubSup>
                                    <m:sSubSupPr>
                                      <m:ctrlPr>
                                        <a:rPr lang="en-US" sz="1200" i="1">
                                          <a:latin typeface="Cambria Math" panose="02040503050406030204" pitchFamily="18" charset="0"/>
                                        </a:rPr>
                                      </m:ctrlPr>
                                    </m:sSubSupPr>
                                    <m:e>
                                      <m:acc>
                                        <m:accPr>
                                          <m:chr m:val="̂"/>
                                          <m:ctrlPr>
                                            <a:rPr lang="en-US" sz="1200" i="1">
                                              <a:latin typeface="Cambria Math" panose="02040503050406030204" pitchFamily="18" charset="0"/>
                                            </a:rPr>
                                          </m:ctrlPr>
                                        </m:accPr>
                                        <m:e>
                                          <m:r>
                                            <a:rPr lang="en-US" sz="1200" i="1">
                                              <a:latin typeface="Cambria Math" panose="02040503050406030204" pitchFamily="18" charset="0"/>
                                            </a:rPr>
                                            <m:t>𝑝</m:t>
                                          </m:r>
                                        </m:e>
                                      </m:acc>
                                    </m:e>
                                    <m:sub>
                                      <m:r>
                                        <a:rPr lang="en-US" sz="1200" i="1">
                                          <a:latin typeface="Cambria Math" panose="02040503050406030204" pitchFamily="18" charset="0"/>
                                        </a:rPr>
                                        <m:t>𝑘</m:t>
                                      </m:r>
                                    </m:sub>
                                    <m:sup>
                                      <m:r>
                                        <a:rPr lang="en-US" sz="1200" i="1">
                                          <a:latin typeface="Cambria Math" panose="02040503050406030204" pitchFamily="18" charset="0"/>
                                        </a:rPr>
                                        <m:t>−</m:t>
                                      </m:r>
                                    </m:sup>
                                  </m:sSubSup>
                                  <m:r>
                                    <a:rPr lang="en-US" sz="1200" i="1">
                                      <a:latin typeface="Cambria Math" panose="02040503050406030204" pitchFamily="18" charset="0"/>
                                    </a:rPr>
                                    <m:t>−</m:t>
                                  </m:r>
                                  <m:sSup>
                                    <m:sSupPr>
                                      <m:ctrlPr>
                                        <a:rPr lang="en-US" sz="1200" i="1">
                                          <a:latin typeface="Cambria Math" panose="02040503050406030204" pitchFamily="18" charset="0"/>
                                        </a:rPr>
                                      </m:ctrlPr>
                                    </m:sSupPr>
                                    <m:e>
                                      <m:r>
                                        <a:rPr lang="en-US" sz="1200" i="1">
                                          <a:latin typeface="Cambria Math" panose="02040503050406030204" pitchFamily="18" charset="0"/>
                                        </a:rPr>
                                        <m:t>𝑝</m:t>
                                      </m:r>
                                    </m:e>
                                    <m:sup>
                                      <m:r>
                                        <a:rPr lang="en-US" sz="1200" i="1">
                                          <a:latin typeface="Cambria Math" panose="02040503050406030204" pitchFamily="18" charset="0"/>
                                        </a:rPr>
                                        <m:t>3</m:t>
                                      </m:r>
                                    </m:sup>
                                  </m:sSup>
                                </m:e>
                              </m:d>
                            </m:e>
                            <m:sup>
                              <m:r>
                                <a:rPr lang="en-US" sz="1200" i="1">
                                  <a:latin typeface="Cambria Math" panose="02040503050406030204" pitchFamily="18" charset="0"/>
                                </a:rPr>
                                <m:t>𝑇</m:t>
                              </m:r>
                            </m:sup>
                          </m:sSup>
                          <m:r>
                            <a:rPr lang="en-US" sz="1200" i="1">
                              <a:latin typeface="Cambria Math" panose="02040503050406030204" pitchFamily="18" charset="0"/>
                            </a:rPr>
                            <m:t>  0  0 0</m:t>
                          </m:r>
                          <m:r>
                            <a:rPr lang="en-US" sz="1200" b="0" i="1" smtClean="0">
                              <a:latin typeface="Cambria Math" panose="02040503050406030204" pitchFamily="18" charset="0"/>
                            </a:rPr>
                            <m:t> 0</m:t>
                          </m:r>
                          <m:r>
                            <a:rPr lang="en-US" sz="1200" i="1">
                              <a:latin typeface="Cambria Math" panose="02040503050406030204" pitchFamily="18" charset="0"/>
                            </a:rPr>
                            <m:t> 0 0 0 </m:t>
                          </m:r>
                        </m:e>
                      </m:d>
                    </m:oMath>
                  </m:oMathPara>
                </a14:m>
                <a:endParaRPr lang="en-US" sz="1200" dirty="0"/>
              </a:p>
            </p:txBody>
          </p:sp>
        </mc:Choice>
        <mc:Fallback>
          <p:sp>
            <p:nvSpPr>
              <p:cNvPr id="351" name="TextBox 350">
                <a:extLst>
                  <a:ext uri="{FF2B5EF4-FFF2-40B4-BE49-F238E27FC236}">
                    <a16:creationId xmlns:a16="http://schemas.microsoft.com/office/drawing/2014/main" id="{CC5FEC49-A4E3-49B6-9728-8211848F2C3D}"/>
                  </a:ext>
                </a:extLst>
              </p:cNvPr>
              <p:cNvSpPr txBox="1">
                <a:spLocks noRot="1" noChangeAspect="1" noMove="1" noResize="1" noEditPoints="1" noAdjustHandles="1" noChangeArrowheads="1" noChangeShapeType="1" noTextEdit="1"/>
              </p:cNvSpPr>
              <p:nvPr/>
            </p:nvSpPr>
            <p:spPr>
              <a:xfrm>
                <a:off x="17966883" y="8814962"/>
                <a:ext cx="4552055" cy="578235"/>
              </a:xfrm>
              <a:prstGeom prst="rect">
                <a:avLst/>
              </a:prstGeom>
              <a:blipFill>
                <a:blip r:embed="rId51"/>
                <a:stretch>
                  <a:fillRect t="-2105"/>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52" name="TextBox 351">
                <a:extLst>
                  <a:ext uri="{FF2B5EF4-FFF2-40B4-BE49-F238E27FC236}">
                    <a16:creationId xmlns:a16="http://schemas.microsoft.com/office/drawing/2014/main" id="{F435536F-2D23-45A5-9624-F77C34A14339}"/>
                  </a:ext>
                </a:extLst>
              </p:cNvPr>
              <p:cNvSpPr txBox="1"/>
              <p:nvPr/>
            </p:nvSpPr>
            <p:spPr>
              <a:xfrm>
                <a:off x="18416878" y="9392245"/>
                <a:ext cx="4311212" cy="5809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a:latin typeface="Cambria Math" panose="02040503050406030204" pitchFamily="18" charset="0"/>
                            </a:rPr>
                          </m:ctrlPr>
                        </m:fPr>
                        <m:num>
                          <m:r>
                            <a:rPr lang="en-US" sz="1200" i="1">
                              <a:latin typeface="Cambria Math" panose="02040503050406030204" pitchFamily="18" charset="0"/>
                            </a:rPr>
                            <m:t>1</m:t>
                          </m:r>
                        </m:num>
                        <m:den>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rPr>
                                    <m:t>𝑑</m:t>
                                  </m:r>
                                </m:e>
                              </m:acc>
                            </m:e>
                            <m:sub>
                              <m:r>
                                <a:rPr lang="en-US" sz="1200" i="1">
                                  <a:latin typeface="Cambria Math" panose="02040503050406030204" pitchFamily="18" charset="0"/>
                                </a:rPr>
                                <m:t>𝑘</m:t>
                              </m:r>
                            </m:sub>
                          </m:sSub>
                        </m:den>
                      </m:f>
                      <m:d>
                        <m:dPr>
                          <m:begChr m:val="["/>
                          <m:endChr m:val="]"/>
                          <m:ctrlPr>
                            <a:rPr lang="en-US" sz="1200" i="1">
                              <a:latin typeface="Cambria Math" panose="02040503050406030204" pitchFamily="18" charset="0"/>
                            </a:rPr>
                          </m:ctrlPr>
                        </m:dPr>
                        <m:e>
                          <m:sSup>
                            <m:sSupPr>
                              <m:ctrlPr>
                                <a:rPr lang="en-US" sz="1200" i="1">
                                  <a:latin typeface="Cambria Math" panose="02040503050406030204" pitchFamily="18" charset="0"/>
                                </a:rPr>
                              </m:ctrlPr>
                            </m:sSupPr>
                            <m:e>
                              <m:d>
                                <m:dPr>
                                  <m:ctrlPr>
                                    <a:rPr lang="en-US" sz="1200" i="1">
                                      <a:latin typeface="Cambria Math" panose="02040503050406030204" pitchFamily="18" charset="0"/>
                                    </a:rPr>
                                  </m:ctrlPr>
                                </m:dPr>
                                <m:e>
                                  <m:sSubSup>
                                    <m:sSubSupPr>
                                      <m:ctrlPr>
                                        <a:rPr lang="en-US" sz="1200" i="1">
                                          <a:latin typeface="Cambria Math" panose="02040503050406030204" pitchFamily="18" charset="0"/>
                                        </a:rPr>
                                      </m:ctrlPr>
                                    </m:sSubSupPr>
                                    <m:e>
                                      <m:acc>
                                        <m:accPr>
                                          <m:chr m:val="̂"/>
                                          <m:ctrlPr>
                                            <a:rPr lang="en-US" sz="1200" i="1">
                                              <a:latin typeface="Cambria Math" panose="02040503050406030204" pitchFamily="18" charset="0"/>
                                            </a:rPr>
                                          </m:ctrlPr>
                                        </m:accPr>
                                        <m:e>
                                          <m:r>
                                            <a:rPr lang="en-US" sz="1200" i="1">
                                              <a:latin typeface="Cambria Math" panose="02040503050406030204" pitchFamily="18" charset="0"/>
                                            </a:rPr>
                                            <m:t>𝑝</m:t>
                                          </m:r>
                                        </m:e>
                                      </m:acc>
                                    </m:e>
                                    <m:sub>
                                      <m:r>
                                        <a:rPr lang="en-US" sz="1200" i="1">
                                          <a:latin typeface="Cambria Math" panose="02040503050406030204" pitchFamily="18" charset="0"/>
                                        </a:rPr>
                                        <m:t>𝑘</m:t>
                                      </m:r>
                                    </m:sub>
                                    <m:sup>
                                      <m:r>
                                        <a:rPr lang="en-US" sz="1200" i="1">
                                          <a:latin typeface="Cambria Math" panose="02040503050406030204" pitchFamily="18" charset="0"/>
                                        </a:rPr>
                                        <m:t>−</m:t>
                                      </m:r>
                                    </m:sup>
                                  </m:sSubSup>
                                  <m:r>
                                    <a:rPr lang="en-US" sz="1200" i="1">
                                      <a:latin typeface="Cambria Math" panose="02040503050406030204" pitchFamily="18" charset="0"/>
                                    </a:rPr>
                                    <m:t>−</m:t>
                                  </m:r>
                                  <m:sSup>
                                    <m:sSupPr>
                                      <m:ctrlPr>
                                        <a:rPr lang="en-US" sz="1200" i="1">
                                          <a:latin typeface="Cambria Math" panose="02040503050406030204" pitchFamily="18" charset="0"/>
                                        </a:rPr>
                                      </m:ctrlPr>
                                    </m:sSupPr>
                                    <m:e>
                                      <m:r>
                                        <a:rPr lang="en-US" sz="1200" i="1">
                                          <a:latin typeface="Cambria Math" panose="02040503050406030204" pitchFamily="18" charset="0"/>
                                        </a:rPr>
                                        <m:t>𝑝</m:t>
                                      </m:r>
                                    </m:e>
                                    <m:sup>
                                      <m:r>
                                        <a:rPr lang="en-US" sz="1200" i="1">
                                          <a:latin typeface="Cambria Math" panose="02040503050406030204" pitchFamily="18" charset="0"/>
                                        </a:rPr>
                                        <m:t>4</m:t>
                                      </m:r>
                                    </m:sup>
                                  </m:sSup>
                                </m:e>
                              </m:d>
                            </m:e>
                            <m:sup>
                              <m:r>
                                <a:rPr lang="en-US" sz="1200" i="1">
                                  <a:latin typeface="Cambria Math" panose="02040503050406030204" pitchFamily="18" charset="0"/>
                                </a:rPr>
                                <m:t>𝑇</m:t>
                              </m:r>
                            </m:sup>
                          </m:sSup>
                          <m:r>
                            <a:rPr lang="en-US" sz="1200" i="1">
                              <a:latin typeface="Cambria Math" panose="02040503050406030204" pitchFamily="18" charset="0"/>
                            </a:rPr>
                            <m:t>  0  0 0</m:t>
                          </m:r>
                          <m:sSup>
                            <m:sSupPr>
                              <m:ctrlPr>
                                <a:rPr lang="en-US" sz="1200" i="1">
                                  <a:latin typeface="Cambria Math" panose="02040503050406030204" pitchFamily="18" charset="0"/>
                                </a:rPr>
                              </m:ctrlPr>
                            </m:sSupPr>
                            <m:e>
                              <m:r>
                                <a:rPr lang="en-US" sz="1200" i="1">
                                  <a:latin typeface="Cambria Math" panose="02040503050406030204" pitchFamily="18" charset="0"/>
                                </a:rPr>
                                <m:t> 0 0−</m:t>
                              </m:r>
                              <m:d>
                                <m:dPr>
                                  <m:ctrlPr>
                                    <a:rPr lang="en-US" sz="1200" i="1">
                                      <a:latin typeface="Cambria Math" panose="02040503050406030204" pitchFamily="18" charset="0"/>
                                    </a:rPr>
                                  </m:ctrlPr>
                                </m:dPr>
                                <m:e>
                                  <m:sSubSup>
                                    <m:sSubSupPr>
                                      <m:ctrlPr>
                                        <a:rPr lang="en-US" sz="1200" i="1">
                                          <a:latin typeface="Cambria Math" panose="02040503050406030204" pitchFamily="18" charset="0"/>
                                        </a:rPr>
                                      </m:ctrlPr>
                                    </m:sSubSupPr>
                                    <m:e>
                                      <m:acc>
                                        <m:accPr>
                                          <m:chr m:val="̂"/>
                                          <m:ctrlPr>
                                            <a:rPr lang="en-US" sz="1200" i="1">
                                              <a:latin typeface="Cambria Math" panose="02040503050406030204" pitchFamily="18" charset="0"/>
                                            </a:rPr>
                                          </m:ctrlPr>
                                        </m:accPr>
                                        <m:e>
                                          <m:r>
                                            <a:rPr lang="en-US" sz="1200" i="1">
                                              <a:latin typeface="Cambria Math" panose="02040503050406030204" pitchFamily="18" charset="0"/>
                                            </a:rPr>
                                            <m:t>𝑝</m:t>
                                          </m:r>
                                        </m:e>
                                      </m:acc>
                                    </m:e>
                                    <m:sub>
                                      <m:r>
                                        <a:rPr lang="en-US" sz="1200" i="1">
                                          <a:latin typeface="Cambria Math" panose="02040503050406030204" pitchFamily="18" charset="0"/>
                                        </a:rPr>
                                        <m:t>𝑘</m:t>
                                      </m:r>
                                    </m:sub>
                                    <m:sup>
                                      <m:r>
                                        <a:rPr lang="en-US" sz="1200" i="1">
                                          <a:latin typeface="Cambria Math" panose="02040503050406030204" pitchFamily="18" charset="0"/>
                                        </a:rPr>
                                        <m:t>−</m:t>
                                      </m:r>
                                    </m:sup>
                                  </m:sSubSup>
                                  <m:r>
                                    <a:rPr lang="en-US" sz="1200" i="1">
                                      <a:latin typeface="Cambria Math" panose="02040503050406030204" pitchFamily="18" charset="0"/>
                                    </a:rPr>
                                    <m:t>−</m:t>
                                  </m:r>
                                  <m:sSup>
                                    <m:sSupPr>
                                      <m:ctrlPr>
                                        <a:rPr lang="en-US" sz="1200" i="1">
                                          <a:latin typeface="Cambria Math" panose="02040503050406030204" pitchFamily="18" charset="0"/>
                                        </a:rPr>
                                      </m:ctrlPr>
                                    </m:sSupPr>
                                    <m:e>
                                      <m:r>
                                        <a:rPr lang="en-US" sz="1200" i="1">
                                          <a:latin typeface="Cambria Math" panose="02040503050406030204" pitchFamily="18" charset="0"/>
                                        </a:rPr>
                                        <m:t>𝑝</m:t>
                                      </m:r>
                                    </m:e>
                                    <m:sup>
                                      <m:r>
                                        <a:rPr lang="en-US" sz="1200" i="1">
                                          <a:latin typeface="Cambria Math" panose="02040503050406030204" pitchFamily="18" charset="0"/>
                                        </a:rPr>
                                        <m:t>4</m:t>
                                      </m:r>
                                    </m:sup>
                                  </m:sSup>
                                </m:e>
                              </m:d>
                            </m:e>
                            <m:sup>
                              <m:r>
                                <a:rPr lang="en-US" sz="1200" i="1">
                                  <a:latin typeface="Cambria Math" panose="02040503050406030204" pitchFamily="18" charset="0"/>
                                </a:rPr>
                                <m:t>𝑇</m:t>
                              </m:r>
                            </m:sup>
                          </m:sSup>
                          <m:r>
                            <a:rPr lang="en-US" sz="1200" i="1">
                              <a:latin typeface="Cambria Math" panose="02040503050406030204" pitchFamily="18" charset="0"/>
                            </a:rPr>
                            <m:t> </m:t>
                          </m:r>
                        </m:e>
                      </m:d>
                    </m:oMath>
                  </m:oMathPara>
                </a14:m>
                <a:endParaRPr lang="en-US" sz="1200" dirty="0"/>
              </a:p>
            </p:txBody>
          </p:sp>
        </mc:Choice>
        <mc:Fallback>
          <p:sp>
            <p:nvSpPr>
              <p:cNvPr id="352" name="TextBox 351">
                <a:extLst>
                  <a:ext uri="{FF2B5EF4-FFF2-40B4-BE49-F238E27FC236}">
                    <a16:creationId xmlns:a16="http://schemas.microsoft.com/office/drawing/2014/main" id="{F435536F-2D23-45A5-9624-F77C34A14339}"/>
                  </a:ext>
                </a:extLst>
              </p:cNvPr>
              <p:cNvSpPr txBox="1">
                <a:spLocks noRot="1" noChangeAspect="1" noMove="1" noResize="1" noEditPoints="1" noAdjustHandles="1" noChangeArrowheads="1" noChangeShapeType="1" noTextEdit="1"/>
              </p:cNvSpPr>
              <p:nvPr/>
            </p:nvSpPr>
            <p:spPr>
              <a:xfrm>
                <a:off x="18416878" y="9392245"/>
                <a:ext cx="4311212" cy="580928"/>
              </a:xfrm>
              <a:prstGeom prst="rect">
                <a:avLst/>
              </a:prstGeom>
              <a:blipFill>
                <a:blip r:embed="rId52"/>
                <a:stretch>
                  <a:fillRect t="-2105"/>
                </a:stretch>
              </a:blipFill>
            </p:spPr>
            <p:txBody>
              <a:bodyPr/>
              <a:lstStyle/>
              <a:p>
                <a:r>
                  <a:rPr lang="en-CA">
                    <a:noFill/>
                  </a:rPr>
                  <a:t> </a:t>
                </a:r>
              </a:p>
            </p:txBody>
          </p:sp>
        </mc:Fallback>
      </mc:AlternateContent>
      <p:sp>
        <p:nvSpPr>
          <p:cNvPr id="353" name="Right Brace 352">
            <a:extLst>
              <a:ext uri="{FF2B5EF4-FFF2-40B4-BE49-F238E27FC236}">
                <a16:creationId xmlns:a16="http://schemas.microsoft.com/office/drawing/2014/main" id="{B0EEBED2-A2C7-4B44-93BB-86B83EB9D1C7}"/>
              </a:ext>
            </a:extLst>
          </p:cNvPr>
          <p:cNvSpPr/>
          <p:nvPr/>
        </p:nvSpPr>
        <p:spPr>
          <a:xfrm flipH="1">
            <a:off x="18795983" y="7271502"/>
            <a:ext cx="418277" cy="2445340"/>
          </a:xfrm>
          <a:prstGeom prst="rightBrace">
            <a:avLst/>
          </a:prstGeom>
          <a:ln w="9525">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1100"/>
          </a:p>
        </p:txBody>
      </p:sp>
      <p:sp>
        <p:nvSpPr>
          <p:cNvPr id="354" name="Rectangle 353">
            <a:extLst>
              <a:ext uri="{FF2B5EF4-FFF2-40B4-BE49-F238E27FC236}">
                <a16:creationId xmlns:a16="http://schemas.microsoft.com/office/drawing/2014/main" id="{2EDD507E-4527-4364-A36D-37EC917A8CD1}"/>
              </a:ext>
            </a:extLst>
          </p:cNvPr>
          <p:cNvSpPr/>
          <p:nvPr/>
        </p:nvSpPr>
        <p:spPr>
          <a:xfrm>
            <a:off x="19164427" y="7242465"/>
            <a:ext cx="4007828" cy="307777"/>
          </a:xfrm>
          <a:prstGeom prst="rect">
            <a:avLst/>
          </a:prstGeom>
        </p:spPr>
        <p:txBody>
          <a:bodyPr wrap="square">
            <a:spAutoFit/>
          </a:bodyPr>
          <a:lstStyle/>
          <a:p>
            <a:r>
              <a:rPr lang="en-US" sz="1400" dirty="0">
                <a:latin typeface="MS Reference Sans Serif" panose="020B0604030504040204" pitchFamily="34" charset="0"/>
              </a:rPr>
              <a:t>anchor 1</a:t>
            </a:r>
          </a:p>
        </p:txBody>
      </p:sp>
      <p:sp>
        <p:nvSpPr>
          <p:cNvPr id="355" name="Rectangle 354">
            <a:extLst>
              <a:ext uri="{FF2B5EF4-FFF2-40B4-BE49-F238E27FC236}">
                <a16:creationId xmlns:a16="http://schemas.microsoft.com/office/drawing/2014/main" id="{1B7B13F6-F2BF-49F4-B6E2-18B112B82C72}"/>
              </a:ext>
            </a:extLst>
          </p:cNvPr>
          <p:cNvSpPr/>
          <p:nvPr/>
        </p:nvSpPr>
        <p:spPr>
          <a:xfrm>
            <a:off x="19163912" y="7879063"/>
            <a:ext cx="4007828" cy="307777"/>
          </a:xfrm>
          <a:prstGeom prst="rect">
            <a:avLst/>
          </a:prstGeom>
        </p:spPr>
        <p:txBody>
          <a:bodyPr wrap="square">
            <a:spAutoFit/>
          </a:bodyPr>
          <a:lstStyle/>
          <a:p>
            <a:r>
              <a:rPr lang="en-US" sz="1400" dirty="0">
                <a:latin typeface="MS Reference Sans Serif" panose="020B0604030504040204" pitchFamily="34" charset="0"/>
              </a:rPr>
              <a:t>anchor 2</a:t>
            </a:r>
          </a:p>
        </p:txBody>
      </p:sp>
      <p:sp>
        <p:nvSpPr>
          <p:cNvPr id="356" name="Rectangle 355">
            <a:extLst>
              <a:ext uri="{FF2B5EF4-FFF2-40B4-BE49-F238E27FC236}">
                <a16:creationId xmlns:a16="http://schemas.microsoft.com/office/drawing/2014/main" id="{F57437B8-2770-496D-A033-CC8A22FB6261}"/>
              </a:ext>
            </a:extLst>
          </p:cNvPr>
          <p:cNvSpPr/>
          <p:nvPr/>
        </p:nvSpPr>
        <p:spPr>
          <a:xfrm>
            <a:off x="19163912" y="8560815"/>
            <a:ext cx="4007828" cy="307777"/>
          </a:xfrm>
          <a:prstGeom prst="rect">
            <a:avLst/>
          </a:prstGeom>
        </p:spPr>
        <p:txBody>
          <a:bodyPr wrap="square">
            <a:spAutoFit/>
          </a:bodyPr>
          <a:lstStyle/>
          <a:p>
            <a:r>
              <a:rPr lang="en-US" sz="1400" dirty="0">
                <a:latin typeface="MS Reference Sans Serif" panose="020B0604030504040204" pitchFamily="34" charset="0"/>
              </a:rPr>
              <a:t>anchor 3</a:t>
            </a:r>
          </a:p>
        </p:txBody>
      </p:sp>
      <p:sp>
        <p:nvSpPr>
          <p:cNvPr id="357" name="Rectangle 356">
            <a:extLst>
              <a:ext uri="{FF2B5EF4-FFF2-40B4-BE49-F238E27FC236}">
                <a16:creationId xmlns:a16="http://schemas.microsoft.com/office/drawing/2014/main" id="{FAA000D0-AF22-4EBE-9730-FCCB21315302}"/>
              </a:ext>
            </a:extLst>
          </p:cNvPr>
          <p:cNvSpPr/>
          <p:nvPr/>
        </p:nvSpPr>
        <p:spPr>
          <a:xfrm>
            <a:off x="19163912" y="9162544"/>
            <a:ext cx="4007828" cy="307777"/>
          </a:xfrm>
          <a:prstGeom prst="rect">
            <a:avLst/>
          </a:prstGeom>
        </p:spPr>
        <p:txBody>
          <a:bodyPr wrap="square">
            <a:spAutoFit/>
          </a:bodyPr>
          <a:lstStyle/>
          <a:p>
            <a:r>
              <a:rPr lang="en-US" sz="1400" dirty="0">
                <a:latin typeface="MS Reference Sans Serif" panose="020B0604030504040204" pitchFamily="34" charset="0"/>
              </a:rPr>
              <a:t>anchor 4</a:t>
            </a:r>
          </a:p>
        </p:txBody>
      </p:sp>
      <mc:AlternateContent xmlns:mc="http://schemas.openxmlformats.org/markup-compatibility/2006">
        <mc:Choice xmlns:a14="http://schemas.microsoft.com/office/drawing/2010/main" Requires="a14">
          <p:sp>
            <p:nvSpPr>
              <p:cNvPr id="359" name="Rectangle 358">
                <a:extLst>
                  <a:ext uri="{FF2B5EF4-FFF2-40B4-BE49-F238E27FC236}">
                    <a16:creationId xmlns:a16="http://schemas.microsoft.com/office/drawing/2014/main" id="{99C3600E-BBE0-4F42-8D43-4F47C0DFAE33}"/>
                  </a:ext>
                </a:extLst>
              </p:cNvPr>
              <p:cNvSpPr/>
              <p:nvPr/>
            </p:nvSpPr>
            <p:spPr>
              <a:xfrm>
                <a:off x="18291955" y="8345127"/>
                <a:ext cx="558294" cy="4574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𝐻</m:t>
                          </m:r>
                        </m:e>
                        <m:sub>
                          <m:r>
                            <a:rPr lang="en-US" sz="1200" i="1">
                              <a:latin typeface="Cambria Math" panose="02040503050406030204" pitchFamily="18" charset="0"/>
                            </a:rPr>
                            <m:t>𝑘</m:t>
                          </m:r>
                        </m:sub>
                      </m:sSub>
                      <m:r>
                        <a:rPr lang="en-US" sz="1200" i="1">
                          <a:latin typeface="Cambria Math" panose="02040503050406030204" pitchFamily="18" charset="0"/>
                        </a:rPr>
                        <m:t>=</m:t>
                      </m:r>
                    </m:oMath>
                  </m:oMathPara>
                </a14:m>
                <a:endParaRPr lang="en-US" sz="1200" dirty="0"/>
              </a:p>
            </p:txBody>
          </p:sp>
        </mc:Choice>
        <mc:Fallback>
          <p:sp>
            <p:nvSpPr>
              <p:cNvPr id="359" name="Rectangle 358">
                <a:extLst>
                  <a:ext uri="{FF2B5EF4-FFF2-40B4-BE49-F238E27FC236}">
                    <a16:creationId xmlns:a16="http://schemas.microsoft.com/office/drawing/2014/main" id="{99C3600E-BBE0-4F42-8D43-4F47C0DFAE33}"/>
                  </a:ext>
                </a:extLst>
              </p:cNvPr>
              <p:cNvSpPr>
                <a:spLocks noRot="1" noChangeAspect="1" noMove="1" noResize="1" noEditPoints="1" noAdjustHandles="1" noChangeArrowheads="1" noChangeShapeType="1" noTextEdit="1"/>
              </p:cNvSpPr>
              <p:nvPr/>
            </p:nvSpPr>
            <p:spPr>
              <a:xfrm>
                <a:off x="18291955" y="8345127"/>
                <a:ext cx="558294" cy="457433"/>
              </a:xfrm>
              <a:prstGeom prst="rect">
                <a:avLst/>
              </a:prstGeom>
              <a:blipFill>
                <a:blip r:embed="rId53"/>
                <a:stretch>
                  <a:fillRect/>
                </a:stretch>
              </a:blipFill>
            </p:spPr>
            <p:txBody>
              <a:bodyPr/>
              <a:lstStyle/>
              <a:p>
                <a:r>
                  <a:rPr lang="en-CA">
                    <a:noFill/>
                  </a:rPr>
                  <a:t> </a:t>
                </a:r>
              </a:p>
            </p:txBody>
          </p:sp>
        </mc:Fallback>
      </mc:AlternateContent>
      <p:sp>
        <p:nvSpPr>
          <p:cNvPr id="360" name="Text Box 15">
            <a:extLst>
              <a:ext uri="{FF2B5EF4-FFF2-40B4-BE49-F238E27FC236}">
                <a16:creationId xmlns:a16="http://schemas.microsoft.com/office/drawing/2014/main" id="{D52E0040-02BE-4993-88D7-81B0BEE6259E}"/>
              </a:ext>
            </a:extLst>
          </p:cNvPr>
          <p:cNvSpPr txBox="1">
            <a:spLocks noChangeArrowheads="1"/>
          </p:cNvSpPr>
          <p:nvPr/>
        </p:nvSpPr>
        <p:spPr bwMode="auto">
          <a:xfrm>
            <a:off x="18332091" y="10155072"/>
            <a:ext cx="9144704" cy="4436934"/>
          </a:xfrm>
          <a:prstGeom prst="rect">
            <a:avLst/>
          </a:prstGeom>
          <a:solidFill>
            <a:schemeClr val="bg1"/>
          </a:solidFill>
          <a:ln w="12700">
            <a:solidFill>
              <a:schemeClr val="hlink"/>
            </a:solidFill>
            <a:miter lim="800000"/>
            <a:headEnd/>
            <a:tailEnd/>
          </a:ln>
        </p:spPr>
        <p:txBody>
          <a:bodyPr lIns="154266" tIns="102845" rIns="154266" bIns="102845"/>
          <a:lstStyle/>
          <a:p>
            <a:pPr indent="-276814">
              <a:spcBef>
                <a:spcPts val="599"/>
              </a:spcBef>
              <a:spcAft>
                <a:spcPts val="599"/>
              </a:spcAft>
            </a:pPr>
            <a:r>
              <a:rPr lang="en-US" sz="2800" b="1" dirty="0">
                <a:solidFill>
                  <a:srgbClr val="FF8000"/>
                </a:solidFill>
              </a:rPr>
              <a:t> Results of Range Only SLAM</a:t>
            </a:r>
          </a:p>
          <a:p>
            <a:pPr indent="-276814">
              <a:spcBef>
                <a:spcPts val="599"/>
              </a:spcBef>
              <a:spcAft>
                <a:spcPts val="599"/>
              </a:spcAft>
            </a:pPr>
            <a:endParaRPr lang="en-US" sz="2800" b="1" dirty="0">
              <a:solidFill>
                <a:srgbClr val="FF8000"/>
              </a:solidFill>
            </a:endParaRPr>
          </a:p>
          <a:p>
            <a:pPr indent="-276814">
              <a:spcBef>
                <a:spcPts val="599"/>
              </a:spcBef>
              <a:spcAft>
                <a:spcPts val="599"/>
              </a:spcAft>
            </a:pPr>
            <a:endParaRPr lang="en-US" sz="2800" b="1" dirty="0">
              <a:solidFill>
                <a:srgbClr val="FF8000"/>
              </a:solidFill>
            </a:endParaRPr>
          </a:p>
        </p:txBody>
      </p:sp>
      <p:sp>
        <p:nvSpPr>
          <p:cNvPr id="361" name="Rectangle 360">
            <a:extLst>
              <a:ext uri="{FF2B5EF4-FFF2-40B4-BE49-F238E27FC236}">
                <a16:creationId xmlns:a16="http://schemas.microsoft.com/office/drawing/2014/main" id="{82E218D2-FB83-4AD7-BFDD-6A745F25D7E6}"/>
              </a:ext>
            </a:extLst>
          </p:cNvPr>
          <p:cNvSpPr/>
          <p:nvPr/>
        </p:nvSpPr>
        <p:spPr>
          <a:xfrm>
            <a:off x="22235659" y="7321390"/>
            <a:ext cx="1150908" cy="369332"/>
          </a:xfrm>
          <a:prstGeom prst="rect">
            <a:avLst/>
          </a:prstGeom>
        </p:spPr>
        <p:txBody>
          <a:bodyPr wrap="square">
            <a:spAutoFit/>
          </a:bodyPr>
          <a:lstStyle/>
          <a:p>
            <a:r>
              <a:rPr lang="en-US" dirty="0">
                <a:latin typeface="+mj-lt"/>
              </a:rPr>
              <a:t>Prediction</a:t>
            </a:r>
          </a:p>
        </p:txBody>
      </p:sp>
      <mc:AlternateContent xmlns:mc="http://schemas.openxmlformats.org/markup-compatibility/2006">
        <mc:Choice xmlns:a14="http://schemas.microsoft.com/office/drawing/2010/main" Requires="a14">
          <p:sp>
            <p:nvSpPr>
              <p:cNvPr id="362" name="TextBox 361">
                <a:extLst>
                  <a:ext uri="{FF2B5EF4-FFF2-40B4-BE49-F238E27FC236}">
                    <a16:creationId xmlns:a16="http://schemas.microsoft.com/office/drawing/2014/main" id="{002586D4-3666-42CF-AA6B-398749237F3E}"/>
                  </a:ext>
                </a:extLst>
              </p:cNvPr>
              <p:cNvSpPr txBox="1"/>
              <p:nvPr/>
            </p:nvSpPr>
            <p:spPr>
              <a:xfrm>
                <a:off x="22235658" y="7846847"/>
                <a:ext cx="123398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𝐴</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r>
                            <a:rPr lang="en-US" i="1">
                              <a:latin typeface="Cambria Math" panose="02040503050406030204" pitchFamily="18" charset="0"/>
                            </a:rPr>
                            <m:t>−1</m:t>
                          </m:r>
                        </m:sub>
                      </m:sSub>
                    </m:oMath>
                  </m:oMathPara>
                </a14:m>
                <a:endParaRPr lang="en-US" dirty="0"/>
              </a:p>
            </p:txBody>
          </p:sp>
        </mc:Choice>
        <mc:Fallback>
          <p:sp>
            <p:nvSpPr>
              <p:cNvPr id="362" name="TextBox 361">
                <a:extLst>
                  <a:ext uri="{FF2B5EF4-FFF2-40B4-BE49-F238E27FC236}">
                    <a16:creationId xmlns:a16="http://schemas.microsoft.com/office/drawing/2014/main" id="{002586D4-3666-42CF-AA6B-398749237F3E}"/>
                  </a:ext>
                </a:extLst>
              </p:cNvPr>
              <p:cNvSpPr txBox="1">
                <a:spLocks noRot="1" noChangeAspect="1" noMove="1" noResize="1" noEditPoints="1" noAdjustHandles="1" noChangeArrowheads="1" noChangeShapeType="1" noTextEdit="1"/>
              </p:cNvSpPr>
              <p:nvPr/>
            </p:nvSpPr>
            <p:spPr>
              <a:xfrm>
                <a:off x="22235658" y="7846847"/>
                <a:ext cx="1233982" cy="276999"/>
              </a:xfrm>
              <a:prstGeom prst="rect">
                <a:avLst/>
              </a:prstGeom>
              <a:blipFill>
                <a:blip r:embed="rId54"/>
                <a:stretch>
                  <a:fillRect l="-1485" t="-10870" r="-990" b="-19565"/>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63" name="TextBox 362">
                <a:extLst>
                  <a:ext uri="{FF2B5EF4-FFF2-40B4-BE49-F238E27FC236}">
                    <a16:creationId xmlns:a16="http://schemas.microsoft.com/office/drawing/2014/main" id="{4351E2B7-EFBF-4DF1-B376-87F9F8ED7EFA}"/>
                  </a:ext>
                </a:extLst>
              </p:cNvPr>
              <p:cNvSpPr txBox="1"/>
              <p:nvPr/>
            </p:nvSpPr>
            <p:spPr>
              <a:xfrm>
                <a:off x="22235659" y="8279969"/>
                <a:ext cx="1946903" cy="2808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𝑘</m:t>
                          </m:r>
                          <m:r>
                            <a:rPr lang="en-US" i="1">
                              <a:latin typeface="Cambria Math" panose="02040503050406030204" pitchFamily="18" charset="0"/>
                            </a:rPr>
                            <m:t>−1</m:t>
                          </m:r>
                        </m:sub>
                      </m:sSub>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𝑄</m:t>
                      </m:r>
                    </m:oMath>
                  </m:oMathPara>
                </a14:m>
                <a:endParaRPr lang="en-US" dirty="0"/>
              </a:p>
            </p:txBody>
          </p:sp>
        </mc:Choice>
        <mc:Fallback>
          <p:sp>
            <p:nvSpPr>
              <p:cNvPr id="363" name="TextBox 362">
                <a:extLst>
                  <a:ext uri="{FF2B5EF4-FFF2-40B4-BE49-F238E27FC236}">
                    <a16:creationId xmlns:a16="http://schemas.microsoft.com/office/drawing/2014/main" id="{4351E2B7-EFBF-4DF1-B376-87F9F8ED7EFA}"/>
                  </a:ext>
                </a:extLst>
              </p:cNvPr>
              <p:cNvSpPr txBox="1">
                <a:spLocks noRot="1" noChangeAspect="1" noMove="1" noResize="1" noEditPoints="1" noAdjustHandles="1" noChangeArrowheads="1" noChangeShapeType="1" noTextEdit="1"/>
              </p:cNvSpPr>
              <p:nvPr/>
            </p:nvSpPr>
            <p:spPr>
              <a:xfrm>
                <a:off x="22235659" y="8279969"/>
                <a:ext cx="1946903" cy="280846"/>
              </a:xfrm>
              <a:prstGeom prst="rect">
                <a:avLst/>
              </a:prstGeom>
              <a:blipFill>
                <a:blip r:embed="rId55"/>
                <a:stretch>
                  <a:fillRect l="-1567" r="-2194" b="-30435"/>
                </a:stretch>
              </a:blipFill>
            </p:spPr>
            <p:txBody>
              <a:bodyPr/>
              <a:lstStyle/>
              <a:p>
                <a:r>
                  <a:rPr lang="en-CA">
                    <a:noFill/>
                  </a:rPr>
                  <a:t> </a:t>
                </a:r>
              </a:p>
            </p:txBody>
          </p:sp>
        </mc:Fallback>
      </mc:AlternateContent>
      <p:sp>
        <p:nvSpPr>
          <p:cNvPr id="364" name="Rectangle 363">
            <a:extLst>
              <a:ext uri="{FF2B5EF4-FFF2-40B4-BE49-F238E27FC236}">
                <a16:creationId xmlns:a16="http://schemas.microsoft.com/office/drawing/2014/main" id="{384FCD6D-E5C9-497A-9109-62CD1A825E02}"/>
              </a:ext>
            </a:extLst>
          </p:cNvPr>
          <p:cNvSpPr/>
          <p:nvPr/>
        </p:nvSpPr>
        <p:spPr>
          <a:xfrm>
            <a:off x="24583530" y="7302629"/>
            <a:ext cx="1165216" cy="366254"/>
          </a:xfrm>
          <a:prstGeom prst="rect">
            <a:avLst/>
          </a:prstGeom>
        </p:spPr>
        <p:txBody>
          <a:bodyPr wrap="square">
            <a:spAutoFit/>
          </a:bodyPr>
          <a:lstStyle/>
          <a:p>
            <a:r>
              <a:rPr lang="en-US" dirty="0">
                <a:latin typeface="+mj-lt"/>
              </a:rPr>
              <a:t>Correction</a:t>
            </a:r>
          </a:p>
        </p:txBody>
      </p:sp>
      <mc:AlternateContent xmlns:mc="http://schemas.openxmlformats.org/markup-compatibility/2006">
        <mc:Choice xmlns:a14="http://schemas.microsoft.com/office/drawing/2010/main" Requires="a14">
          <p:sp>
            <p:nvSpPr>
              <p:cNvPr id="365" name="TextBox 364">
                <a:extLst>
                  <a:ext uri="{FF2B5EF4-FFF2-40B4-BE49-F238E27FC236}">
                    <a16:creationId xmlns:a16="http://schemas.microsoft.com/office/drawing/2014/main" id="{81FB9496-1536-4100-9C0A-D3414A36B76D}"/>
                  </a:ext>
                </a:extLst>
              </p:cNvPr>
              <p:cNvSpPr txBox="1"/>
              <p:nvPr/>
            </p:nvSpPr>
            <p:spPr>
              <a:xfrm>
                <a:off x="24583530" y="7784720"/>
                <a:ext cx="1650120" cy="2964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𝑑</m:t>
                              </m:r>
                            </m:e>
                          </m:acc>
                        </m:e>
                        <m:sub>
                          <m:r>
                            <a:rPr lang="en-US" i="1">
                              <a:latin typeface="Cambria Math" panose="02040503050406030204" pitchFamily="18" charset="0"/>
                            </a:rPr>
                            <m:t>𝑘</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𝑎</m:t>
                              </m:r>
                            </m:sup>
                          </m:sSup>
                        </m:e>
                      </m:d>
                    </m:oMath>
                  </m:oMathPara>
                </a14:m>
                <a:endParaRPr lang="en-US" dirty="0"/>
              </a:p>
            </p:txBody>
          </p:sp>
        </mc:Choice>
        <mc:Fallback>
          <p:sp>
            <p:nvSpPr>
              <p:cNvPr id="365" name="TextBox 364">
                <a:extLst>
                  <a:ext uri="{FF2B5EF4-FFF2-40B4-BE49-F238E27FC236}">
                    <a16:creationId xmlns:a16="http://schemas.microsoft.com/office/drawing/2014/main" id="{81FB9496-1536-4100-9C0A-D3414A36B76D}"/>
                  </a:ext>
                </a:extLst>
              </p:cNvPr>
              <p:cNvSpPr txBox="1">
                <a:spLocks noRot="1" noChangeAspect="1" noMove="1" noResize="1" noEditPoints="1" noAdjustHandles="1" noChangeArrowheads="1" noChangeShapeType="1" noTextEdit="1"/>
              </p:cNvSpPr>
              <p:nvPr/>
            </p:nvSpPr>
            <p:spPr>
              <a:xfrm>
                <a:off x="24583530" y="7784720"/>
                <a:ext cx="1650120" cy="296491"/>
              </a:xfrm>
              <a:prstGeom prst="rect">
                <a:avLst/>
              </a:prstGeom>
              <a:blipFill>
                <a:blip r:embed="rId56"/>
                <a:stretch>
                  <a:fillRect l="-2222" t="-18367" b="-24490"/>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67" name="TextBox 366">
                <a:extLst>
                  <a:ext uri="{FF2B5EF4-FFF2-40B4-BE49-F238E27FC236}">
                    <a16:creationId xmlns:a16="http://schemas.microsoft.com/office/drawing/2014/main" id="{DEF261CF-78CF-4FAB-9350-0EC24A09F3E7}"/>
                  </a:ext>
                </a:extLst>
              </p:cNvPr>
              <p:cNvSpPr txBox="1"/>
              <p:nvPr/>
            </p:nvSpPr>
            <p:spPr>
              <a:xfrm>
                <a:off x="24561722" y="8825166"/>
                <a:ext cx="2481947" cy="3141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𝑘</m:t>
                          </m:r>
                        </m:sub>
                      </m:sSub>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𝑑</m:t>
                                  </m:r>
                                </m:e>
                              </m:acc>
                            </m:e>
                            <m:sub>
                              <m:r>
                                <a:rPr lang="en-US" i="1">
                                  <a:latin typeface="Cambria Math" panose="02040503050406030204" pitchFamily="18" charset="0"/>
                                </a:rPr>
                                <m:t>𝑘</m:t>
                              </m:r>
                            </m:sub>
                          </m:sSub>
                        </m:e>
                      </m:d>
                    </m:oMath>
                  </m:oMathPara>
                </a14:m>
                <a:endParaRPr lang="en-US" dirty="0"/>
              </a:p>
            </p:txBody>
          </p:sp>
        </mc:Choice>
        <mc:Fallback>
          <p:sp>
            <p:nvSpPr>
              <p:cNvPr id="367" name="TextBox 366">
                <a:extLst>
                  <a:ext uri="{FF2B5EF4-FFF2-40B4-BE49-F238E27FC236}">
                    <a16:creationId xmlns:a16="http://schemas.microsoft.com/office/drawing/2014/main" id="{DEF261CF-78CF-4FAB-9350-0EC24A09F3E7}"/>
                  </a:ext>
                </a:extLst>
              </p:cNvPr>
              <p:cNvSpPr txBox="1">
                <a:spLocks noRot="1" noChangeAspect="1" noMove="1" noResize="1" noEditPoints="1" noAdjustHandles="1" noChangeArrowheads="1" noChangeShapeType="1" noTextEdit="1"/>
              </p:cNvSpPr>
              <p:nvPr/>
            </p:nvSpPr>
            <p:spPr>
              <a:xfrm>
                <a:off x="24561722" y="8825166"/>
                <a:ext cx="2481947" cy="314189"/>
              </a:xfrm>
              <a:prstGeom prst="rect">
                <a:avLst/>
              </a:prstGeom>
              <a:blipFill>
                <a:blip r:embed="rId57"/>
                <a:stretch>
                  <a:fillRect t="-19608" b="-11765"/>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68" name="TextBox 367">
                <a:extLst>
                  <a:ext uri="{FF2B5EF4-FFF2-40B4-BE49-F238E27FC236}">
                    <a16:creationId xmlns:a16="http://schemas.microsoft.com/office/drawing/2014/main" id="{165EE523-E081-4845-971A-BE62F736A2C3}"/>
                  </a:ext>
                </a:extLst>
              </p:cNvPr>
              <p:cNvSpPr txBox="1"/>
              <p:nvPr/>
            </p:nvSpPr>
            <p:spPr>
              <a:xfrm>
                <a:off x="24561722" y="9254527"/>
                <a:ext cx="197410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𝑘</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𝐼</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e>
                      </m:d>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oMath>
                  </m:oMathPara>
                </a14:m>
                <a:endParaRPr lang="en-US" dirty="0"/>
              </a:p>
            </p:txBody>
          </p:sp>
        </mc:Choice>
        <mc:Fallback>
          <p:sp>
            <p:nvSpPr>
              <p:cNvPr id="368" name="TextBox 367">
                <a:extLst>
                  <a:ext uri="{FF2B5EF4-FFF2-40B4-BE49-F238E27FC236}">
                    <a16:creationId xmlns:a16="http://schemas.microsoft.com/office/drawing/2014/main" id="{165EE523-E081-4845-971A-BE62F736A2C3}"/>
                  </a:ext>
                </a:extLst>
              </p:cNvPr>
              <p:cNvSpPr txBox="1">
                <a:spLocks noRot="1" noChangeAspect="1" noMove="1" noResize="1" noEditPoints="1" noAdjustHandles="1" noChangeArrowheads="1" noChangeShapeType="1" noTextEdit="1"/>
              </p:cNvSpPr>
              <p:nvPr/>
            </p:nvSpPr>
            <p:spPr>
              <a:xfrm>
                <a:off x="24561722" y="9254527"/>
                <a:ext cx="1974100" cy="276999"/>
              </a:xfrm>
              <a:prstGeom prst="rect">
                <a:avLst/>
              </a:prstGeom>
              <a:blipFill>
                <a:blip r:embed="rId58"/>
                <a:stretch>
                  <a:fillRect l="-1235" b="-19565"/>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69" name="TextBox 368">
                <a:extLst>
                  <a:ext uri="{FF2B5EF4-FFF2-40B4-BE49-F238E27FC236}">
                    <a16:creationId xmlns:a16="http://schemas.microsoft.com/office/drawing/2014/main" id="{255506B5-A44F-4131-BC5A-3D464339236B}"/>
                  </a:ext>
                </a:extLst>
              </p:cNvPr>
              <p:cNvSpPr txBox="1"/>
              <p:nvPr/>
            </p:nvSpPr>
            <p:spPr>
              <a:xfrm>
                <a:off x="24547159" y="8293896"/>
                <a:ext cx="2915038" cy="36676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a:rPr lang="en-US" i="1">
                              <a:latin typeface="Cambria Math" panose="02040503050406030204" pitchFamily="18" charset="0"/>
                            </a:rPr>
                            <m:t>𝐻</m:t>
                          </m:r>
                        </m:e>
                        <m:sub>
                          <m:r>
                            <a:rPr lang="en-US" i="1">
                              <a:latin typeface="Cambria Math" panose="02040503050406030204" pitchFamily="18" charset="0"/>
                            </a:rPr>
                            <m:t>𝑘</m:t>
                          </m:r>
                        </m:sub>
                        <m:sup>
                          <m:r>
                            <a:rPr lang="en-US" i="1">
                              <a:latin typeface="Cambria Math" panose="02040503050406030204" pitchFamily="18" charset="0"/>
                            </a:rPr>
                            <m:t>𝑇</m:t>
                          </m:r>
                        </m:sup>
                      </m:sSubSup>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a:rPr lang="en-US" i="1">
                                      <a:latin typeface="Cambria Math" panose="02040503050406030204" pitchFamily="18" charset="0"/>
                                    </a:rPr>
                                    <m:t>𝐻</m:t>
                                  </m:r>
                                </m:e>
                                <m:sub>
                                  <m:r>
                                    <a:rPr lang="en-US" i="1">
                                      <a:latin typeface="Cambria Math" panose="02040503050406030204" pitchFamily="18" charset="0"/>
                                    </a:rPr>
                                    <m:t>𝑘</m:t>
                                  </m:r>
                                </m:sub>
                                <m:sup>
                                  <m:r>
                                    <a:rPr lang="en-US" i="1">
                                      <a:latin typeface="Cambria Math" panose="02040503050406030204" pitchFamily="18" charset="0"/>
                                    </a:rPr>
                                    <m:t>𝑇</m:t>
                                  </m:r>
                                </m:sup>
                              </m:sSubSup>
                              <m:r>
                                <a:rPr lang="en-US" i="1">
                                  <a:latin typeface="Cambria Math" panose="02040503050406030204" pitchFamily="18" charset="0"/>
                                </a:rPr>
                                <m:t>+</m:t>
                              </m:r>
                              <m:r>
                                <a:rPr lang="en-US" i="1">
                                  <a:latin typeface="Cambria Math" panose="02040503050406030204" pitchFamily="18" charset="0"/>
                                </a:rPr>
                                <m:t>𝑅</m:t>
                              </m:r>
                            </m:e>
                          </m:d>
                        </m:e>
                        <m:sup>
                          <m:r>
                            <a:rPr lang="en-US" i="1">
                              <a:latin typeface="Cambria Math" panose="02040503050406030204" pitchFamily="18" charset="0"/>
                            </a:rPr>
                            <m:t>−1</m:t>
                          </m:r>
                        </m:sup>
                      </m:sSup>
                    </m:oMath>
                  </m:oMathPara>
                </a14:m>
                <a:endParaRPr lang="en-US" dirty="0"/>
              </a:p>
            </p:txBody>
          </p:sp>
        </mc:Choice>
        <mc:Fallback>
          <p:sp>
            <p:nvSpPr>
              <p:cNvPr id="369" name="TextBox 368">
                <a:extLst>
                  <a:ext uri="{FF2B5EF4-FFF2-40B4-BE49-F238E27FC236}">
                    <a16:creationId xmlns:a16="http://schemas.microsoft.com/office/drawing/2014/main" id="{255506B5-A44F-4131-BC5A-3D464339236B}"/>
                  </a:ext>
                </a:extLst>
              </p:cNvPr>
              <p:cNvSpPr txBox="1">
                <a:spLocks noRot="1" noChangeAspect="1" noMove="1" noResize="1" noEditPoints="1" noAdjustHandles="1" noChangeArrowheads="1" noChangeShapeType="1" noTextEdit="1"/>
              </p:cNvSpPr>
              <p:nvPr/>
            </p:nvSpPr>
            <p:spPr>
              <a:xfrm>
                <a:off x="24547159" y="8293896"/>
                <a:ext cx="2915038" cy="366767"/>
              </a:xfrm>
              <a:prstGeom prst="rect">
                <a:avLst/>
              </a:prstGeom>
              <a:blipFill>
                <a:blip r:embed="rId59"/>
                <a:stretch>
                  <a:fillRect l="-628" b="-8333"/>
                </a:stretch>
              </a:blipFill>
            </p:spPr>
            <p:txBody>
              <a:bodyPr/>
              <a:lstStyle/>
              <a:p>
                <a:r>
                  <a:rPr lang="en-CA">
                    <a:noFill/>
                  </a:rPr>
                  <a:t> </a:t>
                </a:r>
              </a:p>
            </p:txBody>
          </p:sp>
        </mc:Fallback>
      </mc:AlternateContent>
      <p:sp>
        <p:nvSpPr>
          <p:cNvPr id="14364" name="Rectangle 14363">
            <a:extLst>
              <a:ext uri="{FF2B5EF4-FFF2-40B4-BE49-F238E27FC236}">
                <a16:creationId xmlns:a16="http://schemas.microsoft.com/office/drawing/2014/main" id="{9280FB73-9537-498D-BA1E-C9B399167B1A}"/>
              </a:ext>
            </a:extLst>
          </p:cNvPr>
          <p:cNvSpPr/>
          <p:nvPr/>
        </p:nvSpPr>
        <p:spPr>
          <a:xfrm>
            <a:off x="22139768" y="7260806"/>
            <a:ext cx="5273944" cy="253618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nvGrpSpPr>
          <p:cNvPr id="14367" name="Group 14366">
            <a:extLst>
              <a:ext uri="{FF2B5EF4-FFF2-40B4-BE49-F238E27FC236}">
                <a16:creationId xmlns:a16="http://schemas.microsoft.com/office/drawing/2014/main" id="{A72208E6-5A64-4AB1-A525-2BD6586BC16C}"/>
              </a:ext>
            </a:extLst>
          </p:cNvPr>
          <p:cNvGrpSpPr/>
          <p:nvPr/>
        </p:nvGrpSpPr>
        <p:grpSpPr>
          <a:xfrm>
            <a:off x="23036602" y="10894316"/>
            <a:ext cx="4975379" cy="3467643"/>
            <a:chOff x="22886127" y="10625606"/>
            <a:chExt cx="4975379" cy="3736353"/>
          </a:xfrm>
        </p:grpSpPr>
        <p:grpSp>
          <p:nvGrpSpPr>
            <p:cNvPr id="14366" name="Group 14365">
              <a:extLst>
                <a:ext uri="{FF2B5EF4-FFF2-40B4-BE49-F238E27FC236}">
                  <a16:creationId xmlns:a16="http://schemas.microsoft.com/office/drawing/2014/main" id="{2FC2C6DF-6FE7-4110-98A7-A781D07CAB10}"/>
                </a:ext>
              </a:extLst>
            </p:cNvPr>
            <p:cNvGrpSpPr/>
            <p:nvPr/>
          </p:nvGrpSpPr>
          <p:grpSpPr>
            <a:xfrm>
              <a:off x="22886127" y="10845172"/>
              <a:ext cx="4423954" cy="3424454"/>
              <a:chOff x="22886127" y="10845172"/>
              <a:chExt cx="4423954" cy="3424454"/>
            </a:xfrm>
          </p:grpSpPr>
          <p:pic>
            <p:nvPicPr>
              <p:cNvPr id="379" name="그림 3">
                <a:extLst>
                  <a:ext uri="{FF2B5EF4-FFF2-40B4-BE49-F238E27FC236}">
                    <a16:creationId xmlns:a16="http://schemas.microsoft.com/office/drawing/2014/main" id="{65EDA8D2-E467-4ABD-A45E-FF0D84CC49E6}"/>
                  </a:ext>
                </a:extLst>
              </p:cNvPr>
              <p:cNvPicPr>
                <a:picLocks noChangeAspect="1"/>
              </p:cNvPicPr>
              <p:nvPr/>
            </p:nvPicPr>
            <p:blipFill rotWithShape="1">
              <a:blip r:embed="rId60">
                <a:extLst>
                  <a:ext uri="{28A0092B-C50C-407E-A947-70E740481C1C}">
                    <a14:useLocalDpi xmlns:a14="http://schemas.microsoft.com/office/drawing/2010/main" val="0"/>
                  </a:ext>
                </a:extLst>
              </a:blip>
              <a:srcRect r="6751"/>
              <a:stretch/>
            </p:blipFill>
            <p:spPr>
              <a:xfrm>
                <a:off x="22886127" y="10845172"/>
                <a:ext cx="4423954" cy="3424454"/>
              </a:xfrm>
              <a:prstGeom prst="rect">
                <a:avLst/>
              </a:prstGeom>
            </p:spPr>
          </p:pic>
          <mc:AlternateContent xmlns:mc="http://schemas.openxmlformats.org/markup-compatibility/2006">
            <mc:Choice xmlns:a14="http://schemas.microsoft.com/office/drawing/2010/main" Requires="a14">
              <p:sp>
                <p:nvSpPr>
                  <p:cNvPr id="380" name="TextBox 379">
                    <a:extLst>
                      <a:ext uri="{FF2B5EF4-FFF2-40B4-BE49-F238E27FC236}">
                        <a16:creationId xmlns:a16="http://schemas.microsoft.com/office/drawing/2014/main" id="{47AFC184-E195-4FF6-86FC-D529F70C7D26}"/>
                      </a:ext>
                    </a:extLst>
                  </p:cNvPr>
                  <p:cNvSpPr txBox="1"/>
                  <p:nvPr/>
                </p:nvSpPr>
                <p:spPr>
                  <a:xfrm>
                    <a:off x="22916775" y="12719129"/>
                    <a:ext cx="289296" cy="230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𝑝</m:t>
                              </m:r>
                              <m:r>
                                <a:rPr lang="en-US" b="0" i="1" smtClean="0">
                                  <a:latin typeface="Cambria Math" panose="02040503050406030204" pitchFamily="18" charset="0"/>
                                </a:rPr>
                                <m:t>_</m:t>
                              </m:r>
                              <m:r>
                                <a:rPr lang="en-US" b="0" i="1" smtClean="0">
                                  <a:latin typeface="Cambria Math" panose="02040503050406030204" pitchFamily="18" charset="0"/>
                                </a:rPr>
                                <m:t>𝑎</m:t>
                              </m:r>
                              <m:r>
                                <a:rPr lang="en-US" b="0" i="1" smtClean="0">
                                  <a:latin typeface="Cambria Math" panose="02040503050406030204" pitchFamily="18" charset="0"/>
                                </a:rPr>
                                <m:t>4</m:t>
                              </m:r>
                            </m:sub>
                          </m:sSub>
                        </m:oMath>
                      </m:oMathPara>
                    </a14:m>
                    <a:endParaRPr lang="en-US" dirty="0"/>
                  </a:p>
                </p:txBody>
              </p:sp>
            </mc:Choice>
            <mc:Fallback>
              <p:sp>
                <p:nvSpPr>
                  <p:cNvPr id="380" name="TextBox 379">
                    <a:extLst>
                      <a:ext uri="{FF2B5EF4-FFF2-40B4-BE49-F238E27FC236}">
                        <a16:creationId xmlns:a16="http://schemas.microsoft.com/office/drawing/2014/main" id="{47AFC184-E195-4FF6-86FC-D529F70C7D26}"/>
                      </a:ext>
                    </a:extLst>
                  </p:cNvPr>
                  <p:cNvSpPr txBox="1">
                    <a:spLocks noRot="1" noChangeAspect="1" noMove="1" noResize="1" noEditPoints="1" noAdjustHandles="1" noChangeArrowheads="1" noChangeShapeType="1" noTextEdit="1"/>
                  </p:cNvSpPr>
                  <p:nvPr/>
                </p:nvSpPr>
                <p:spPr>
                  <a:xfrm>
                    <a:off x="22916775" y="12719129"/>
                    <a:ext cx="289296" cy="230106"/>
                  </a:xfrm>
                  <a:prstGeom prst="rect">
                    <a:avLst/>
                  </a:prstGeom>
                  <a:blipFill>
                    <a:blip r:embed="rId61"/>
                    <a:stretch>
                      <a:fillRect l="-21277" r="-89362" b="-62857"/>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81" name="TextBox 380">
                    <a:extLst>
                      <a:ext uri="{FF2B5EF4-FFF2-40B4-BE49-F238E27FC236}">
                        <a16:creationId xmlns:a16="http://schemas.microsoft.com/office/drawing/2014/main" id="{D27170F1-2FDE-454B-BCDA-1A480C3FD6D5}"/>
                      </a:ext>
                    </a:extLst>
                  </p:cNvPr>
                  <p:cNvSpPr txBox="1"/>
                  <p:nvPr/>
                </p:nvSpPr>
                <p:spPr>
                  <a:xfrm>
                    <a:off x="22916775" y="13452866"/>
                    <a:ext cx="289296" cy="230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m:t>
                              </m:r>
                              <m:r>
                                <a:rPr lang="en-US" b="0" i="1" smtClean="0">
                                  <a:latin typeface="Cambria Math" panose="02040503050406030204" pitchFamily="18" charset="0"/>
                                </a:rPr>
                                <m:t>_</m:t>
                              </m:r>
                              <m:r>
                                <a:rPr lang="en-US" b="0" i="1" smtClean="0">
                                  <a:latin typeface="Cambria Math" panose="02040503050406030204" pitchFamily="18" charset="0"/>
                                </a:rPr>
                                <m:t>𝑎</m:t>
                              </m:r>
                              <m:r>
                                <a:rPr lang="en-US" b="0" i="1" smtClean="0">
                                  <a:latin typeface="Cambria Math" panose="02040503050406030204" pitchFamily="18" charset="0"/>
                                </a:rPr>
                                <m:t>4</m:t>
                              </m:r>
                            </m:sub>
                          </m:sSub>
                        </m:oMath>
                      </m:oMathPara>
                    </a14:m>
                    <a:endParaRPr lang="en-US" dirty="0"/>
                  </a:p>
                </p:txBody>
              </p:sp>
            </mc:Choice>
            <mc:Fallback>
              <p:sp>
                <p:nvSpPr>
                  <p:cNvPr id="381" name="TextBox 380">
                    <a:extLst>
                      <a:ext uri="{FF2B5EF4-FFF2-40B4-BE49-F238E27FC236}">
                        <a16:creationId xmlns:a16="http://schemas.microsoft.com/office/drawing/2014/main" id="{D27170F1-2FDE-454B-BCDA-1A480C3FD6D5}"/>
                      </a:ext>
                    </a:extLst>
                  </p:cNvPr>
                  <p:cNvSpPr txBox="1">
                    <a:spLocks noRot="1" noChangeAspect="1" noMove="1" noResize="1" noEditPoints="1" noAdjustHandles="1" noChangeArrowheads="1" noChangeShapeType="1" noTextEdit="1"/>
                  </p:cNvSpPr>
                  <p:nvPr/>
                </p:nvSpPr>
                <p:spPr>
                  <a:xfrm>
                    <a:off x="22916775" y="13452866"/>
                    <a:ext cx="289296" cy="230106"/>
                  </a:xfrm>
                  <a:prstGeom prst="rect">
                    <a:avLst/>
                  </a:prstGeom>
                  <a:blipFill>
                    <a:blip r:embed="rId62"/>
                    <a:stretch>
                      <a:fillRect l="-29787" r="-89362" b="-62857"/>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82" name="TextBox 381">
                    <a:extLst>
                      <a:ext uri="{FF2B5EF4-FFF2-40B4-BE49-F238E27FC236}">
                        <a16:creationId xmlns:a16="http://schemas.microsoft.com/office/drawing/2014/main" id="{0D9DD26A-6CDF-40F6-921C-B5AC2C03C6EC}"/>
                      </a:ext>
                    </a:extLst>
                  </p:cNvPr>
                  <p:cNvSpPr txBox="1"/>
                  <p:nvPr/>
                </p:nvSpPr>
                <p:spPr>
                  <a:xfrm>
                    <a:off x="22916775" y="11224287"/>
                    <a:ext cx="289296" cy="230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𝑝</m:t>
                              </m:r>
                              <m:r>
                                <a:rPr lang="en-US" b="0" i="1" smtClean="0">
                                  <a:latin typeface="Cambria Math" panose="02040503050406030204" pitchFamily="18" charset="0"/>
                                </a:rPr>
                                <m:t>_</m:t>
                              </m:r>
                              <m:r>
                                <a:rPr lang="en-US" b="0" i="1" smtClean="0">
                                  <a:latin typeface="Cambria Math" panose="02040503050406030204" pitchFamily="18" charset="0"/>
                                </a:rPr>
                                <m:t>𝑎</m:t>
                              </m:r>
                              <m:r>
                                <a:rPr lang="en-US" b="0" i="1" smtClean="0">
                                  <a:latin typeface="Cambria Math" panose="02040503050406030204" pitchFamily="18" charset="0"/>
                                </a:rPr>
                                <m:t>2</m:t>
                              </m:r>
                            </m:sub>
                          </m:sSub>
                        </m:oMath>
                      </m:oMathPara>
                    </a14:m>
                    <a:endParaRPr lang="en-US" dirty="0"/>
                  </a:p>
                </p:txBody>
              </p:sp>
            </mc:Choice>
            <mc:Fallback>
              <p:sp>
                <p:nvSpPr>
                  <p:cNvPr id="382" name="TextBox 381">
                    <a:extLst>
                      <a:ext uri="{FF2B5EF4-FFF2-40B4-BE49-F238E27FC236}">
                        <a16:creationId xmlns:a16="http://schemas.microsoft.com/office/drawing/2014/main" id="{0D9DD26A-6CDF-40F6-921C-B5AC2C03C6EC}"/>
                      </a:ext>
                    </a:extLst>
                  </p:cNvPr>
                  <p:cNvSpPr txBox="1">
                    <a:spLocks noRot="1" noChangeAspect="1" noMove="1" noResize="1" noEditPoints="1" noAdjustHandles="1" noChangeArrowheads="1" noChangeShapeType="1" noTextEdit="1"/>
                  </p:cNvSpPr>
                  <p:nvPr/>
                </p:nvSpPr>
                <p:spPr>
                  <a:xfrm>
                    <a:off x="22916775" y="11224287"/>
                    <a:ext cx="289296" cy="230106"/>
                  </a:xfrm>
                  <a:prstGeom prst="rect">
                    <a:avLst/>
                  </a:prstGeom>
                  <a:blipFill>
                    <a:blip r:embed="rId63"/>
                    <a:stretch>
                      <a:fillRect l="-21277" r="-89362" b="-65714"/>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83" name="TextBox 382">
                    <a:extLst>
                      <a:ext uri="{FF2B5EF4-FFF2-40B4-BE49-F238E27FC236}">
                        <a16:creationId xmlns:a16="http://schemas.microsoft.com/office/drawing/2014/main" id="{20B8A3FC-BA68-4A0D-9733-E3E1A224C4AB}"/>
                      </a:ext>
                    </a:extLst>
                  </p:cNvPr>
                  <p:cNvSpPr txBox="1"/>
                  <p:nvPr/>
                </p:nvSpPr>
                <p:spPr>
                  <a:xfrm>
                    <a:off x="22916775" y="11958024"/>
                    <a:ext cx="289296" cy="230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m:t>
                              </m:r>
                              <m:r>
                                <a:rPr lang="en-US" b="0" i="1" smtClean="0">
                                  <a:latin typeface="Cambria Math" panose="02040503050406030204" pitchFamily="18" charset="0"/>
                                </a:rPr>
                                <m:t>_</m:t>
                              </m:r>
                              <m:r>
                                <a:rPr lang="en-US" b="0" i="1" smtClean="0">
                                  <a:latin typeface="Cambria Math" panose="02040503050406030204" pitchFamily="18" charset="0"/>
                                </a:rPr>
                                <m:t>𝑎</m:t>
                              </m:r>
                              <m:r>
                                <a:rPr lang="en-US" b="0" i="1" smtClean="0">
                                  <a:latin typeface="Cambria Math" panose="02040503050406030204" pitchFamily="18" charset="0"/>
                                </a:rPr>
                                <m:t>2</m:t>
                              </m:r>
                            </m:sub>
                          </m:sSub>
                        </m:oMath>
                      </m:oMathPara>
                    </a14:m>
                    <a:endParaRPr lang="en-US" dirty="0"/>
                  </a:p>
                </p:txBody>
              </p:sp>
            </mc:Choice>
            <mc:Fallback>
              <p:sp>
                <p:nvSpPr>
                  <p:cNvPr id="383" name="TextBox 382">
                    <a:extLst>
                      <a:ext uri="{FF2B5EF4-FFF2-40B4-BE49-F238E27FC236}">
                        <a16:creationId xmlns:a16="http://schemas.microsoft.com/office/drawing/2014/main" id="{20B8A3FC-BA68-4A0D-9733-E3E1A224C4AB}"/>
                      </a:ext>
                    </a:extLst>
                  </p:cNvPr>
                  <p:cNvSpPr txBox="1">
                    <a:spLocks noRot="1" noChangeAspect="1" noMove="1" noResize="1" noEditPoints="1" noAdjustHandles="1" noChangeArrowheads="1" noChangeShapeType="1" noTextEdit="1"/>
                  </p:cNvSpPr>
                  <p:nvPr/>
                </p:nvSpPr>
                <p:spPr>
                  <a:xfrm>
                    <a:off x="22916775" y="11958024"/>
                    <a:ext cx="289296" cy="230106"/>
                  </a:xfrm>
                  <a:prstGeom prst="rect">
                    <a:avLst/>
                  </a:prstGeom>
                  <a:blipFill>
                    <a:blip r:embed="rId64"/>
                    <a:stretch>
                      <a:fillRect l="-29787" r="-89362" b="-62857"/>
                    </a:stretch>
                  </a:blipFill>
                </p:spPr>
                <p:txBody>
                  <a:bodyPr/>
                  <a:lstStyle/>
                  <a:p>
                    <a:r>
                      <a:rPr lang="en-CA">
                        <a:noFill/>
                      </a:rPr>
                      <a:t> </a:t>
                    </a:r>
                  </a:p>
                </p:txBody>
              </p:sp>
            </mc:Fallback>
          </mc:AlternateContent>
        </p:grpSp>
        <p:cxnSp>
          <p:nvCxnSpPr>
            <p:cNvPr id="388" name="Straight Connector 387">
              <a:extLst>
                <a:ext uri="{FF2B5EF4-FFF2-40B4-BE49-F238E27FC236}">
                  <a16:creationId xmlns:a16="http://schemas.microsoft.com/office/drawing/2014/main" id="{94E15CE3-E0C2-414F-9B3A-9D3B45F3AD03}"/>
                </a:ext>
              </a:extLst>
            </p:cNvPr>
            <p:cNvCxnSpPr/>
            <p:nvPr/>
          </p:nvCxnSpPr>
          <p:spPr>
            <a:xfrm>
              <a:off x="25207199" y="14282183"/>
              <a:ext cx="528895" cy="0"/>
            </a:xfrm>
            <a:prstGeom prst="line">
              <a:avLst/>
            </a:prstGeom>
            <a:ln w="6350">
              <a:solidFill>
                <a:srgbClr val="C24E2E"/>
              </a:solidFill>
              <a:prstDash val="dash"/>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5D5EA0A1-A07F-4AD4-B266-86A7DBEACC17}"/>
                </a:ext>
              </a:extLst>
            </p:cNvPr>
            <p:cNvCxnSpPr/>
            <p:nvPr/>
          </p:nvCxnSpPr>
          <p:spPr>
            <a:xfrm>
              <a:off x="23051122" y="14269626"/>
              <a:ext cx="52889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90" name="TextBox 389">
              <a:extLst>
                <a:ext uri="{FF2B5EF4-FFF2-40B4-BE49-F238E27FC236}">
                  <a16:creationId xmlns:a16="http://schemas.microsoft.com/office/drawing/2014/main" id="{A69F71C7-1E73-4CCE-B367-9BAA721C8274}"/>
                </a:ext>
              </a:extLst>
            </p:cNvPr>
            <p:cNvSpPr txBox="1"/>
            <p:nvPr/>
          </p:nvSpPr>
          <p:spPr>
            <a:xfrm>
              <a:off x="23622369" y="14177293"/>
              <a:ext cx="1979152" cy="184666"/>
            </a:xfrm>
            <a:prstGeom prst="rect">
              <a:avLst/>
            </a:prstGeom>
            <a:noFill/>
          </p:spPr>
          <p:txBody>
            <a:bodyPr wrap="square" lIns="0" tIns="0" rIns="0" bIns="0" rtlCol="0">
              <a:spAutoFit/>
            </a:bodyPr>
            <a:lstStyle/>
            <a:p>
              <a:r>
                <a:rPr lang="en-US" altLang="ko-KR" sz="1200" dirty="0">
                  <a:latin typeface="MS Reference Sans Serif" panose="020B0604030504040204" pitchFamily="34" charset="0"/>
                </a:rPr>
                <a:t>Ground truth value</a:t>
              </a:r>
            </a:p>
          </p:txBody>
        </p:sp>
        <p:sp>
          <p:nvSpPr>
            <p:cNvPr id="391" name="TextBox 390">
              <a:extLst>
                <a:ext uri="{FF2B5EF4-FFF2-40B4-BE49-F238E27FC236}">
                  <a16:creationId xmlns:a16="http://schemas.microsoft.com/office/drawing/2014/main" id="{96A2E9F1-257B-44A6-AC04-83636966D384}"/>
                </a:ext>
              </a:extLst>
            </p:cNvPr>
            <p:cNvSpPr txBox="1"/>
            <p:nvPr/>
          </p:nvSpPr>
          <p:spPr>
            <a:xfrm>
              <a:off x="25832781" y="14163576"/>
              <a:ext cx="1979152" cy="184666"/>
            </a:xfrm>
            <a:prstGeom prst="rect">
              <a:avLst/>
            </a:prstGeom>
            <a:noFill/>
          </p:spPr>
          <p:txBody>
            <a:bodyPr wrap="square" lIns="0" tIns="0" rIns="0" bIns="0" rtlCol="0">
              <a:spAutoFit/>
            </a:bodyPr>
            <a:lstStyle/>
            <a:p>
              <a:r>
                <a:rPr lang="en-US" altLang="ko-KR" sz="1200" dirty="0">
                  <a:latin typeface="MS Reference Sans Serif" panose="020B0604030504040204" pitchFamily="34" charset="0"/>
                </a:rPr>
                <a:t>Estimated value</a:t>
              </a:r>
            </a:p>
          </p:txBody>
        </p:sp>
        <mc:AlternateContent xmlns:mc="http://schemas.openxmlformats.org/markup-compatibility/2006">
          <mc:Choice xmlns:a14="http://schemas.microsoft.com/office/drawing/2010/main" Requires="a14">
            <p:sp>
              <p:nvSpPr>
                <p:cNvPr id="373" name="TextBox 372">
                  <a:extLst>
                    <a:ext uri="{FF2B5EF4-FFF2-40B4-BE49-F238E27FC236}">
                      <a16:creationId xmlns:a16="http://schemas.microsoft.com/office/drawing/2014/main" id="{67F98BD4-A62E-40CA-9A50-BF056AB8AF59}"/>
                    </a:ext>
                  </a:extLst>
                </p:cNvPr>
                <p:cNvSpPr txBox="1"/>
                <p:nvPr/>
              </p:nvSpPr>
              <p:spPr>
                <a:xfrm>
                  <a:off x="22975323" y="10625606"/>
                  <a:ext cx="4886183" cy="265201"/>
                </a:xfrm>
                <a:prstGeom prst="rect">
                  <a:avLst/>
                </a:prstGeom>
                <a:noFill/>
              </p:spPr>
              <p:txBody>
                <a:bodyPr wrap="square" lIns="0" tIns="0" rIns="0" bIns="0" rtlCol="0">
                  <a:spAutoFit/>
                </a:bodyPr>
                <a:lstStyle/>
                <a:p>
                  <a14:m>
                    <m:oMath xmlns:m="http://schemas.openxmlformats.org/officeDocument/2006/math">
                      <m:sSub>
                        <m:sSubPr>
                          <m:ctrlPr>
                            <a:rPr lang="en-US" altLang="ko-KR" sz="1600" i="1" smtClean="0">
                              <a:latin typeface="Cambria Math" panose="02040503050406030204" pitchFamily="18" charset="0"/>
                            </a:rPr>
                          </m:ctrlPr>
                        </m:sSubPr>
                        <m:e>
                          <m:r>
                            <a:rPr lang="en-US" altLang="ko-KR" sz="1600" i="1">
                              <a:latin typeface="Cambria Math" panose="02040503050406030204" pitchFamily="18" charset="0"/>
                            </a:rPr>
                            <m:t>𝑥</m:t>
                          </m:r>
                        </m:e>
                        <m:sub>
                          <m:r>
                            <a:rPr lang="en-US" altLang="ko-KR" sz="1600" i="1">
                              <a:latin typeface="Cambria Math" panose="02040503050406030204" pitchFamily="18" charset="0"/>
                            </a:rPr>
                            <m:t>𝑝</m:t>
                          </m:r>
                          <m:r>
                            <a:rPr lang="en-US" altLang="ko-KR" sz="1600" i="1">
                              <a:latin typeface="Cambria Math" panose="02040503050406030204" pitchFamily="18" charset="0"/>
                            </a:rPr>
                            <m:t>_</m:t>
                          </m:r>
                          <m:r>
                            <a:rPr lang="en-US" altLang="ko-KR" sz="1600" i="1">
                              <a:latin typeface="Cambria Math" panose="02040503050406030204" pitchFamily="18" charset="0"/>
                            </a:rPr>
                            <m:t>𝑎</m:t>
                          </m:r>
                          <m:r>
                            <a:rPr lang="en-US" altLang="ko-KR" sz="1600" i="1">
                              <a:latin typeface="Cambria Math" panose="02040503050406030204" pitchFamily="18" charset="0"/>
                            </a:rPr>
                            <m:t>2</m:t>
                          </m:r>
                        </m:sub>
                      </m:sSub>
                    </m:oMath>
                  </a14:m>
                  <a:r>
                    <a:rPr lang="en-US" altLang="ko-KR" sz="1600" dirty="0">
                      <a:latin typeface="MS Reference Sans Serif" panose="020B0604030504040204" pitchFamily="34" charset="0"/>
                    </a:rPr>
                    <a:t>,</a:t>
                  </a:r>
                  <a:r>
                    <a:rPr lang="en-US" altLang="ko-KR" sz="1600" dirty="0"/>
                    <a:t> </a:t>
                  </a:r>
                  <a14:m>
                    <m:oMath xmlns:m="http://schemas.openxmlformats.org/officeDocument/2006/math">
                      <m:sSub>
                        <m:sSubPr>
                          <m:ctrlPr>
                            <a:rPr lang="en-US" altLang="ko-KR" sz="1600" i="1">
                              <a:latin typeface="Cambria Math" panose="02040503050406030204" pitchFamily="18" charset="0"/>
                            </a:rPr>
                          </m:ctrlPr>
                        </m:sSubPr>
                        <m:e>
                          <m:r>
                            <a:rPr lang="en-US" altLang="ko-KR" sz="1600" b="0" i="1" smtClean="0">
                              <a:latin typeface="Cambria Math" panose="02040503050406030204" pitchFamily="18" charset="0"/>
                            </a:rPr>
                            <m:t>𝑦</m:t>
                          </m:r>
                        </m:e>
                        <m:sub>
                          <m:r>
                            <a:rPr lang="en-US" altLang="ko-KR" sz="1600" i="1">
                              <a:latin typeface="Cambria Math" panose="02040503050406030204" pitchFamily="18" charset="0"/>
                            </a:rPr>
                            <m:t>𝑝</m:t>
                          </m:r>
                          <m:r>
                            <a:rPr lang="en-US" altLang="ko-KR" sz="1600" i="1">
                              <a:latin typeface="Cambria Math" panose="02040503050406030204" pitchFamily="18" charset="0"/>
                            </a:rPr>
                            <m:t>_</m:t>
                          </m:r>
                          <m:r>
                            <a:rPr lang="en-US" altLang="ko-KR" sz="1600" i="1">
                              <a:latin typeface="Cambria Math" panose="02040503050406030204" pitchFamily="18" charset="0"/>
                            </a:rPr>
                            <m:t>𝑎</m:t>
                          </m:r>
                          <m:r>
                            <a:rPr lang="en-US" altLang="ko-KR" sz="1600" i="1">
                              <a:latin typeface="Cambria Math" panose="02040503050406030204" pitchFamily="18" charset="0"/>
                            </a:rPr>
                            <m:t>2</m:t>
                          </m:r>
                        </m:sub>
                      </m:sSub>
                    </m:oMath>
                  </a14:m>
                  <a:r>
                    <a:rPr lang="en-US" altLang="ko-KR" sz="1600" dirty="0">
                      <a:latin typeface="MS Reference Sans Serif" panose="020B0604030504040204" pitchFamily="34" charset="0"/>
                    </a:rPr>
                    <a:t>,</a:t>
                  </a:r>
                  <a:r>
                    <a:rPr lang="en-US" altLang="ko-KR" sz="1600" dirty="0"/>
                    <a:t> </a:t>
                  </a:r>
                  <a14:m>
                    <m:oMath xmlns:m="http://schemas.openxmlformats.org/officeDocument/2006/math">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𝑥</m:t>
                          </m:r>
                        </m:e>
                        <m:sub>
                          <m:r>
                            <a:rPr lang="en-US" altLang="ko-KR" sz="1600" i="1">
                              <a:latin typeface="Cambria Math" panose="02040503050406030204" pitchFamily="18" charset="0"/>
                            </a:rPr>
                            <m:t>𝑝</m:t>
                          </m:r>
                          <m:r>
                            <a:rPr lang="en-US" altLang="ko-KR" sz="1600" i="1">
                              <a:latin typeface="Cambria Math" panose="02040503050406030204" pitchFamily="18" charset="0"/>
                            </a:rPr>
                            <m:t>_</m:t>
                          </m:r>
                          <m:r>
                            <a:rPr lang="en-US" altLang="ko-KR" sz="1600" i="1">
                              <a:latin typeface="Cambria Math" panose="02040503050406030204" pitchFamily="18" charset="0"/>
                            </a:rPr>
                            <m:t>𝑎</m:t>
                          </m:r>
                          <m:r>
                            <a:rPr lang="en-US" altLang="ko-KR" sz="1600" b="0" i="1" smtClean="0">
                              <a:latin typeface="Cambria Math" panose="02040503050406030204" pitchFamily="18" charset="0"/>
                            </a:rPr>
                            <m:t>4</m:t>
                          </m:r>
                        </m:sub>
                      </m:sSub>
                    </m:oMath>
                  </a14:m>
                  <a:r>
                    <a:rPr lang="en-US" altLang="ko-KR" sz="1600" dirty="0">
                      <a:latin typeface="MS Reference Sans Serif" panose="020B0604030504040204" pitchFamily="34" charset="0"/>
                    </a:rPr>
                    <a:t>,</a:t>
                  </a:r>
                  <a:r>
                    <a:rPr lang="en-US" altLang="ko-KR" sz="1600" dirty="0"/>
                    <a:t> </a:t>
                  </a:r>
                  <a14:m>
                    <m:oMath xmlns:m="http://schemas.openxmlformats.org/officeDocument/2006/math">
                      <m:sSub>
                        <m:sSubPr>
                          <m:ctrlPr>
                            <a:rPr lang="en-US" altLang="ko-KR" sz="1600" i="1">
                              <a:latin typeface="Cambria Math" panose="02040503050406030204" pitchFamily="18" charset="0"/>
                            </a:rPr>
                          </m:ctrlPr>
                        </m:sSubPr>
                        <m:e>
                          <m:r>
                            <a:rPr lang="en-US" altLang="ko-KR" sz="1600" b="0" i="1" smtClean="0">
                              <a:latin typeface="Cambria Math" panose="02040503050406030204" pitchFamily="18" charset="0"/>
                            </a:rPr>
                            <m:t>𝑦</m:t>
                          </m:r>
                        </m:e>
                        <m:sub>
                          <m:r>
                            <a:rPr lang="en-US" altLang="ko-KR" sz="1600" i="1">
                              <a:latin typeface="Cambria Math" panose="02040503050406030204" pitchFamily="18" charset="0"/>
                            </a:rPr>
                            <m:t>𝑝</m:t>
                          </m:r>
                          <m:r>
                            <a:rPr lang="en-US" altLang="ko-KR" sz="1600" i="1">
                              <a:latin typeface="Cambria Math" panose="02040503050406030204" pitchFamily="18" charset="0"/>
                            </a:rPr>
                            <m:t>_</m:t>
                          </m:r>
                          <m:r>
                            <a:rPr lang="en-US" altLang="ko-KR" sz="1600" i="1">
                              <a:latin typeface="Cambria Math" panose="02040503050406030204" pitchFamily="18" charset="0"/>
                            </a:rPr>
                            <m:t>𝑎</m:t>
                          </m:r>
                          <m:r>
                            <a:rPr lang="en-US" altLang="ko-KR" sz="1600" b="0" i="1" smtClean="0">
                              <a:latin typeface="Cambria Math" panose="02040503050406030204" pitchFamily="18" charset="0"/>
                            </a:rPr>
                            <m:t>4</m:t>
                          </m:r>
                        </m:sub>
                      </m:sSub>
                    </m:oMath>
                  </a14:m>
                  <a:r>
                    <a:rPr lang="en-US" altLang="ko-KR" sz="1600" dirty="0">
                      <a:latin typeface="MS Reference Sans Serif" panose="020B0604030504040204" pitchFamily="34" charset="0"/>
                    </a:rPr>
                    <a:t>: Anchor coordinates</a:t>
                  </a:r>
                </a:p>
              </p:txBody>
            </p:sp>
          </mc:Choice>
          <mc:Fallback>
            <p:sp>
              <p:nvSpPr>
                <p:cNvPr id="373" name="TextBox 372">
                  <a:extLst>
                    <a:ext uri="{FF2B5EF4-FFF2-40B4-BE49-F238E27FC236}">
                      <a16:creationId xmlns:a16="http://schemas.microsoft.com/office/drawing/2014/main" id="{67F98BD4-A62E-40CA-9A50-BF056AB8AF59}"/>
                    </a:ext>
                  </a:extLst>
                </p:cNvPr>
                <p:cNvSpPr txBox="1">
                  <a:spLocks noRot="1" noChangeAspect="1" noMove="1" noResize="1" noEditPoints="1" noAdjustHandles="1" noChangeArrowheads="1" noChangeShapeType="1" noTextEdit="1"/>
                </p:cNvSpPr>
                <p:nvPr/>
              </p:nvSpPr>
              <p:spPr>
                <a:xfrm>
                  <a:off x="22975323" y="10625606"/>
                  <a:ext cx="4886183" cy="265201"/>
                </a:xfrm>
                <a:prstGeom prst="rect">
                  <a:avLst/>
                </a:prstGeom>
                <a:blipFill>
                  <a:blip r:embed="rId65"/>
                  <a:stretch>
                    <a:fillRect l="-1124" t="-26829" b="-46341"/>
                  </a:stretch>
                </a:blipFill>
              </p:spPr>
              <p:txBody>
                <a:bodyPr/>
                <a:lstStyle/>
                <a:p>
                  <a:r>
                    <a:rPr lang="en-CA">
                      <a:noFill/>
                    </a:rPr>
                    <a:t> </a:t>
                  </a:r>
                </a:p>
              </p:txBody>
            </p:sp>
          </mc:Fallback>
        </mc:AlternateContent>
      </p:grpSp>
      <p:pic>
        <p:nvPicPr>
          <p:cNvPr id="32" name="Picture 31">
            <a:extLst>
              <a:ext uri="{FF2B5EF4-FFF2-40B4-BE49-F238E27FC236}">
                <a16:creationId xmlns:a16="http://schemas.microsoft.com/office/drawing/2014/main" id="{6468D5E3-AF6C-4DBC-B0D8-4CD457BC44AC}"/>
              </a:ext>
            </a:extLst>
          </p:cNvPr>
          <p:cNvPicPr>
            <a:picLocks noChangeAspect="1"/>
          </p:cNvPicPr>
          <p:nvPr/>
        </p:nvPicPr>
        <p:blipFill>
          <a:blip r:embed="rId66"/>
          <a:stretch>
            <a:fillRect/>
          </a:stretch>
        </p:blipFill>
        <p:spPr>
          <a:xfrm>
            <a:off x="18556996" y="11059007"/>
            <a:ext cx="2109704" cy="1561254"/>
          </a:xfrm>
          <a:prstGeom prst="rect">
            <a:avLst/>
          </a:prstGeom>
          <a:ln w="6350">
            <a:solidFill>
              <a:schemeClr val="tx1"/>
            </a:solidFill>
          </a:ln>
        </p:spPr>
      </p:pic>
      <p:pic>
        <p:nvPicPr>
          <p:cNvPr id="33" name="Picture 32">
            <a:extLst>
              <a:ext uri="{FF2B5EF4-FFF2-40B4-BE49-F238E27FC236}">
                <a16:creationId xmlns:a16="http://schemas.microsoft.com/office/drawing/2014/main" id="{B472B219-3391-454A-A77F-1CC754D15276}"/>
              </a:ext>
            </a:extLst>
          </p:cNvPr>
          <p:cNvPicPr>
            <a:picLocks noChangeAspect="1"/>
          </p:cNvPicPr>
          <p:nvPr/>
        </p:nvPicPr>
        <p:blipFill>
          <a:blip r:embed="rId67"/>
          <a:stretch>
            <a:fillRect/>
          </a:stretch>
        </p:blipFill>
        <p:spPr>
          <a:xfrm>
            <a:off x="20791189" y="11059007"/>
            <a:ext cx="2149144" cy="1562667"/>
          </a:xfrm>
          <a:prstGeom prst="rect">
            <a:avLst/>
          </a:prstGeom>
          <a:ln w="6350">
            <a:solidFill>
              <a:schemeClr val="tx1"/>
            </a:solidFill>
          </a:ln>
        </p:spPr>
      </p:pic>
      <p:pic>
        <p:nvPicPr>
          <p:cNvPr id="34" name="Picture 33">
            <a:extLst>
              <a:ext uri="{FF2B5EF4-FFF2-40B4-BE49-F238E27FC236}">
                <a16:creationId xmlns:a16="http://schemas.microsoft.com/office/drawing/2014/main" id="{7A1FBE69-71AF-4DA0-9FF9-BCC855931E2B}"/>
              </a:ext>
            </a:extLst>
          </p:cNvPr>
          <p:cNvPicPr>
            <a:picLocks noChangeAspect="1"/>
          </p:cNvPicPr>
          <p:nvPr/>
        </p:nvPicPr>
        <p:blipFill>
          <a:blip r:embed="rId68"/>
          <a:stretch>
            <a:fillRect/>
          </a:stretch>
        </p:blipFill>
        <p:spPr>
          <a:xfrm>
            <a:off x="18549473" y="12815044"/>
            <a:ext cx="2117227" cy="1576893"/>
          </a:xfrm>
          <a:prstGeom prst="rect">
            <a:avLst/>
          </a:prstGeom>
          <a:ln w="6350">
            <a:solidFill>
              <a:schemeClr val="tx1"/>
            </a:solidFill>
          </a:ln>
        </p:spPr>
      </p:pic>
      <p:pic>
        <p:nvPicPr>
          <p:cNvPr id="35" name="Picture 34">
            <a:extLst>
              <a:ext uri="{FF2B5EF4-FFF2-40B4-BE49-F238E27FC236}">
                <a16:creationId xmlns:a16="http://schemas.microsoft.com/office/drawing/2014/main" id="{837ECD32-5112-4A41-B6D8-D8735440F92D}"/>
              </a:ext>
            </a:extLst>
          </p:cNvPr>
          <p:cNvPicPr>
            <a:picLocks noChangeAspect="1"/>
          </p:cNvPicPr>
          <p:nvPr/>
        </p:nvPicPr>
        <p:blipFill>
          <a:blip r:embed="rId69"/>
          <a:stretch>
            <a:fillRect/>
          </a:stretch>
        </p:blipFill>
        <p:spPr>
          <a:xfrm>
            <a:off x="20801699" y="12811544"/>
            <a:ext cx="2120842" cy="1580393"/>
          </a:xfrm>
          <a:prstGeom prst="rect">
            <a:avLst/>
          </a:prstGeom>
          <a:ln w="6350">
            <a:solidFill>
              <a:schemeClr val="tx1"/>
            </a:solidFill>
          </a:ln>
        </p:spPr>
      </p:pic>
      <p:cxnSp>
        <p:nvCxnSpPr>
          <p:cNvPr id="37" name="Straight Arrow Connector 36">
            <a:extLst>
              <a:ext uri="{FF2B5EF4-FFF2-40B4-BE49-F238E27FC236}">
                <a16:creationId xmlns:a16="http://schemas.microsoft.com/office/drawing/2014/main" id="{6D32867B-7F5C-4BAB-A9D6-F0091FE74521}"/>
              </a:ext>
            </a:extLst>
          </p:cNvPr>
          <p:cNvCxnSpPr>
            <a:cxnSpLocks/>
          </p:cNvCxnSpPr>
          <p:nvPr/>
        </p:nvCxnSpPr>
        <p:spPr>
          <a:xfrm>
            <a:off x="20666700" y="11853282"/>
            <a:ext cx="1244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3" name="Straight Arrow Connector 402">
            <a:extLst>
              <a:ext uri="{FF2B5EF4-FFF2-40B4-BE49-F238E27FC236}">
                <a16:creationId xmlns:a16="http://schemas.microsoft.com/office/drawing/2014/main" id="{7E0CD56D-16D4-48F4-AB14-1CA5E54A1485}"/>
              </a:ext>
            </a:extLst>
          </p:cNvPr>
          <p:cNvCxnSpPr>
            <a:cxnSpLocks/>
            <a:stCxn id="34" idx="3"/>
            <a:endCxn id="35" idx="1"/>
          </p:cNvCxnSpPr>
          <p:nvPr/>
        </p:nvCxnSpPr>
        <p:spPr>
          <a:xfrm flipV="1">
            <a:off x="20666700" y="13601741"/>
            <a:ext cx="134999" cy="17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6" name="Straight Arrow Connector 405">
            <a:extLst>
              <a:ext uri="{FF2B5EF4-FFF2-40B4-BE49-F238E27FC236}">
                <a16:creationId xmlns:a16="http://schemas.microsoft.com/office/drawing/2014/main" id="{AC0499F6-2FF5-4B2B-A487-8BC7161F6360}"/>
              </a:ext>
            </a:extLst>
          </p:cNvPr>
          <p:cNvCxnSpPr>
            <a:cxnSpLocks/>
            <a:stCxn id="33" idx="2"/>
            <a:endCxn id="34" idx="0"/>
          </p:cNvCxnSpPr>
          <p:nvPr/>
        </p:nvCxnSpPr>
        <p:spPr>
          <a:xfrm flipH="1">
            <a:off x="19608087" y="12621674"/>
            <a:ext cx="2257674" cy="1933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0" name="Text Box 15">
            <a:extLst>
              <a:ext uri="{FF2B5EF4-FFF2-40B4-BE49-F238E27FC236}">
                <a16:creationId xmlns:a16="http://schemas.microsoft.com/office/drawing/2014/main" id="{283500CE-3480-42CE-89DC-B2BC32CDCD57}"/>
              </a:ext>
            </a:extLst>
          </p:cNvPr>
          <p:cNvSpPr txBox="1">
            <a:spLocks noChangeArrowheads="1"/>
          </p:cNvSpPr>
          <p:nvPr/>
        </p:nvSpPr>
        <p:spPr bwMode="auto">
          <a:xfrm>
            <a:off x="18335651" y="14735342"/>
            <a:ext cx="9144704" cy="1990489"/>
          </a:xfrm>
          <a:prstGeom prst="rect">
            <a:avLst/>
          </a:prstGeom>
          <a:solidFill>
            <a:schemeClr val="bg1"/>
          </a:solidFill>
          <a:ln w="12700">
            <a:solidFill>
              <a:schemeClr val="hlink"/>
            </a:solidFill>
            <a:miter lim="800000"/>
            <a:headEnd/>
            <a:tailEnd/>
          </a:ln>
        </p:spPr>
        <p:txBody>
          <a:bodyPr lIns="154266" tIns="102845" rIns="154266" bIns="102845"/>
          <a:lstStyle/>
          <a:p>
            <a:pPr indent="-276814">
              <a:spcBef>
                <a:spcPts val="599"/>
              </a:spcBef>
              <a:spcAft>
                <a:spcPts val="599"/>
              </a:spcAft>
            </a:pPr>
            <a:r>
              <a:rPr lang="en-US" sz="2800" b="1" dirty="0">
                <a:solidFill>
                  <a:srgbClr val="FF8000"/>
                </a:solidFill>
              </a:rPr>
              <a:t> Conclusion</a:t>
            </a:r>
          </a:p>
        </p:txBody>
      </p:sp>
      <p:sp>
        <p:nvSpPr>
          <p:cNvPr id="411" name="Text Box 70">
            <a:extLst>
              <a:ext uri="{FF2B5EF4-FFF2-40B4-BE49-F238E27FC236}">
                <a16:creationId xmlns:a16="http://schemas.microsoft.com/office/drawing/2014/main" id="{A98A0D76-BACE-440A-93FC-1AF17914D45F}"/>
              </a:ext>
            </a:extLst>
          </p:cNvPr>
          <p:cNvSpPr txBox="1">
            <a:spLocks noChangeArrowheads="1"/>
          </p:cNvSpPr>
          <p:nvPr/>
        </p:nvSpPr>
        <p:spPr bwMode="auto">
          <a:xfrm>
            <a:off x="18332090" y="16889034"/>
            <a:ext cx="9128465" cy="1325293"/>
          </a:xfrm>
          <a:prstGeom prst="rect">
            <a:avLst/>
          </a:prstGeom>
          <a:solidFill>
            <a:schemeClr val="bg1"/>
          </a:solidFill>
          <a:ln w="12700">
            <a:solidFill>
              <a:schemeClr val="hlink"/>
            </a:solidFill>
            <a:miter lim="800000"/>
            <a:headEnd/>
            <a:tailEnd/>
          </a:ln>
        </p:spPr>
        <p:txBody>
          <a:bodyPr lIns="154266" tIns="102845" rIns="154266" bIns="102845"/>
          <a:lstStyle/>
          <a:p>
            <a:pPr algn="just">
              <a:spcBef>
                <a:spcPts val="599"/>
              </a:spcBef>
              <a:spcAft>
                <a:spcPts val="599"/>
              </a:spcAft>
            </a:pPr>
            <a:r>
              <a:rPr lang="en-US" sz="2800" b="1" dirty="0">
                <a:solidFill>
                  <a:srgbClr val="FF8000"/>
                </a:solidFill>
                <a:latin typeface="Helvetica" panose="020B0604020202020204" pitchFamily="34" charset="0"/>
                <a:cs typeface="Helvetica" panose="020B0604020202020204" pitchFamily="34" charset="0"/>
              </a:rPr>
              <a:t>Acknowledgements</a:t>
            </a:r>
            <a:endParaRPr lang="tr-TR" sz="2800" dirty="0">
              <a:latin typeface="Helvetica" panose="020B0604020202020204" pitchFamily="34" charset="0"/>
              <a:cs typeface="Helvetica" panose="020B0604020202020204" pitchFamily="34" charset="0"/>
            </a:endParaRPr>
          </a:p>
          <a:p>
            <a:pPr algn="just">
              <a:spcBef>
                <a:spcPts val="337"/>
              </a:spcBef>
              <a:spcAft>
                <a:spcPts val="0"/>
              </a:spcAft>
              <a:tabLst>
                <a:tab pos="404970" algn="l"/>
              </a:tabLst>
            </a:pPr>
            <a:r>
              <a:rPr lang="en-GB" sz="1799" dirty="0">
                <a:latin typeface="Times New Roman" panose="02020603050405020304" pitchFamily="18" charset="0"/>
                <a:ea typeface="Times New Roman" panose="02020603050405020304" pitchFamily="18" charset="0"/>
              </a:rPr>
              <a:t>This project is partially supported by an NSERC (Natural Sciences and Engineering Research Council of Canada) grant in collaboration with ISW and CGQ. </a:t>
            </a:r>
            <a:endParaRPr lang="en-US" sz="1799" dirty="0">
              <a:latin typeface="Times New Roman" panose="02020603050405020304" pitchFamily="18" charset="0"/>
              <a:ea typeface="Times New Roman" panose="02020603050405020304" pitchFamily="18" charset="0"/>
            </a:endParaRPr>
          </a:p>
        </p:txBody>
      </p:sp>
      <p:sp>
        <p:nvSpPr>
          <p:cNvPr id="409" name="TextBox 408">
            <a:extLst>
              <a:ext uri="{FF2B5EF4-FFF2-40B4-BE49-F238E27FC236}">
                <a16:creationId xmlns:a16="http://schemas.microsoft.com/office/drawing/2014/main" id="{AEA0B1DC-73E6-41F0-8E4B-0BDAA8574D08}"/>
              </a:ext>
            </a:extLst>
          </p:cNvPr>
          <p:cNvSpPr txBox="1"/>
          <p:nvPr/>
        </p:nvSpPr>
        <p:spPr>
          <a:xfrm>
            <a:off x="18433089" y="15384001"/>
            <a:ext cx="8953100" cy="923330"/>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mn-lt"/>
              </a:rPr>
              <a:t>UWB ranging and EKF can be used to perform UAV localization within 1 meter.</a:t>
            </a:r>
          </a:p>
          <a:p>
            <a:pPr marL="285750" indent="-285750" algn="just">
              <a:buFont typeface="Arial" panose="020B0604020202020204" pitchFamily="34" charset="0"/>
              <a:buChar char="•"/>
            </a:pPr>
            <a:r>
              <a:rPr lang="en-US" sz="1800" dirty="0">
                <a:latin typeface="+mn-lt"/>
              </a:rPr>
              <a:t>Range Only SLAM can be used to accurately estimate the position of anchor and localization of UAV.</a:t>
            </a:r>
          </a:p>
        </p:txBody>
      </p:sp>
    </p:spTree>
    <p:extLst>
      <p:ext uri="{BB962C8B-B14F-4D97-AF65-F5344CB8AC3E}">
        <p14:creationId xmlns:p14="http://schemas.microsoft.com/office/powerpoint/2010/main" val="177273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13596</TotalTime>
  <Words>854</Words>
  <Application>Microsoft Office PowerPoint</Application>
  <PresentationFormat>Custom</PresentationFormat>
  <Paragraphs>181</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Malgun Gothic</vt:lpstr>
      <vt:lpstr>ＭＳ Ｐゴシック</vt:lpstr>
      <vt:lpstr>Arial</vt:lpstr>
      <vt:lpstr>Calibri</vt:lpstr>
      <vt:lpstr>Cambria Math</vt:lpstr>
      <vt:lpstr>Helvetica</vt:lpstr>
      <vt:lpstr>Microsoft Sans Serif</vt:lpstr>
      <vt:lpstr>MS Reference Sans Serif</vt:lpstr>
      <vt:lpstr>Times New Roman</vt:lpstr>
      <vt:lpstr>Default Design</vt:lpstr>
      <vt:lpstr>PowerPoint Presentation</vt:lpstr>
    </vt:vector>
  </TitlesOfParts>
  <Manager/>
  <Company>Swarthmore College</Company>
  <LinksUpToDate>false</LinksUpToDate>
  <SharedDoc>false</SharedDoc>
  <HyperlinkBase>http://www.swarthmore.edu/NatSci/cpurrin1/posteradvice.htm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posters (Swarthmore College)</dc:title>
  <dc:subject/>
  <dc:creator>Colin Purrington</dc:creator>
  <cp:keywords/>
  <dc:description>Suggestions and gripes to: cpurrin1@swarthmore.edu</dc:description>
  <cp:lastModifiedBy>kunwoo</cp:lastModifiedBy>
  <cp:revision>642</cp:revision>
  <cp:lastPrinted>2009-04-08T18:36:54Z</cp:lastPrinted>
  <dcterms:created xsi:type="dcterms:W3CDTF">2009-07-23T17:37:26Z</dcterms:created>
  <dcterms:modified xsi:type="dcterms:W3CDTF">2018-02-27T10:18:55Z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