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 id="2147483724" r:id="rId3"/>
  </p:sldMasterIdLst>
  <p:notesMasterIdLst>
    <p:notesMasterId r:id="rId5"/>
  </p:notesMasterIdLst>
  <p:sldIdLst>
    <p:sldId id="256" r:id="rId4"/>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CCFF33"/>
    <a:srgbClr val="FFFF00"/>
    <a:srgbClr val="FFFF66"/>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701" autoAdjust="0"/>
  </p:normalViewPr>
  <p:slideViewPr>
    <p:cSldViewPr snapToGrid="0" snapToObjects="1" showGuides="1">
      <p:cViewPr>
        <p:scale>
          <a:sx n="25" d="100"/>
          <a:sy n="25" d="100"/>
        </p:scale>
        <p:origin x="1542" y="690"/>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7" d="100"/>
          <a:sy n="87" d="100"/>
        </p:scale>
        <p:origin x="3840"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2/25/2018</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0" indent="0">
              <a:buNone/>
              <a:tabLst/>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92694" y="1427482"/>
            <a:ext cx="9466502" cy="3124198"/>
          </a:xfrm>
        </p:spPr>
        <p:txBody>
          <a:bodyPr anchor="b"/>
          <a:lstStyle>
            <a:lvl1pPr algn="l">
              <a:defRPr sz="6400" b="0"/>
            </a:lvl1pPr>
          </a:lstStyle>
          <a:p>
            <a:r>
              <a:rPr lang="en-US"/>
              <a:t>Click to edit Master title style</a:t>
            </a:r>
            <a:endParaRPr lang="en-US" dirty="0"/>
          </a:p>
        </p:txBody>
      </p:sp>
      <p:sp>
        <p:nvSpPr>
          <p:cNvPr id="3" name="Content Placeholder 2"/>
          <p:cNvSpPr>
            <a:spLocks noGrp="1"/>
          </p:cNvSpPr>
          <p:nvPr>
            <p:ph idx="1"/>
          </p:nvPr>
        </p:nvSpPr>
        <p:spPr>
          <a:xfrm>
            <a:off x="17076578" y="1427486"/>
            <a:ext cx="13647262" cy="17327882"/>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92694" y="5115562"/>
            <a:ext cx="9466502" cy="13639795"/>
          </a:xfrm>
        </p:spPr>
        <p:txBody>
          <a:bodyPr/>
          <a:lstStyle>
            <a:lvl1pPr marL="0" indent="0">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5" name="Date Placeholder 4"/>
          <p:cNvSpPr>
            <a:spLocks noGrp="1"/>
          </p:cNvSpPr>
          <p:nvPr>
            <p:ph type="dt" sz="half" idx="10"/>
          </p:nvPr>
        </p:nvSpPr>
        <p:spPr/>
        <p:txBody>
          <a:bodyPr/>
          <a:lstStyle/>
          <a:p>
            <a:fld id="{D4ACCE69-8FAD-4843-87CF-7B5D321087CB}"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209" y="2275822"/>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B4B8A9-B56A-49CE-996D-8A0E52DD29DE}" type="slidenum">
              <a:rPr lang="en-US" smtClean="0"/>
              <a:t>‹#›</a:t>
            </a:fld>
            <a:endParaRPr lang="en-US"/>
          </a:p>
        </p:txBody>
      </p:sp>
    </p:spTree>
    <p:extLst>
      <p:ext uri="{BB962C8B-B14F-4D97-AF65-F5344CB8AC3E}">
        <p14:creationId xmlns:p14="http://schemas.microsoft.com/office/powerpoint/2010/main" val="2211842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92696" y="15361920"/>
            <a:ext cx="23731146" cy="1813562"/>
          </a:xfrm>
        </p:spPr>
        <p:txBody>
          <a:bodyPr anchor="b">
            <a:normAutofit/>
          </a:bodyPr>
          <a:lstStyle>
            <a:lvl1pPr algn="l">
              <a:defRPr sz="76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2696" y="2031888"/>
            <a:ext cx="23731146" cy="12335904"/>
          </a:xfrm>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a:t>Click icon to add picture</a:t>
            </a:r>
            <a:endParaRPr lang="en-US" dirty="0"/>
          </a:p>
        </p:txBody>
      </p:sp>
      <p:sp>
        <p:nvSpPr>
          <p:cNvPr id="4" name="Text Placeholder 3"/>
          <p:cNvSpPr>
            <a:spLocks noGrp="1"/>
          </p:cNvSpPr>
          <p:nvPr>
            <p:ph type="body" sz="half" idx="2"/>
          </p:nvPr>
        </p:nvSpPr>
        <p:spPr>
          <a:xfrm>
            <a:off x="6992696" y="17175482"/>
            <a:ext cx="23731146" cy="1579878"/>
          </a:xfrm>
        </p:spPr>
        <p:txBody>
          <a:bodyPr>
            <a:normAutofit/>
          </a:bodyPr>
          <a:lstStyle>
            <a:lvl1pPr marL="0" indent="0">
              <a:buNone/>
              <a:defRPr sz="384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a:t>Edit Master text styles</a:t>
            </a:r>
          </a:p>
        </p:txBody>
      </p:sp>
      <p:sp>
        <p:nvSpPr>
          <p:cNvPr id="5" name="Date Placeholder 4"/>
          <p:cNvSpPr>
            <a:spLocks noGrp="1"/>
          </p:cNvSpPr>
          <p:nvPr>
            <p:ph type="dt" sz="half" idx="10"/>
          </p:nvPr>
        </p:nvSpPr>
        <p:spPr/>
        <p:txBody>
          <a:bodyPr/>
          <a:lstStyle/>
          <a:p>
            <a:fld id="{D4ACCE69-8FAD-4843-87CF-7B5D321087CB}"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209" y="15714114"/>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840421" y="15945883"/>
            <a:ext cx="2105921" cy="1168400"/>
          </a:xfrm>
        </p:spPr>
        <p:txBody>
          <a:bodyPr/>
          <a:lstStyle/>
          <a:p>
            <a:fld id="{2DB4B8A9-B56A-49CE-996D-8A0E52DD29DE}" type="slidenum">
              <a:rPr lang="en-US" smtClean="0"/>
              <a:t>‹#›</a:t>
            </a:fld>
            <a:endParaRPr lang="en-US"/>
          </a:p>
        </p:txBody>
      </p:sp>
    </p:spTree>
    <p:extLst>
      <p:ext uri="{BB962C8B-B14F-4D97-AF65-F5344CB8AC3E}">
        <p14:creationId xmlns:p14="http://schemas.microsoft.com/office/powerpoint/2010/main" val="1357612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992696" y="1950720"/>
            <a:ext cx="23731146" cy="9974528"/>
          </a:xfrm>
        </p:spPr>
        <p:txBody>
          <a:bodyPr anchor="ctr">
            <a:normAutofit/>
          </a:bodyPr>
          <a:lstStyle>
            <a:lvl1pPr algn="l">
              <a:defRPr sz="15360" b="0" cap="none"/>
            </a:lvl1pPr>
          </a:lstStyle>
          <a:p>
            <a:r>
              <a:rPr lang="en-US"/>
              <a:t>Click to edit Master title style</a:t>
            </a:r>
            <a:endParaRPr lang="en-US" dirty="0"/>
          </a:p>
        </p:txBody>
      </p:sp>
      <p:sp>
        <p:nvSpPr>
          <p:cNvPr id="3" name="Text Placeholder 2"/>
          <p:cNvSpPr>
            <a:spLocks noGrp="1"/>
          </p:cNvSpPr>
          <p:nvPr>
            <p:ph type="body" idx="1"/>
          </p:nvPr>
        </p:nvSpPr>
        <p:spPr>
          <a:xfrm>
            <a:off x="6992696" y="13932947"/>
            <a:ext cx="23731146" cy="4978765"/>
          </a:xfrm>
        </p:spPr>
        <p:txBody>
          <a:bodyPr anchor="ctr">
            <a:normAutofit/>
          </a:bodyPr>
          <a:lstStyle>
            <a:lvl1pPr marL="0" indent="0" algn="l">
              <a:buNone/>
              <a:defRPr sz="5760">
                <a:solidFill>
                  <a:schemeClr val="tx1">
                    <a:lumMod val="65000"/>
                    <a:lumOff val="3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209" y="10132888"/>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840421" y="10381250"/>
            <a:ext cx="2105921" cy="1168400"/>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29182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7245" y="1950720"/>
            <a:ext cx="21994513" cy="9265920"/>
          </a:xfrm>
        </p:spPr>
        <p:txBody>
          <a:bodyPr anchor="ctr">
            <a:normAutofit/>
          </a:bodyPr>
          <a:lstStyle>
            <a:lvl1pPr algn="l">
              <a:defRPr sz="1536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8697499" y="11216640"/>
            <a:ext cx="20353997" cy="1219200"/>
          </a:xfrm>
        </p:spPr>
        <p:txBody>
          <a:bodyPr anchor="ctr">
            <a:noAutofit/>
          </a:bodyPr>
          <a:lstStyle>
            <a:lvl1pPr marL="0" indent="0">
              <a:buFontTx/>
              <a:buNone/>
              <a:defRPr sz="5120">
                <a:solidFill>
                  <a:schemeClr val="tx1">
                    <a:lumMod val="50000"/>
                    <a:lumOff val="50000"/>
                  </a:schemeClr>
                </a:solidFill>
              </a:defRPr>
            </a:lvl1pPr>
            <a:lvl2pPr marL="1463040" indent="0">
              <a:buFontTx/>
              <a:buNone/>
              <a:defRPr/>
            </a:lvl2pPr>
            <a:lvl3pPr marL="2926080" indent="0">
              <a:buFontTx/>
              <a:buNone/>
              <a:defRPr/>
            </a:lvl3pPr>
            <a:lvl4pPr marL="4389120" indent="0">
              <a:buFontTx/>
              <a:buNone/>
              <a:defRPr/>
            </a:lvl4pPr>
            <a:lvl5pPr marL="5852160" indent="0">
              <a:buFontTx/>
              <a:buNone/>
              <a:defRPr/>
            </a:lvl5pPr>
          </a:lstStyle>
          <a:p>
            <a:pPr lvl="0"/>
            <a:r>
              <a:rPr lang="en-US"/>
              <a:t>Edit Master text styles</a:t>
            </a:r>
          </a:p>
        </p:txBody>
      </p:sp>
      <p:sp>
        <p:nvSpPr>
          <p:cNvPr id="3" name="Text Placeholder 2"/>
          <p:cNvSpPr>
            <a:spLocks noGrp="1"/>
          </p:cNvSpPr>
          <p:nvPr>
            <p:ph type="body" idx="1"/>
          </p:nvPr>
        </p:nvSpPr>
        <p:spPr>
          <a:xfrm>
            <a:off x="6992696" y="13932947"/>
            <a:ext cx="23731146" cy="4978765"/>
          </a:xfrm>
        </p:spPr>
        <p:txBody>
          <a:bodyPr anchor="ctr">
            <a:normAutofit/>
          </a:bodyPr>
          <a:lstStyle>
            <a:lvl1pPr marL="0" indent="0" algn="l">
              <a:buNone/>
              <a:defRPr sz="5760">
                <a:solidFill>
                  <a:schemeClr val="tx1">
                    <a:lumMod val="65000"/>
                    <a:lumOff val="3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209" y="10132888"/>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840421" y="10381250"/>
            <a:ext cx="2105921" cy="1168400"/>
          </a:xfrm>
        </p:spPr>
        <p:txBody>
          <a:bodyPr/>
          <a:lstStyle/>
          <a:p>
            <a:fld id="{48F63A3B-78C7-47BE-AE5E-E10140E04643}" type="slidenum">
              <a:rPr lang="en-US" smtClean="0"/>
              <a:t>‹#›</a:t>
            </a:fld>
            <a:endParaRPr lang="en-US" dirty="0"/>
          </a:p>
        </p:txBody>
      </p:sp>
      <p:sp>
        <p:nvSpPr>
          <p:cNvPr id="14" name="TextBox 13"/>
          <p:cNvSpPr txBox="1"/>
          <p:nvPr/>
        </p:nvSpPr>
        <p:spPr>
          <a:xfrm>
            <a:off x="6509940" y="2073616"/>
            <a:ext cx="1646348" cy="1871283"/>
          </a:xfrm>
          <a:prstGeom prst="rect">
            <a:avLst/>
          </a:prstGeom>
        </p:spPr>
        <p:txBody>
          <a:bodyPr vert="horz" lIns="292608" tIns="146304" rIns="292608" bIns="146304" rtlCol="0" anchor="ctr">
            <a:noAutofit/>
          </a:bodyPr>
          <a:lstStyle/>
          <a:p>
            <a:pPr lvl="0"/>
            <a:r>
              <a:rPr lang="en-US" sz="25600" baseline="0" dirty="0">
                <a:ln w="3175" cmpd="sng">
                  <a:noFill/>
                </a:ln>
                <a:solidFill>
                  <a:schemeClr val="accent1"/>
                </a:solidFill>
                <a:effectLst/>
                <a:latin typeface="Arial"/>
              </a:rPr>
              <a:t>“</a:t>
            </a:r>
          </a:p>
        </p:txBody>
      </p:sp>
      <p:sp>
        <p:nvSpPr>
          <p:cNvPr id="15" name="TextBox 14"/>
          <p:cNvSpPr txBox="1"/>
          <p:nvPr/>
        </p:nvSpPr>
        <p:spPr>
          <a:xfrm>
            <a:off x="29410321" y="9296979"/>
            <a:ext cx="1646348" cy="1871283"/>
          </a:xfrm>
          <a:prstGeom prst="rect">
            <a:avLst/>
          </a:prstGeom>
        </p:spPr>
        <p:txBody>
          <a:bodyPr vert="horz" lIns="292608" tIns="146304" rIns="292608" bIns="146304" rtlCol="0" anchor="ctr">
            <a:noAutofit/>
          </a:bodyPr>
          <a:lstStyle/>
          <a:p>
            <a:pPr lvl="0"/>
            <a:r>
              <a:rPr lang="en-US" sz="25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40482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992696" y="7802885"/>
            <a:ext cx="23731146" cy="8719504"/>
          </a:xfrm>
        </p:spPr>
        <p:txBody>
          <a:bodyPr anchor="b">
            <a:normAutofit/>
          </a:bodyPr>
          <a:lstStyle>
            <a:lvl1pPr algn="l">
              <a:defRPr sz="15360" b="0"/>
            </a:lvl1pPr>
          </a:lstStyle>
          <a:p>
            <a:r>
              <a:rPr lang="en-US"/>
              <a:t>Click to edit Master title style</a:t>
            </a:r>
            <a:endParaRPr lang="en-US" dirty="0"/>
          </a:p>
        </p:txBody>
      </p:sp>
      <p:sp>
        <p:nvSpPr>
          <p:cNvPr id="4" name="Text Placeholder 3"/>
          <p:cNvSpPr>
            <a:spLocks noGrp="1"/>
          </p:cNvSpPr>
          <p:nvPr>
            <p:ph type="body" sz="half" idx="2"/>
          </p:nvPr>
        </p:nvSpPr>
        <p:spPr>
          <a:xfrm>
            <a:off x="6992696" y="16581120"/>
            <a:ext cx="23731146" cy="233479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209" y="15714114"/>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840421" y="15945883"/>
            <a:ext cx="2105921" cy="1168400"/>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87511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7877245" y="1950720"/>
            <a:ext cx="21994513" cy="9265920"/>
          </a:xfrm>
        </p:spPr>
        <p:txBody>
          <a:bodyPr anchor="ctr">
            <a:normAutofit/>
          </a:bodyPr>
          <a:lstStyle>
            <a:lvl1pPr algn="l">
              <a:defRPr sz="1536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6992694" y="13898880"/>
            <a:ext cx="24077851" cy="2682240"/>
          </a:xfrm>
        </p:spPr>
        <p:txBody>
          <a:bodyPr anchor="b">
            <a:noAutofit/>
          </a:bodyPr>
          <a:lstStyle>
            <a:lvl1pPr marL="0" indent="0">
              <a:buFontTx/>
              <a:buNone/>
              <a:defRPr sz="7680">
                <a:solidFill>
                  <a:schemeClr val="accent1"/>
                </a:solidFill>
              </a:defRPr>
            </a:lvl1pPr>
            <a:lvl2pPr marL="1463040" indent="0">
              <a:buFontTx/>
              <a:buNone/>
              <a:defRPr/>
            </a:lvl2pPr>
            <a:lvl3pPr marL="2926080" indent="0">
              <a:buFontTx/>
              <a:buNone/>
              <a:defRPr/>
            </a:lvl3pPr>
            <a:lvl4pPr marL="4389120" indent="0">
              <a:buFontTx/>
              <a:buNone/>
              <a:defRPr/>
            </a:lvl4pPr>
            <a:lvl5pPr marL="5852160" indent="0">
              <a:buFontTx/>
              <a:buNone/>
              <a:defRPr/>
            </a:lvl5pPr>
          </a:lstStyle>
          <a:p>
            <a:pPr lvl="0"/>
            <a:r>
              <a:rPr lang="en-US"/>
              <a:t>Edit Master text styles</a:t>
            </a:r>
          </a:p>
        </p:txBody>
      </p:sp>
      <p:sp>
        <p:nvSpPr>
          <p:cNvPr id="4" name="Text Placeholder 3"/>
          <p:cNvSpPr>
            <a:spLocks noGrp="1"/>
          </p:cNvSpPr>
          <p:nvPr>
            <p:ph type="body" sz="half" idx="2"/>
          </p:nvPr>
        </p:nvSpPr>
        <p:spPr>
          <a:xfrm>
            <a:off x="6992694" y="16581120"/>
            <a:ext cx="24077851" cy="233479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209" y="15714114"/>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840421" y="15945883"/>
            <a:ext cx="2105921" cy="1168400"/>
          </a:xfrm>
        </p:spPr>
        <p:txBody>
          <a:bodyPr/>
          <a:lstStyle/>
          <a:p>
            <a:fld id="{48F63A3B-78C7-47BE-AE5E-E10140E04643}" type="slidenum">
              <a:rPr lang="en-US" smtClean="0"/>
              <a:t>‹#›</a:t>
            </a:fld>
            <a:endParaRPr lang="en-US" dirty="0"/>
          </a:p>
        </p:txBody>
      </p:sp>
      <p:sp>
        <p:nvSpPr>
          <p:cNvPr id="11" name="TextBox 10"/>
          <p:cNvSpPr txBox="1"/>
          <p:nvPr/>
        </p:nvSpPr>
        <p:spPr>
          <a:xfrm>
            <a:off x="6509940" y="2073616"/>
            <a:ext cx="1646348" cy="1871283"/>
          </a:xfrm>
          <a:prstGeom prst="rect">
            <a:avLst/>
          </a:prstGeom>
        </p:spPr>
        <p:txBody>
          <a:bodyPr vert="horz" lIns="292608" tIns="146304" rIns="292608" bIns="146304" rtlCol="0" anchor="ctr">
            <a:noAutofit/>
          </a:bodyPr>
          <a:lstStyle/>
          <a:p>
            <a:pPr lvl="0"/>
            <a:r>
              <a:rPr lang="en-US" sz="25600" baseline="0" dirty="0">
                <a:ln w="3175" cmpd="sng">
                  <a:noFill/>
                </a:ln>
                <a:solidFill>
                  <a:schemeClr val="accent1"/>
                </a:solidFill>
                <a:effectLst/>
                <a:latin typeface="Arial"/>
              </a:rPr>
              <a:t>“</a:t>
            </a:r>
          </a:p>
        </p:txBody>
      </p:sp>
      <p:sp>
        <p:nvSpPr>
          <p:cNvPr id="12" name="TextBox 11"/>
          <p:cNvSpPr txBox="1"/>
          <p:nvPr/>
        </p:nvSpPr>
        <p:spPr>
          <a:xfrm>
            <a:off x="29410321" y="9296979"/>
            <a:ext cx="1646348" cy="1871283"/>
          </a:xfrm>
          <a:prstGeom prst="rect">
            <a:avLst/>
          </a:prstGeom>
        </p:spPr>
        <p:txBody>
          <a:bodyPr vert="horz" lIns="292608" tIns="146304" rIns="292608" bIns="146304" rtlCol="0" anchor="ctr">
            <a:noAutofit/>
          </a:bodyPr>
          <a:lstStyle/>
          <a:p>
            <a:pPr lvl="0"/>
            <a:r>
              <a:rPr lang="en-US" sz="25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1884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992698" y="2007702"/>
            <a:ext cx="23731142" cy="9216064"/>
          </a:xfrm>
        </p:spPr>
        <p:txBody>
          <a:bodyPr anchor="ctr">
            <a:normAutofit/>
          </a:bodyPr>
          <a:lstStyle>
            <a:lvl1pPr algn="l">
              <a:defRPr sz="15360" b="0"/>
            </a:lvl1pPr>
          </a:lstStyle>
          <a:p>
            <a:r>
              <a:rPr lang="en-US"/>
              <a:t>Click to edit Master title style</a:t>
            </a:r>
            <a:endParaRPr lang="en-US" dirty="0"/>
          </a:p>
        </p:txBody>
      </p:sp>
      <p:sp>
        <p:nvSpPr>
          <p:cNvPr id="21" name="Text Placeholder 9"/>
          <p:cNvSpPr>
            <a:spLocks noGrp="1"/>
          </p:cNvSpPr>
          <p:nvPr>
            <p:ph type="body" sz="quarter" idx="13"/>
          </p:nvPr>
        </p:nvSpPr>
        <p:spPr>
          <a:xfrm>
            <a:off x="6992696" y="13898880"/>
            <a:ext cx="23731146" cy="2682240"/>
          </a:xfrm>
        </p:spPr>
        <p:txBody>
          <a:bodyPr anchor="b">
            <a:noAutofit/>
          </a:bodyPr>
          <a:lstStyle>
            <a:lvl1pPr marL="0" indent="0">
              <a:buFontTx/>
              <a:buNone/>
              <a:defRPr sz="7680">
                <a:solidFill>
                  <a:schemeClr val="accent1"/>
                </a:solidFill>
              </a:defRPr>
            </a:lvl1pPr>
            <a:lvl2pPr marL="1463040" indent="0">
              <a:buFontTx/>
              <a:buNone/>
              <a:defRPr/>
            </a:lvl2pPr>
            <a:lvl3pPr marL="2926080" indent="0">
              <a:buFontTx/>
              <a:buNone/>
              <a:defRPr/>
            </a:lvl3pPr>
            <a:lvl4pPr marL="4389120" indent="0">
              <a:buFontTx/>
              <a:buNone/>
              <a:defRPr/>
            </a:lvl4pPr>
            <a:lvl5pPr marL="5852160" indent="0">
              <a:buFontTx/>
              <a:buNone/>
              <a:defRPr/>
            </a:lvl5pPr>
          </a:lstStyle>
          <a:p>
            <a:pPr lvl="0"/>
            <a:r>
              <a:rPr lang="en-US"/>
              <a:t>Edit Master text styles</a:t>
            </a:r>
          </a:p>
        </p:txBody>
      </p:sp>
      <p:sp>
        <p:nvSpPr>
          <p:cNvPr id="4" name="Text Placeholder 3"/>
          <p:cNvSpPr>
            <a:spLocks noGrp="1"/>
          </p:cNvSpPr>
          <p:nvPr>
            <p:ph type="body" sz="half" idx="2"/>
          </p:nvPr>
        </p:nvSpPr>
        <p:spPr>
          <a:xfrm>
            <a:off x="6992696" y="16581120"/>
            <a:ext cx="23731146" cy="2334790"/>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209" y="15714114"/>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840421" y="15945883"/>
            <a:ext cx="2105921" cy="1168400"/>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8282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CCE69-8FAD-4843-87CF-7B5D321087CB}"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209" y="2275822"/>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B4B8A9-B56A-49CE-996D-8A0E52DD29DE}" type="slidenum">
              <a:rPr lang="en-US" smtClean="0"/>
              <a:t>‹#›</a:t>
            </a:fld>
            <a:endParaRPr lang="en-US"/>
          </a:p>
        </p:txBody>
      </p:sp>
    </p:spTree>
    <p:extLst>
      <p:ext uri="{BB962C8B-B14F-4D97-AF65-F5344CB8AC3E}">
        <p14:creationId xmlns:p14="http://schemas.microsoft.com/office/powerpoint/2010/main" val="3335134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762726" y="2007701"/>
            <a:ext cx="5962075" cy="1690821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992698" y="2007701"/>
            <a:ext cx="16978853" cy="169082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CCE69-8FAD-4843-87CF-7B5D321087CB}"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209" y="2275822"/>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B4B8A9-B56A-49CE-996D-8A0E52DD29DE}" type="slidenum">
              <a:rPr lang="en-US" smtClean="0"/>
              <a:t>‹#›</a:t>
            </a:fld>
            <a:endParaRPr lang="en-US"/>
          </a:p>
        </p:txBody>
      </p:sp>
    </p:spTree>
    <p:extLst>
      <p:ext uri="{BB962C8B-B14F-4D97-AF65-F5344CB8AC3E}">
        <p14:creationId xmlns:p14="http://schemas.microsoft.com/office/powerpoint/2010/main" val="776035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002937"/>
            <a:ext cx="754261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3510493"/>
            <a:ext cx="7536656" cy="531993"/>
          </a:xfrm>
          <a:prstGeom prst="rect">
            <a:avLst/>
          </a:prstGeom>
          <a:noFill/>
        </p:spPr>
        <p:txBody>
          <a:bodyPr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0003197"/>
            <a:ext cx="754380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9475009"/>
            <a:ext cx="7537847"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87069" y="4026220"/>
            <a:ext cx="1554003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87068" y="3510493"/>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87068" y="14542274"/>
            <a:ext cx="15540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87068" y="14049831"/>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3510493"/>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4002937"/>
            <a:ext cx="7535264"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9515159"/>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0007602"/>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17119601"/>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17687564"/>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6054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002937"/>
            <a:ext cx="754261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3510493"/>
            <a:ext cx="7536656" cy="531993"/>
          </a:xfrm>
          <a:prstGeom prst="rect">
            <a:avLst/>
          </a:prstGeom>
          <a:noFill/>
        </p:spPr>
        <p:txBody>
          <a:bodyPr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0003197"/>
            <a:ext cx="7543800"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9475009"/>
            <a:ext cx="7537847"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87069" y="4026220"/>
            <a:ext cx="1554003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87068" y="3510493"/>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87068" y="14542274"/>
            <a:ext cx="15540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87068" y="14049831"/>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3510493"/>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4002937"/>
            <a:ext cx="7535264"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9515159"/>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0007602"/>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17119601"/>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17687564"/>
            <a:ext cx="753903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92699" y="8046725"/>
            <a:ext cx="23761624" cy="7240899"/>
          </a:xfrm>
        </p:spPr>
        <p:txBody>
          <a:bodyPr anchor="b">
            <a:normAutofit/>
          </a:bodyPr>
          <a:lstStyle>
            <a:lvl1pPr>
              <a:defRPr sz="17280"/>
            </a:lvl1pPr>
          </a:lstStyle>
          <a:p>
            <a:r>
              <a:rPr lang="en-US"/>
              <a:t>Click to edit Master title style</a:t>
            </a:r>
            <a:endParaRPr lang="en-US" dirty="0"/>
          </a:p>
        </p:txBody>
      </p:sp>
      <p:sp>
        <p:nvSpPr>
          <p:cNvPr id="3" name="Subtitle 2"/>
          <p:cNvSpPr>
            <a:spLocks noGrp="1"/>
          </p:cNvSpPr>
          <p:nvPr>
            <p:ph type="subTitle" idx="1"/>
          </p:nvPr>
        </p:nvSpPr>
        <p:spPr>
          <a:xfrm>
            <a:off x="6992699" y="15287617"/>
            <a:ext cx="23761624" cy="3604106"/>
          </a:xfrm>
        </p:spPr>
        <p:txBody>
          <a:bodyPr anchor="t"/>
          <a:lstStyle>
            <a:lvl1pPr marL="0" indent="0" algn="l">
              <a:buNone/>
              <a:defRPr>
                <a:solidFill>
                  <a:schemeClr val="tx1">
                    <a:lumMod val="65000"/>
                    <a:lumOff val="35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ACCE69-8FAD-4843-87CF-7B5D321087CB}"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114187" y="13827707"/>
            <a:ext cx="5023703" cy="2501699"/>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1524002" y="14494533"/>
            <a:ext cx="2105921" cy="1168400"/>
          </a:xfrm>
        </p:spPr>
        <p:txBody>
          <a:bodyPr/>
          <a:lstStyle/>
          <a:p>
            <a:fld id="{2DB4B8A9-B56A-49CE-996D-8A0E52DD29DE}" type="slidenum">
              <a:rPr lang="en-US" smtClean="0"/>
              <a:t>‹#›</a:t>
            </a:fld>
            <a:endParaRPr lang="en-US"/>
          </a:p>
        </p:txBody>
      </p:sp>
    </p:spTree>
    <p:extLst>
      <p:ext uri="{BB962C8B-B14F-4D97-AF65-F5344CB8AC3E}">
        <p14:creationId xmlns:p14="http://schemas.microsoft.com/office/powerpoint/2010/main" val="191397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02726" y="1997152"/>
            <a:ext cx="23721116" cy="4098848"/>
          </a:xfrm>
        </p:spPr>
        <p:txBody>
          <a:bodyPr/>
          <a:lstStyle/>
          <a:p>
            <a:r>
              <a:rPr lang="en-US"/>
              <a:t>Click to edit Master title style</a:t>
            </a:r>
            <a:endParaRPr lang="en-US" dirty="0"/>
          </a:p>
        </p:txBody>
      </p:sp>
      <p:sp>
        <p:nvSpPr>
          <p:cNvPr id="3" name="Content Placeholder 2"/>
          <p:cNvSpPr>
            <a:spLocks noGrp="1"/>
          </p:cNvSpPr>
          <p:nvPr>
            <p:ph idx="1"/>
          </p:nvPr>
        </p:nvSpPr>
        <p:spPr>
          <a:xfrm>
            <a:off x="6992696" y="6827520"/>
            <a:ext cx="23731146" cy="120883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CCE69-8FAD-4843-87CF-7B5D321087CB}"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209" y="2275822"/>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B4B8A9-B56A-49CE-996D-8A0E52DD29DE}" type="slidenum">
              <a:rPr lang="en-US" smtClean="0"/>
              <a:t>‹#›</a:t>
            </a:fld>
            <a:endParaRPr lang="en-US"/>
          </a:p>
        </p:txBody>
      </p:sp>
    </p:spTree>
    <p:extLst>
      <p:ext uri="{BB962C8B-B14F-4D97-AF65-F5344CB8AC3E}">
        <p14:creationId xmlns:p14="http://schemas.microsoft.com/office/powerpoint/2010/main" val="109042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92696" y="6638598"/>
            <a:ext cx="23731146" cy="4700160"/>
          </a:xfrm>
        </p:spPr>
        <p:txBody>
          <a:bodyPr anchor="b"/>
          <a:lstStyle>
            <a:lvl1pPr algn="l">
              <a:defRPr sz="12800" b="0" cap="none"/>
            </a:lvl1pPr>
          </a:lstStyle>
          <a:p>
            <a:r>
              <a:rPr lang="en-US"/>
              <a:t>Click to edit Master title style</a:t>
            </a:r>
            <a:endParaRPr lang="en-US" dirty="0"/>
          </a:p>
        </p:txBody>
      </p:sp>
      <p:sp>
        <p:nvSpPr>
          <p:cNvPr id="3" name="Text Placeholder 2"/>
          <p:cNvSpPr>
            <a:spLocks noGrp="1"/>
          </p:cNvSpPr>
          <p:nvPr>
            <p:ph type="body" idx="1"/>
          </p:nvPr>
        </p:nvSpPr>
        <p:spPr>
          <a:xfrm>
            <a:off x="6992696" y="11460480"/>
            <a:ext cx="23731146" cy="2753280"/>
          </a:xfrm>
        </p:spPr>
        <p:txBody>
          <a:bodyPr anchor="t"/>
          <a:lstStyle>
            <a:lvl1pPr marL="0" indent="0" algn="l">
              <a:buNone/>
              <a:defRPr sz="6400">
                <a:solidFill>
                  <a:schemeClr val="tx1">
                    <a:lumMod val="65000"/>
                    <a:lumOff val="35000"/>
                  </a:schemeClr>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ACCE69-8FAD-4843-87CF-7B5D321087CB}" type="datetimeFigureOut">
              <a:rPr lang="en-US" smtClean="0"/>
              <a:t>2/25/2018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209" y="10132888"/>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840421" y="10381250"/>
            <a:ext cx="2105921" cy="1168400"/>
          </a:xfrm>
        </p:spPr>
        <p:txBody>
          <a:bodyPr/>
          <a:lstStyle/>
          <a:p>
            <a:fld id="{2DB4B8A9-B56A-49CE-996D-8A0E52DD29DE}" type="slidenum">
              <a:rPr lang="en-US" smtClean="0"/>
              <a:t>‹#›</a:t>
            </a:fld>
            <a:endParaRPr lang="en-US"/>
          </a:p>
        </p:txBody>
      </p:sp>
    </p:spTree>
    <p:extLst>
      <p:ext uri="{BB962C8B-B14F-4D97-AF65-F5344CB8AC3E}">
        <p14:creationId xmlns:p14="http://schemas.microsoft.com/office/powerpoint/2010/main" val="87892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92699" y="6837461"/>
            <a:ext cx="11511112" cy="1205567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214307" y="6837461"/>
            <a:ext cx="11509535" cy="1205567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ACCE69-8FAD-4843-87CF-7B5D321087CB}" type="datetimeFigureOut">
              <a:rPr lang="en-US" smtClean="0"/>
              <a:t>2/25/2018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209" y="2275822"/>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1840421" y="2520907"/>
            <a:ext cx="2105921" cy="1168400"/>
          </a:xfrm>
        </p:spPr>
        <p:txBody>
          <a:bodyPr/>
          <a:lstStyle/>
          <a:p>
            <a:fld id="{2DB4B8A9-B56A-49CE-996D-8A0E52DD29DE}" type="slidenum">
              <a:rPr lang="en-US" smtClean="0"/>
              <a:t>‹#›</a:t>
            </a:fld>
            <a:endParaRPr lang="en-US"/>
          </a:p>
        </p:txBody>
      </p:sp>
    </p:spTree>
    <p:extLst>
      <p:ext uri="{BB962C8B-B14F-4D97-AF65-F5344CB8AC3E}">
        <p14:creationId xmlns:p14="http://schemas.microsoft.com/office/powerpoint/2010/main" val="425297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155267" y="7125203"/>
            <a:ext cx="10348546" cy="1844038"/>
          </a:xfrm>
        </p:spPr>
        <p:txBody>
          <a:bodyPr anchor="b">
            <a:noAutofit/>
          </a:bodyPr>
          <a:lstStyle>
            <a:lvl1pPr marL="0" indent="0">
              <a:buNone/>
              <a:defRPr sz="7680" b="0"/>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6992694" y="8969243"/>
            <a:ext cx="11511115" cy="993825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2156" y="7114874"/>
            <a:ext cx="10343660" cy="1844038"/>
          </a:xfrm>
        </p:spPr>
        <p:txBody>
          <a:bodyPr anchor="b">
            <a:noAutofit/>
          </a:bodyPr>
          <a:lstStyle>
            <a:lvl1pPr marL="0" indent="0">
              <a:buNone/>
              <a:defRPr sz="7680" b="0"/>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9201374" y="8958913"/>
            <a:ext cx="11504448" cy="993825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ACCE69-8FAD-4843-87CF-7B5D321087CB}" type="datetimeFigureOut">
              <a:rPr lang="en-US" smtClean="0"/>
              <a:t>2/25/2018</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209" y="2275822"/>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1840421" y="2520907"/>
            <a:ext cx="2105921" cy="1168400"/>
          </a:xfrm>
        </p:spPr>
        <p:txBody>
          <a:bodyPr/>
          <a:lstStyle/>
          <a:p>
            <a:fld id="{2DB4B8A9-B56A-49CE-996D-8A0E52DD29DE}" type="slidenum">
              <a:rPr lang="en-US" smtClean="0"/>
              <a:t>‹#›</a:t>
            </a:fld>
            <a:endParaRPr lang="en-US"/>
          </a:p>
        </p:txBody>
      </p:sp>
    </p:spTree>
    <p:extLst>
      <p:ext uri="{BB962C8B-B14F-4D97-AF65-F5344CB8AC3E}">
        <p14:creationId xmlns:p14="http://schemas.microsoft.com/office/powerpoint/2010/main" val="361824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002720" y="1997152"/>
            <a:ext cx="23721120" cy="409884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ACCE69-8FAD-4843-87CF-7B5D321087CB}" type="datetimeFigureOut">
              <a:rPr lang="en-US" smtClean="0"/>
              <a:t>2/25/2018</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209" y="2275822"/>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B4B8A9-B56A-49CE-996D-8A0E52DD29DE}" type="slidenum">
              <a:rPr lang="en-US" smtClean="0"/>
              <a:t>‹#›</a:t>
            </a:fld>
            <a:endParaRPr lang="en-US"/>
          </a:p>
        </p:txBody>
      </p:sp>
    </p:spTree>
    <p:extLst>
      <p:ext uri="{BB962C8B-B14F-4D97-AF65-F5344CB8AC3E}">
        <p14:creationId xmlns:p14="http://schemas.microsoft.com/office/powerpoint/2010/main" val="4082847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CCE69-8FAD-4843-87CF-7B5D321087CB}" type="datetimeFigureOut">
              <a:rPr lang="en-US" smtClean="0"/>
              <a:t>2/25/2018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209" y="2275822"/>
            <a:ext cx="4890082" cy="1625616"/>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B4B8A9-B56A-49CE-996D-8A0E52DD29DE}" type="slidenum">
              <a:rPr lang="en-US" smtClean="0"/>
              <a:t>‹#›</a:t>
            </a:fld>
            <a:endParaRPr lang="en-US"/>
          </a:p>
        </p:txBody>
      </p:sp>
    </p:spTree>
    <p:extLst>
      <p:ext uri="{BB962C8B-B14F-4D97-AF65-F5344CB8AC3E}">
        <p14:creationId xmlns:p14="http://schemas.microsoft.com/office/powerpoint/2010/main" val="59010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jpe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wm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3.xml"/><Relationship Id="rId26" Type="http://schemas.openxmlformats.org/officeDocument/2006/relationships/image" Target="../media/image8.png"/><Relationship Id="rId3" Type="http://schemas.openxmlformats.org/officeDocument/2006/relationships/slideLayout" Target="../slideLayouts/slideLayout5.xml"/><Relationship Id="rId21" Type="http://schemas.openxmlformats.org/officeDocument/2006/relationships/image" Target="../media/image3.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image" Target="../media/image7.wmf"/><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image" Target="../media/image2.png"/><Relationship Id="rId29" Type="http://schemas.openxmlformats.org/officeDocument/2006/relationships/image" Target="../media/image10.jpe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image" Target="../media/image6.wmf"/><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image" Target="../media/image5.wmf"/><Relationship Id="rId28" Type="http://schemas.openxmlformats.org/officeDocument/2006/relationships/hyperlink" Target="http://www.facebook.com/pages/PosterPresentationscom/217914411419?v=app_4949752878&amp;ref=ts" TargetMode="External"/><Relationship Id="rId10" Type="http://schemas.openxmlformats.org/officeDocument/2006/relationships/slideLayout" Target="../slideLayouts/slideLayout12.xml"/><Relationship Id="rId19" Type="http://schemas.openxmlformats.org/officeDocument/2006/relationships/image" Target="../media/image1.png"/><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image" Target="../media/image4.png"/><Relationship Id="rId27" Type="http://schemas.openxmlformats.org/officeDocument/2006/relationships/image" Target="../media/image9.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3"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228727" y="21519325"/>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1" name="Rectangle 33"/>
          <p:cNvSpPr>
            <a:spLocks noChangeArrowheads="1"/>
          </p:cNvSpPr>
          <p:nvPr userDrawn="1"/>
        </p:nvSpPr>
        <p:spPr bwMode="auto">
          <a:xfrm>
            <a:off x="22040397"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22" name="Rectangle 33"/>
          <p:cNvSpPr>
            <a:spLocks noChangeArrowheads="1"/>
          </p:cNvSpPr>
          <p:nvPr userDrawn="1"/>
        </p:nvSpPr>
        <p:spPr bwMode="auto">
          <a:xfrm>
            <a:off x="11363100" y="3496850"/>
            <a:ext cx="10189028" cy="178308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grpSp>
        <p:nvGrpSpPr>
          <p:cNvPr id="131" name="Group 130"/>
          <p:cNvGrpSpPr>
            <a:grpSpLocks noChangeAspect="1"/>
          </p:cNvGrpSpPr>
          <p:nvPr userDrawn="1"/>
        </p:nvGrpSpPr>
        <p:grpSpPr>
          <a:xfrm>
            <a:off x="-6886463" y="2"/>
            <a:ext cx="6608534" cy="21945599"/>
            <a:chOff x="-11220550" y="-1"/>
            <a:chExt cx="11014226" cy="27432000"/>
          </a:xfrm>
        </p:grpSpPr>
        <p:sp>
          <p:nvSpPr>
            <p:cNvPr id="132" name="Rectangle 131"/>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133" name="Straight Connector 132"/>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userDrawn="1"/>
          </p:nvPicPr>
          <p:blipFill>
            <a:blip r:embed="rId3"/>
            <a:stretch>
              <a:fillRect/>
            </a:stretch>
          </p:blipFill>
          <p:spPr>
            <a:xfrm>
              <a:off x="-10921163" y="8258380"/>
              <a:ext cx="1597665" cy="1001614"/>
            </a:xfrm>
            <a:prstGeom prst="rect">
              <a:avLst/>
            </a:prstGeom>
          </p:spPr>
        </p:pic>
        <p:pic>
          <p:nvPicPr>
            <p:cNvPr id="135" name="Picture 134"/>
            <p:cNvPicPr>
              <a:picLocks noChangeAspect="1"/>
            </p:cNvPicPr>
            <p:nvPr userDrawn="1"/>
          </p:nvPicPr>
          <p:blipFill>
            <a:blip r:embed="rId4"/>
            <a:stretch>
              <a:fillRect/>
            </a:stretch>
          </p:blipFill>
          <p:spPr>
            <a:xfrm>
              <a:off x="-10736023" y="12656056"/>
              <a:ext cx="9986807" cy="877998"/>
            </a:xfrm>
            <a:prstGeom prst="rect">
              <a:avLst/>
            </a:prstGeom>
          </p:spPr>
        </p:pic>
        <p:grpSp>
          <p:nvGrpSpPr>
            <p:cNvPr id="136" name="Group 135"/>
            <p:cNvGrpSpPr/>
            <p:nvPr userDrawn="1"/>
          </p:nvGrpSpPr>
          <p:grpSpPr>
            <a:xfrm>
              <a:off x="-9844889" y="20003965"/>
              <a:ext cx="7631078" cy="1987374"/>
              <a:chOff x="-4516464" y="11400895"/>
              <a:chExt cx="3516822" cy="1095700"/>
            </a:xfrm>
          </p:grpSpPr>
          <p:grpSp>
            <p:nvGrpSpPr>
              <p:cNvPr id="142" name="Group 141"/>
              <p:cNvGrpSpPr/>
              <p:nvPr userDrawn="1"/>
            </p:nvGrpSpPr>
            <p:grpSpPr>
              <a:xfrm>
                <a:off x="-2783494" y="11400931"/>
                <a:ext cx="624373" cy="894738"/>
                <a:chOff x="-3958698" y="11604666"/>
                <a:chExt cx="779266" cy="1282148"/>
              </a:xfrm>
            </p:grpSpPr>
            <p:pic>
              <p:nvPicPr>
                <p:cNvPr id="148" name="Picture 147"/>
                <p:cNvPicPr>
                  <a:picLocks noChangeAspect="1"/>
                </p:cNvPicPr>
                <p:nvPr userDrawn="1"/>
              </p:nvPicPr>
              <p:blipFill>
                <a:blip r:embed="rId5"/>
                <a:stretch>
                  <a:fillRect/>
                </a:stretch>
              </p:blipFill>
              <p:spPr>
                <a:xfrm>
                  <a:off x="-3948160" y="11604666"/>
                  <a:ext cx="768728" cy="1090753"/>
                </a:xfrm>
                <a:prstGeom prst="rect">
                  <a:avLst/>
                </a:prstGeom>
              </p:spPr>
            </p:pic>
            <p:sp>
              <p:nvSpPr>
                <p:cNvPr id="149"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143" name="Group 142"/>
              <p:cNvGrpSpPr/>
              <p:nvPr userDrawn="1"/>
            </p:nvGrpSpPr>
            <p:grpSpPr>
              <a:xfrm>
                <a:off x="-2033159" y="11400901"/>
                <a:ext cx="1033517" cy="907673"/>
                <a:chOff x="-2921738" y="11667366"/>
                <a:chExt cx="1420279" cy="1247341"/>
              </a:xfrm>
            </p:grpSpPr>
            <p:pic>
              <p:nvPicPr>
                <p:cNvPr id="146" name="Picture 145"/>
                <p:cNvPicPr>
                  <a:picLocks noChangeAspect="1"/>
                </p:cNvPicPr>
                <p:nvPr userDrawn="1"/>
              </p:nvPicPr>
              <p:blipFill>
                <a:blip r:embed="rId5"/>
                <a:stretch>
                  <a:fillRect/>
                </a:stretch>
              </p:blipFill>
              <p:spPr>
                <a:xfrm>
                  <a:off x="-2921738" y="11667366"/>
                  <a:ext cx="1420279" cy="1029695"/>
                </a:xfrm>
                <a:prstGeom prst="rect">
                  <a:avLst/>
                </a:prstGeom>
              </p:spPr>
            </p:pic>
            <p:sp>
              <p:nvSpPr>
                <p:cNvPr id="147"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144" name="Picture 143"/>
              <p:cNvPicPr>
                <a:picLocks noChangeAspect="1"/>
              </p:cNvPicPr>
              <p:nvPr userDrawn="1"/>
            </p:nvPicPr>
            <p:blipFill>
              <a:blip r:embed="rId6"/>
              <a:stretch>
                <a:fillRect/>
              </a:stretch>
            </p:blipFill>
            <p:spPr>
              <a:xfrm>
                <a:off x="-4516464" y="11400895"/>
                <a:ext cx="1098742" cy="847761"/>
              </a:xfrm>
              <a:prstGeom prst="rect">
                <a:avLst/>
              </a:prstGeom>
            </p:spPr>
          </p:pic>
          <p:sp>
            <p:nvSpPr>
              <p:cNvPr id="145"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137" name="Group 136"/>
            <p:cNvGrpSpPr/>
            <p:nvPr userDrawn="1"/>
          </p:nvGrpSpPr>
          <p:grpSpPr>
            <a:xfrm>
              <a:off x="-9469558" y="23877378"/>
              <a:ext cx="7832477" cy="2027099"/>
              <a:chOff x="-4365215" y="13511542"/>
              <a:chExt cx="3609638" cy="1117602"/>
            </a:xfrm>
          </p:grpSpPr>
          <p:pic>
            <p:nvPicPr>
              <p:cNvPr id="138" name="Picture 137"/>
              <p:cNvPicPr/>
              <p:nvPr userDrawn="1"/>
            </p:nvPicPr>
            <p:blipFill>
              <a:blip r:embed="rId7"/>
              <a:stretch>
                <a:fillRect/>
              </a:stretch>
            </p:blipFill>
            <p:spPr>
              <a:xfrm>
                <a:off x="-4116855" y="13661577"/>
                <a:ext cx="1512652" cy="772700"/>
              </a:xfrm>
              <a:prstGeom prst="rect">
                <a:avLst/>
              </a:prstGeom>
            </p:spPr>
          </p:pic>
          <p:pic>
            <p:nvPicPr>
              <p:cNvPr id="139" name="Picture 138"/>
              <p:cNvPicPr/>
              <p:nvPr userDrawn="1"/>
            </p:nvPicPr>
            <p:blipFill>
              <a:blip r:embed="rId8"/>
              <a:stretch>
                <a:fillRect/>
              </a:stretch>
            </p:blipFill>
            <p:spPr>
              <a:xfrm>
                <a:off x="-2534018" y="13661577"/>
                <a:ext cx="1512652" cy="772700"/>
              </a:xfrm>
              <a:prstGeom prst="rect">
                <a:avLst/>
              </a:prstGeom>
            </p:spPr>
          </p:pic>
          <p:sp>
            <p:nvSpPr>
              <p:cNvPr id="140"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141"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150" name="Group 149"/>
          <p:cNvGrpSpPr>
            <a:grpSpLocks noChangeAspect="1"/>
          </p:cNvGrpSpPr>
          <p:nvPr userDrawn="1"/>
        </p:nvGrpSpPr>
        <p:grpSpPr>
          <a:xfrm>
            <a:off x="33172101" y="11216"/>
            <a:ext cx="6632759" cy="21934383"/>
            <a:chOff x="36782324" y="0"/>
            <a:chExt cx="11062139" cy="27432000"/>
          </a:xfrm>
        </p:grpSpPr>
        <p:sp>
          <p:nvSpPr>
            <p:cNvPr id="151" name="Rectangle 15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52" name="Picture 151"/>
            <p:cNvPicPr/>
            <p:nvPr userDrawn="1"/>
          </p:nvPicPr>
          <p:blipFill>
            <a:blip r:embed="rId9"/>
            <a:stretch>
              <a:fillRect/>
            </a:stretch>
          </p:blipFill>
          <p:spPr>
            <a:xfrm>
              <a:off x="39540164" y="3688889"/>
              <a:ext cx="5586150" cy="1716939"/>
            </a:xfrm>
            <a:prstGeom prst="rect">
              <a:avLst/>
            </a:prstGeom>
          </p:spPr>
        </p:pic>
        <p:pic>
          <p:nvPicPr>
            <p:cNvPr id="153" name="Picture 152"/>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154" name="Picture 153"/>
            <p:cNvPicPr/>
            <p:nvPr userDrawn="1"/>
          </p:nvPicPr>
          <p:blipFill>
            <a:blip r:embed="rId11"/>
            <a:stretch>
              <a:fillRect/>
            </a:stretch>
          </p:blipFill>
          <p:spPr>
            <a:xfrm>
              <a:off x="37593435" y="11823083"/>
              <a:ext cx="1482265" cy="825421"/>
            </a:xfrm>
            <a:prstGeom prst="rect">
              <a:avLst/>
            </a:prstGeom>
          </p:spPr>
        </p:pic>
        <p:grpSp>
          <p:nvGrpSpPr>
            <p:cNvPr id="155" name="Group 154"/>
            <p:cNvGrpSpPr/>
            <p:nvPr userDrawn="1"/>
          </p:nvGrpSpPr>
          <p:grpSpPr>
            <a:xfrm>
              <a:off x="37163426" y="23152348"/>
              <a:ext cx="10354213" cy="1115850"/>
              <a:chOff x="31687960" y="29635357"/>
              <a:chExt cx="9771399" cy="1155811"/>
            </a:xfrm>
          </p:grpSpPr>
          <p:sp>
            <p:nvSpPr>
              <p:cNvPr id="157" name="Rounded Rectangle 15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158" name="Picture 15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15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56" name="TextBox 63"/>
            <p:cNvSpPr txBox="1"/>
            <p:nvPr userDrawn="1"/>
          </p:nvSpPr>
          <p:spPr>
            <a:xfrm>
              <a:off x="37163425" y="24536528"/>
              <a:ext cx="4030238" cy="1077768"/>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chemeClr val="accent5">
              <a:lumMod val="75000"/>
            </a:schemeClr>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0"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27" name="Rectangle 33"/>
          <p:cNvSpPr>
            <a:spLocks noChangeArrowheads="1"/>
          </p:cNvSpPr>
          <p:nvPr userDrawn="1"/>
        </p:nvSpPr>
        <p:spPr bwMode="auto">
          <a:xfrm>
            <a:off x="8685807" y="3505200"/>
            <a:ext cx="15543610" cy="178308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0" name="Rectangle 33"/>
          <p:cNvSpPr>
            <a:spLocks noChangeArrowheads="1"/>
          </p:cNvSpPr>
          <p:nvPr userDrawn="1"/>
        </p:nvSpPr>
        <p:spPr bwMode="auto">
          <a:xfrm>
            <a:off x="24685625" y="3505200"/>
            <a:ext cx="7543800" cy="178308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65304" tIns="32651" rIns="65304" bIns="32651" anchor="ctr"/>
          <a:lstStyle/>
          <a:p>
            <a:pPr>
              <a:defRPr/>
            </a:pPr>
            <a:endParaRPr lang="en-US" dirty="0"/>
          </a:p>
        </p:txBody>
      </p:sp>
      <p:grpSp>
        <p:nvGrpSpPr>
          <p:cNvPr id="37" name="Group 36"/>
          <p:cNvGrpSpPr>
            <a:grpSpLocks noChangeAspect="1"/>
          </p:cNvGrpSpPr>
          <p:nvPr userDrawn="1"/>
        </p:nvGrpSpPr>
        <p:grpSpPr>
          <a:xfrm>
            <a:off x="-6886463" y="2"/>
            <a:ext cx="6608534" cy="21945598"/>
            <a:chOff x="-11220550" y="-1"/>
            <a:chExt cx="11014226" cy="27432000"/>
          </a:xfrm>
        </p:grpSpPr>
        <p:sp>
          <p:nvSpPr>
            <p:cNvPr id="38" name="Rectangle 3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39" name="Straight Connector 38"/>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userDrawn="1"/>
          </p:nvPicPr>
          <p:blipFill>
            <a:blip r:embed="rId3"/>
            <a:stretch>
              <a:fillRect/>
            </a:stretch>
          </p:blipFill>
          <p:spPr>
            <a:xfrm>
              <a:off x="-10921163" y="8258380"/>
              <a:ext cx="1597665" cy="1001614"/>
            </a:xfrm>
            <a:prstGeom prst="rect">
              <a:avLst/>
            </a:prstGeom>
          </p:spPr>
        </p:pic>
        <p:pic>
          <p:nvPicPr>
            <p:cNvPr id="41" name="Picture 40"/>
            <p:cNvPicPr>
              <a:picLocks noChangeAspect="1"/>
            </p:cNvPicPr>
            <p:nvPr userDrawn="1"/>
          </p:nvPicPr>
          <p:blipFill>
            <a:blip r:embed="rId4"/>
            <a:stretch>
              <a:fillRect/>
            </a:stretch>
          </p:blipFill>
          <p:spPr>
            <a:xfrm>
              <a:off x="-10736023" y="12656056"/>
              <a:ext cx="9986807" cy="877998"/>
            </a:xfrm>
            <a:prstGeom prst="rect">
              <a:avLst/>
            </a:prstGeom>
          </p:spPr>
        </p:pic>
        <p:grpSp>
          <p:nvGrpSpPr>
            <p:cNvPr id="42" name="Group 41"/>
            <p:cNvGrpSpPr/>
            <p:nvPr userDrawn="1"/>
          </p:nvGrpSpPr>
          <p:grpSpPr>
            <a:xfrm>
              <a:off x="-9844889" y="20003965"/>
              <a:ext cx="7631078" cy="1987374"/>
              <a:chOff x="-4516464" y="11400895"/>
              <a:chExt cx="3516822" cy="1095700"/>
            </a:xfrm>
          </p:grpSpPr>
          <p:grpSp>
            <p:nvGrpSpPr>
              <p:cNvPr id="71" name="Group 70"/>
              <p:cNvGrpSpPr/>
              <p:nvPr userDrawn="1"/>
            </p:nvGrpSpPr>
            <p:grpSpPr>
              <a:xfrm>
                <a:off x="-2783494" y="11400931"/>
                <a:ext cx="624373" cy="894738"/>
                <a:chOff x="-3958698" y="11604666"/>
                <a:chExt cx="779266" cy="1282148"/>
              </a:xfrm>
            </p:grpSpPr>
            <p:pic>
              <p:nvPicPr>
                <p:cNvPr id="77" name="Picture 76"/>
                <p:cNvPicPr>
                  <a:picLocks noChangeAspect="1"/>
                </p:cNvPicPr>
                <p:nvPr userDrawn="1"/>
              </p:nvPicPr>
              <p:blipFill>
                <a:blip r:embed="rId5"/>
                <a:stretch>
                  <a:fillRect/>
                </a:stretch>
              </p:blipFill>
              <p:spPr>
                <a:xfrm>
                  <a:off x="-3948160" y="11604666"/>
                  <a:ext cx="768728" cy="1090753"/>
                </a:xfrm>
                <a:prstGeom prst="rect">
                  <a:avLst/>
                </a:prstGeom>
              </p:spPr>
            </p:pic>
            <p:sp>
              <p:nvSpPr>
                <p:cNvPr id="78"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72" name="Group 71"/>
              <p:cNvGrpSpPr/>
              <p:nvPr userDrawn="1"/>
            </p:nvGrpSpPr>
            <p:grpSpPr>
              <a:xfrm>
                <a:off x="-2033159" y="11400901"/>
                <a:ext cx="1033517" cy="907673"/>
                <a:chOff x="-2921738" y="11667366"/>
                <a:chExt cx="1420279" cy="1247341"/>
              </a:xfrm>
            </p:grpSpPr>
            <p:pic>
              <p:nvPicPr>
                <p:cNvPr id="75" name="Picture 74"/>
                <p:cNvPicPr>
                  <a:picLocks noChangeAspect="1"/>
                </p:cNvPicPr>
                <p:nvPr userDrawn="1"/>
              </p:nvPicPr>
              <p:blipFill>
                <a:blip r:embed="rId5"/>
                <a:stretch>
                  <a:fillRect/>
                </a:stretch>
              </p:blipFill>
              <p:spPr>
                <a:xfrm>
                  <a:off x="-2921738" y="11667366"/>
                  <a:ext cx="1420279" cy="1029695"/>
                </a:xfrm>
                <a:prstGeom prst="rect">
                  <a:avLst/>
                </a:prstGeom>
              </p:spPr>
            </p:pic>
            <p:sp>
              <p:nvSpPr>
                <p:cNvPr id="76"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73" name="Picture 72"/>
              <p:cNvPicPr>
                <a:picLocks noChangeAspect="1"/>
              </p:cNvPicPr>
              <p:nvPr userDrawn="1"/>
            </p:nvPicPr>
            <p:blipFill>
              <a:blip r:embed="rId6"/>
              <a:stretch>
                <a:fillRect/>
              </a:stretch>
            </p:blipFill>
            <p:spPr>
              <a:xfrm>
                <a:off x="-4516464" y="11400895"/>
                <a:ext cx="1098742" cy="847761"/>
              </a:xfrm>
              <a:prstGeom prst="rect">
                <a:avLst/>
              </a:prstGeom>
            </p:spPr>
          </p:pic>
          <p:sp>
            <p:nvSpPr>
              <p:cNvPr id="74"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3" name="Group 42"/>
            <p:cNvGrpSpPr/>
            <p:nvPr userDrawn="1"/>
          </p:nvGrpSpPr>
          <p:grpSpPr>
            <a:xfrm>
              <a:off x="-9469558" y="23877378"/>
              <a:ext cx="7832477" cy="2027099"/>
              <a:chOff x="-4365215" y="13511542"/>
              <a:chExt cx="3609638" cy="1117602"/>
            </a:xfrm>
          </p:grpSpPr>
          <p:pic>
            <p:nvPicPr>
              <p:cNvPr id="44" name="Picture 43"/>
              <p:cNvPicPr/>
              <p:nvPr userDrawn="1"/>
            </p:nvPicPr>
            <p:blipFill>
              <a:blip r:embed="rId7"/>
              <a:stretch>
                <a:fillRect/>
              </a:stretch>
            </p:blipFill>
            <p:spPr>
              <a:xfrm>
                <a:off x="-4116855" y="13661577"/>
                <a:ext cx="1512652" cy="772700"/>
              </a:xfrm>
              <a:prstGeom prst="rect">
                <a:avLst/>
              </a:prstGeom>
            </p:spPr>
          </p:pic>
          <p:pic>
            <p:nvPicPr>
              <p:cNvPr id="45" name="Picture 44"/>
              <p:cNvPicPr/>
              <p:nvPr userDrawn="1"/>
            </p:nvPicPr>
            <p:blipFill>
              <a:blip r:embed="rId8"/>
              <a:stretch>
                <a:fillRect/>
              </a:stretch>
            </p:blipFill>
            <p:spPr>
              <a:xfrm>
                <a:off x="-2534018" y="13661577"/>
                <a:ext cx="1512652" cy="772700"/>
              </a:xfrm>
              <a:prstGeom prst="rect">
                <a:avLst/>
              </a:prstGeom>
            </p:spPr>
          </p:pic>
          <p:sp>
            <p:nvSpPr>
              <p:cNvPr id="69"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70"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79" name="Group 78"/>
          <p:cNvGrpSpPr>
            <a:grpSpLocks noChangeAspect="1"/>
          </p:cNvGrpSpPr>
          <p:nvPr userDrawn="1"/>
        </p:nvGrpSpPr>
        <p:grpSpPr>
          <a:xfrm>
            <a:off x="33172104" y="11216"/>
            <a:ext cx="6632760" cy="21934383"/>
            <a:chOff x="36782324" y="0"/>
            <a:chExt cx="11062139" cy="27432000"/>
          </a:xfrm>
        </p:grpSpPr>
        <p:sp>
          <p:nvSpPr>
            <p:cNvPr id="80" name="Rectangle 79"/>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81" name="Picture 80"/>
            <p:cNvPicPr/>
            <p:nvPr userDrawn="1"/>
          </p:nvPicPr>
          <p:blipFill>
            <a:blip r:embed="rId9"/>
            <a:stretch>
              <a:fillRect/>
            </a:stretch>
          </p:blipFill>
          <p:spPr>
            <a:xfrm>
              <a:off x="39540164" y="3688889"/>
              <a:ext cx="5586150" cy="1716939"/>
            </a:xfrm>
            <a:prstGeom prst="rect">
              <a:avLst/>
            </a:prstGeom>
          </p:spPr>
        </p:pic>
        <p:pic>
          <p:nvPicPr>
            <p:cNvPr id="82" name="Picture 81"/>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83" name="Picture 82"/>
            <p:cNvPicPr/>
            <p:nvPr userDrawn="1"/>
          </p:nvPicPr>
          <p:blipFill>
            <a:blip r:embed="rId11"/>
            <a:stretch>
              <a:fillRect/>
            </a:stretch>
          </p:blipFill>
          <p:spPr>
            <a:xfrm>
              <a:off x="37593435" y="11823083"/>
              <a:ext cx="1482265" cy="825421"/>
            </a:xfrm>
            <a:prstGeom prst="rect">
              <a:avLst/>
            </a:prstGeom>
          </p:spPr>
        </p:pic>
        <p:grpSp>
          <p:nvGrpSpPr>
            <p:cNvPr id="84" name="Group 83"/>
            <p:cNvGrpSpPr/>
            <p:nvPr userDrawn="1"/>
          </p:nvGrpSpPr>
          <p:grpSpPr>
            <a:xfrm>
              <a:off x="37163426" y="23152348"/>
              <a:ext cx="10354213" cy="1115850"/>
              <a:chOff x="31687960" y="29635357"/>
              <a:chExt cx="9771399" cy="1155811"/>
            </a:xfrm>
          </p:grpSpPr>
          <p:sp>
            <p:nvSpPr>
              <p:cNvPr id="86" name="Rounded Rectangle 85"/>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87" name="Picture 86"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88"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46" name="TextBox 63"/>
          <p:cNvSpPr txBox="1"/>
          <p:nvPr userDrawn="1"/>
        </p:nvSpPr>
        <p:spPr>
          <a:xfrm>
            <a:off x="33400609" y="19630405"/>
            <a:ext cx="2416495" cy="861774"/>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
        <p:nvSpPr>
          <p:cNvPr id="47" name="Text Box 14"/>
          <p:cNvSpPr txBox="1">
            <a:spLocks noChangeArrowheads="1"/>
          </p:cNvSpPr>
          <p:nvPr userDrawn="1"/>
        </p:nvSpPr>
        <p:spPr bwMode="auto">
          <a:xfrm>
            <a:off x="1228727" y="21519325"/>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99">
            <a:alpha val="50000"/>
          </a:srgbClr>
        </a:solidFill>
        <a:effectLst/>
      </p:bgPr>
    </p:bg>
    <p:spTree>
      <p:nvGrpSpPr>
        <p:cNvPr id="1" name=""/>
        <p:cNvGrpSpPr/>
        <p:nvPr/>
      </p:nvGrpSpPr>
      <p:grpSpPr>
        <a:xfrm>
          <a:off x="0" y="0"/>
          <a:ext cx="0" cy="0"/>
          <a:chOff x="0" y="0"/>
          <a:chExt cx="0" cy="0"/>
        </a:xfrm>
      </p:grpSpPr>
      <p:sp>
        <p:nvSpPr>
          <p:cNvPr id="62" name="Rectangle 61"/>
          <p:cNvSpPr/>
          <p:nvPr/>
        </p:nvSpPr>
        <p:spPr>
          <a:xfrm>
            <a:off x="0" y="0"/>
            <a:ext cx="658368" cy="21945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002720" y="1997152"/>
            <a:ext cx="23721120" cy="409884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992696" y="6827520"/>
            <a:ext cx="23731146" cy="124358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980640" y="19632287"/>
            <a:ext cx="2758968" cy="1184547"/>
          </a:xfrm>
          <a:prstGeom prst="rect">
            <a:avLst/>
          </a:prstGeom>
        </p:spPr>
        <p:txBody>
          <a:bodyPr vert="horz" lIns="91440" tIns="45720" rIns="91440" bIns="45720" rtlCol="0" anchor="ctr"/>
          <a:lstStyle>
            <a:lvl1pPr algn="r">
              <a:defRPr sz="2880">
                <a:solidFill>
                  <a:schemeClr val="tx1">
                    <a:tint val="75000"/>
                  </a:schemeClr>
                </a:solidFill>
              </a:defRPr>
            </a:lvl1pPr>
          </a:lstStyle>
          <a:p>
            <a:fld id="{4D9FFFB4-400D-1240-AB24-6F86C96D4DFB}" type="datetimeFigureOut">
              <a:rPr lang="en-US" dirty="0"/>
              <a:t>2/26/2018</a:t>
            </a:fld>
            <a:endParaRPr lang="en-US" dirty="0"/>
          </a:p>
        </p:txBody>
      </p:sp>
      <p:sp>
        <p:nvSpPr>
          <p:cNvPr id="5" name="Footer Placeholder 4"/>
          <p:cNvSpPr>
            <a:spLocks noGrp="1"/>
          </p:cNvSpPr>
          <p:nvPr>
            <p:ph type="ftr" sz="quarter" idx="3"/>
          </p:nvPr>
        </p:nvSpPr>
        <p:spPr>
          <a:xfrm>
            <a:off x="6992694" y="19634590"/>
            <a:ext cx="20579357" cy="1168400"/>
          </a:xfrm>
          <a:prstGeom prst="rect">
            <a:avLst/>
          </a:prstGeom>
        </p:spPr>
        <p:txBody>
          <a:bodyPr vert="horz" lIns="91440" tIns="45720" rIns="91440" bIns="45720" rtlCol="0" anchor="ctr"/>
          <a:lstStyle>
            <a:lvl1pPr algn="l">
              <a:defRPr sz="28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840421" y="2520907"/>
            <a:ext cx="2105921" cy="1168400"/>
          </a:xfrm>
          <a:prstGeom prst="rect">
            <a:avLst/>
          </a:prstGeom>
        </p:spPr>
        <p:txBody>
          <a:bodyPr vert="horz" lIns="91440" tIns="45720" rIns="91440" bIns="45720" rtlCol="0" anchor="ctr"/>
          <a:lstStyle>
            <a:lvl1pPr algn="r">
              <a:defRPr sz="6400">
                <a:solidFill>
                  <a:srgbClr val="FEFFFF"/>
                </a:solidFill>
              </a:defRPr>
            </a:lvl1pPr>
          </a:lstStyle>
          <a:p>
            <a:fld id="{D57F1E4F-1CFF-5643-939E-217C01CDF565}" type="slidenum">
              <a:rPr lang="en-US" dirty="0"/>
              <a:pPr/>
              <a:t>‹#›</a:t>
            </a:fld>
            <a:endParaRPr lang="en-US" dirty="0"/>
          </a:p>
        </p:txBody>
      </p:sp>
      <p:sp>
        <p:nvSpPr>
          <p:cNvPr id="34" name="Rectangle 33">
            <a:extLst>
              <a:ext uri="{FF2B5EF4-FFF2-40B4-BE49-F238E27FC236}">
                <a16:creationId xmlns:a16="http://schemas.microsoft.com/office/drawing/2014/main" id="{20077A98-EDC6-4998-A6BD-E7844B902FDB}"/>
              </a:ext>
            </a:extLst>
          </p:cNvPr>
          <p:cNvSpPr>
            <a:spLocks noChangeArrowheads="1"/>
          </p:cNvSpPr>
          <p:nvPr userDrawn="1"/>
        </p:nvSpPr>
        <p:spPr bwMode="auto">
          <a:xfrm>
            <a:off x="8685807" y="3505200"/>
            <a:ext cx="15543610" cy="17830800"/>
          </a:xfrm>
          <a:prstGeom prst="roundRect">
            <a:avLst>
              <a:gd name="adj" fmla="val 2351"/>
            </a:avLst>
          </a:prstGeom>
          <a:no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35" name="Rectangle 33">
            <a:extLst>
              <a:ext uri="{FF2B5EF4-FFF2-40B4-BE49-F238E27FC236}">
                <a16:creationId xmlns:a16="http://schemas.microsoft.com/office/drawing/2014/main" id="{B26C0B3D-20BC-48DF-A0DA-FA63EEFF55CA}"/>
              </a:ext>
            </a:extLst>
          </p:cNvPr>
          <p:cNvSpPr>
            <a:spLocks noChangeArrowheads="1"/>
          </p:cNvSpPr>
          <p:nvPr userDrawn="1"/>
        </p:nvSpPr>
        <p:spPr bwMode="auto">
          <a:xfrm>
            <a:off x="24685625" y="3505200"/>
            <a:ext cx="7543800" cy="17830800"/>
          </a:xfrm>
          <a:prstGeom prst="roundRect">
            <a:avLst>
              <a:gd name="adj" fmla="val 4925"/>
            </a:avLst>
          </a:prstGeom>
          <a:noFill/>
          <a:ln w="9525">
            <a:solidFill>
              <a:schemeClr val="tx2"/>
            </a:solidFill>
            <a:miter lim="800000"/>
            <a:headEnd/>
            <a:tailEnd/>
          </a:ln>
          <a:effectLst/>
        </p:spPr>
        <p:txBody>
          <a:bodyPr wrap="none" lIns="65304" tIns="32651" rIns="65304" bIns="32651" anchor="ctr"/>
          <a:lstStyle/>
          <a:p>
            <a:pPr>
              <a:defRPr/>
            </a:pPr>
            <a:endParaRPr lang="en-US" dirty="0"/>
          </a:p>
        </p:txBody>
      </p:sp>
      <p:grpSp>
        <p:nvGrpSpPr>
          <p:cNvPr id="63" name="Group 62">
            <a:extLst>
              <a:ext uri="{FF2B5EF4-FFF2-40B4-BE49-F238E27FC236}">
                <a16:creationId xmlns:a16="http://schemas.microsoft.com/office/drawing/2014/main" id="{80E0251C-745D-463C-BC0E-E66A2D255A5C}"/>
              </a:ext>
            </a:extLst>
          </p:cNvPr>
          <p:cNvGrpSpPr>
            <a:grpSpLocks noChangeAspect="1"/>
          </p:cNvGrpSpPr>
          <p:nvPr userDrawn="1"/>
        </p:nvGrpSpPr>
        <p:grpSpPr>
          <a:xfrm>
            <a:off x="-6886463" y="2"/>
            <a:ext cx="6608534" cy="21945598"/>
            <a:chOff x="-11220550" y="-1"/>
            <a:chExt cx="11014226" cy="27432000"/>
          </a:xfrm>
        </p:grpSpPr>
        <p:sp>
          <p:nvSpPr>
            <p:cNvPr id="64" name="Rectangle 63">
              <a:extLst>
                <a:ext uri="{FF2B5EF4-FFF2-40B4-BE49-F238E27FC236}">
                  <a16:creationId xmlns:a16="http://schemas.microsoft.com/office/drawing/2014/main" id="{D0D6110D-F749-432C-82AD-812E0A318741}"/>
                </a:ext>
              </a:extLst>
            </p:cNvPr>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65" name="Straight Connector 64">
              <a:extLst>
                <a:ext uri="{FF2B5EF4-FFF2-40B4-BE49-F238E27FC236}">
                  <a16:creationId xmlns:a16="http://schemas.microsoft.com/office/drawing/2014/main" id="{C4A4C2D2-6634-4434-8AE3-61BDFA753E60}"/>
                </a:ext>
              </a:extLst>
            </p:cNvPr>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D218FFD6-B1A5-43AB-8E72-0F5715493776}"/>
                </a:ext>
              </a:extLst>
            </p:cNvPr>
            <p:cNvPicPr>
              <a:picLocks noChangeAspect="1"/>
            </p:cNvPicPr>
            <p:nvPr userDrawn="1"/>
          </p:nvPicPr>
          <p:blipFill>
            <a:blip r:embed="rId19"/>
            <a:stretch>
              <a:fillRect/>
            </a:stretch>
          </p:blipFill>
          <p:spPr>
            <a:xfrm>
              <a:off x="-10921163" y="8258380"/>
              <a:ext cx="1597665" cy="1001614"/>
            </a:xfrm>
            <a:prstGeom prst="rect">
              <a:avLst/>
            </a:prstGeom>
          </p:spPr>
        </p:pic>
        <p:pic>
          <p:nvPicPr>
            <p:cNvPr id="67" name="Picture 66">
              <a:extLst>
                <a:ext uri="{FF2B5EF4-FFF2-40B4-BE49-F238E27FC236}">
                  <a16:creationId xmlns:a16="http://schemas.microsoft.com/office/drawing/2014/main" id="{CA799DF6-58C4-4419-9882-AFFBC78B7BC6}"/>
                </a:ext>
              </a:extLst>
            </p:cNvPr>
            <p:cNvPicPr>
              <a:picLocks noChangeAspect="1"/>
            </p:cNvPicPr>
            <p:nvPr userDrawn="1"/>
          </p:nvPicPr>
          <p:blipFill>
            <a:blip r:embed="rId20"/>
            <a:stretch>
              <a:fillRect/>
            </a:stretch>
          </p:blipFill>
          <p:spPr>
            <a:xfrm>
              <a:off x="-10736023" y="12656056"/>
              <a:ext cx="9986807" cy="877998"/>
            </a:xfrm>
            <a:prstGeom prst="rect">
              <a:avLst/>
            </a:prstGeom>
          </p:spPr>
        </p:pic>
        <p:grpSp>
          <p:nvGrpSpPr>
            <p:cNvPr id="68" name="Group 67">
              <a:extLst>
                <a:ext uri="{FF2B5EF4-FFF2-40B4-BE49-F238E27FC236}">
                  <a16:creationId xmlns:a16="http://schemas.microsoft.com/office/drawing/2014/main" id="{61D38B3E-AD5D-4AA0-BAD0-2526226E42A7}"/>
                </a:ext>
              </a:extLst>
            </p:cNvPr>
            <p:cNvGrpSpPr/>
            <p:nvPr userDrawn="1"/>
          </p:nvGrpSpPr>
          <p:grpSpPr>
            <a:xfrm>
              <a:off x="-9844889" y="20003965"/>
              <a:ext cx="7631078" cy="1987374"/>
              <a:chOff x="-4516464" y="11400895"/>
              <a:chExt cx="3516822" cy="1095700"/>
            </a:xfrm>
          </p:grpSpPr>
          <p:grpSp>
            <p:nvGrpSpPr>
              <p:cNvPr id="74" name="Group 73">
                <a:extLst>
                  <a:ext uri="{FF2B5EF4-FFF2-40B4-BE49-F238E27FC236}">
                    <a16:creationId xmlns:a16="http://schemas.microsoft.com/office/drawing/2014/main" id="{CB16378E-54D8-482E-91B7-4CD9E148A48C}"/>
                  </a:ext>
                </a:extLst>
              </p:cNvPr>
              <p:cNvGrpSpPr/>
              <p:nvPr userDrawn="1"/>
            </p:nvGrpSpPr>
            <p:grpSpPr>
              <a:xfrm>
                <a:off x="-2783494" y="11400931"/>
                <a:ext cx="624373" cy="894738"/>
                <a:chOff x="-3958698" y="11604666"/>
                <a:chExt cx="779266" cy="1282148"/>
              </a:xfrm>
            </p:grpSpPr>
            <p:pic>
              <p:nvPicPr>
                <p:cNvPr id="80" name="Picture 79">
                  <a:extLst>
                    <a:ext uri="{FF2B5EF4-FFF2-40B4-BE49-F238E27FC236}">
                      <a16:creationId xmlns:a16="http://schemas.microsoft.com/office/drawing/2014/main" id="{90569357-96F4-4ACF-BCE7-80953503983B}"/>
                    </a:ext>
                  </a:extLst>
                </p:cNvPr>
                <p:cNvPicPr>
                  <a:picLocks noChangeAspect="1"/>
                </p:cNvPicPr>
                <p:nvPr userDrawn="1"/>
              </p:nvPicPr>
              <p:blipFill>
                <a:blip r:embed="rId21"/>
                <a:stretch>
                  <a:fillRect/>
                </a:stretch>
              </p:blipFill>
              <p:spPr>
                <a:xfrm>
                  <a:off x="-3948160" y="11604666"/>
                  <a:ext cx="768728" cy="1090753"/>
                </a:xfrm>
                <a:prstGeom prst="rect">
                  <a:avLst/>
                </a:prstGeom>
              </p:spPr>
            </p:pic>
            <p:sp>
              <p:nvSpPr>
                <p:cNvPr id="81" name="TextBox 56">
                  <a:extLst>
                    <a:ext uri="{FF2B5EF4-FFF2-40B4-BE49-F238E27FC236}">
                      <a16:creationId xmlns:a16="http://schemas.microsoft.com/office/drawing/2014/main" id="{7238E99C-F8C4-49EC-BA50-FB9A86A80E2A}"/>
                    </a:ext>
                  </a:extLst>
                </p:cNvPr>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75" name="Group 74">
                <a:extLst>
                  <a:ext uri="{FF2B5EF4-FFF2-40B4-BE49-F238E27FC236}">
                    <a16:creationId xmlns:a16="http://schemas.microsoft.com/office/drawing/2014/main" id="{BBA00FD0-D01C-4AF3-ADEF-91B1B9A089C7}"/>
                  </a:ext>
                </a:extLst>
              </p:cNvPr>
              <p:cNvGrpSpPr/>
              <p:nvPr userDrawn="1"/>
            </p:nvGrpSpPr>
            <p:grpSpPr>
              <a:xfrm>
                <a:off x="-2033159" y="11400901"/>
                <a:ext cx="1033517" cy="907673"/>
                <a:chOff x="-2921738" y="11667366"/>
                <a:chExt cx="1420279" cy="1247341"/>
              </a:xfrm>
            </p:grpSpPr>
            <p:pic>
              <p:nvPicPr>
                <p:cNvPr id="78" name="Picture 77">
                  <a:extLst>
                    <a:ext uri="{FF2B5EF4-FFF2-40B4-BE49-F238E27FC236}">
                      <a16:creationId xmlns:a16="http://schemas.microsoft.com/office/drawing/2014/main" id="{2CACFA48-6E76-4355-ADE4-12E0A32A1344}"/>
                    </a:ext>
                  </a:extLst>
                </p:cNvPr>
                <p:cNvPicPr>
                  <a:picLocks noChangeAspect="1"/>
                </p:cNvPicPr>
                <p:nvPr userDrawn="1"/>
              </p:nvPicPr>
              <p:blipFill>
                <a:blip r:embed="rId21"/>
                <a:stretch>
                  <a:fillRect/>
                </a:stretch>
              </p:blipFill>
              <p:spPr>
                <a:xfrm>
                  <a:off x="-2921738" y="11667366"/>
                  <a:ext cx="1420279" cy="1029695"/>
                </a:xfrm>
                <a:prstGeom prst="rect">
                  <a:avLst/>
                </a:prstGeom>
              </p:spPr>
            </p:pic>
            <p:sp>
              <p:nvSpPr>
                <p:cNvPr id="79" name="TextBox 54">
                  <a:extLst>
                    <a:ext uri="{FF2B5EF4-FFF2-40B4-BE49-F238E27FC236}">
                      <a16:creationId xmlns:a16="http://schemas.microsoft.com/office/drawing/2014/main" id="{1B567BDC-33EB-41B2-8EC8-5C4AF0CC23DB}"/>
                    </a:ext>
                  </a:extLst>
                </p:cNvPr>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76" name="Picture 75">
                <a:extLst>
                  <a:ext uri="{FF2B5EF4-FFF2-40B4-BE49-F238E27FC236}">
                    <a16:creationId xmlns:a16="http://schemas.microsoft.com/office/drawing/2014/main" id="{761263D1-B3E3-43CC-8575-E762DB063EB0}"/>
                  </a:ext>
                </a:extLst>
              </p:cNvPr>
              <p:cNvPicPr>
                <a:picLocks noChangeAspect="1"/>
              </p:cNvPicPr>
              <p:nvPr userDrawn="1"/>
            </p:nvPicPr>
            <p:blipFill>
              <a:blip r:embed="rId22"/>
              <a:stretch>
                <a:fillRect/>
              </a:stretch>
            </p:blipFill>
            <p:spPr>
              <a:xfrm>
                <a:off x="-4516464" y="11400895"/>
                <a:ext cx="1098742" cy="847761"/>
              </a:xfrm>
              <a:prstGeom prst="rect">
                <a:avLst/>
              </a:prstGeom>
            </p:spPr>
          </p:pic>
          <p:sp>
            <p:nvSpPr>
              <p:cNvPr id="77" name="TextBox 52">
                <a:extLst>
                  <a:ext uri="{FF2B5EF4-FFF2-40B4-BE49-F238E27FC236}">
                    <a16:creationId xmlns:a16="http://schemas.microsoft.com/office/drawing/2014/main" id="{054ECC0C-E182-445F-8164-D8C38A7AC9B0}"/>
                  </a:ext>
                </a:extLst>
              </p:cNvPr>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69" name="Group 68">
              <a:extLst>
                <a:ext uri="{FF2B5EF4-FFF2-40B4-BE49-F238E27FC236}">
                  <a16:creationId xmlns:a16="http://schemas.microsoft.com/office/drawing/2014/main" id="{5B0BBEE2-8C10-4CF9-AACD-D429FAFDA387}"/>
                </a:ext>
              </a:extLst>
            </p:cNvPr>
            <p:cNvGrpSpPr/>
            <p:nvPr userDrawn="1"/>
          </p:nvGrpSpPr>
          <p:grpSpPr>
            <a:xfrm>
              <a:off x="-9469558" y="23877378"/>
              <a:ext cx="7832477" cy="2027099"/>
              <a:chOff x="-4365215" y="13511542"/>
              <a:chExt cx="3609638" cy="1117602"/>
            </a:xfrm>
          </p:grpSpPr>
          <p:pic>
            <p:nvPicPr>
              <p:cNvPr id="70" name="Picture 69">
                <a:extLst>
                  <a:ext uri="{FF2B5EF4-FFF2-40B4-BE49-F238E27FC236}">
                    <a16:creationId xmlns:a16="http://schemas.microsoft.com/office/drawing/2014/main" id="{228DDE8C-69B4-47A6-9EAC-2107004DFBCD}"/>
                  </a:ext>
                </a:extLst>
              </p:cNvPr>
              <p:cNvPicPr/>
              <p:nvPr userDrawn="1"/>
            </p:nvPicPr>
            <p:blipFill>
              <a:blip r:embed="rId23"/>
              <a:stretch>
                <a:fillRect/>
              </a:stretch>
            </p:blipFill>
            <p:spPr>
              <a:xfrm>
                <a:off x="-4116855" y="13661577"/>
                <a:ext cx="1512652" cy="772700"/>
              </a:xfrm>
              <a:prstGeom prst="rect">
                <a:avLst/>
              </a:prstGeom>
            </p:spPr>
          </p:pic>
          <p:pic>
            <p:nvPicPr>
              <p:cNvPr id="71" name="Picture 70">
                <a:extLst>
                  <a:ext uri="{FF2B5EF4-FFF2-40B4-BE49-F238E27FC236}">
                    <a16:creationId xmlns:a16="http://schemas.microsoft.com/office/drawing/2014/main" id="{A4A239B2-6B55-49E5-9712-697147AA1F30}"/>
                  </a:ext>
                </a:extLst>
              </p:cNvPr>
              <p:cNvPicPr/>
              <p:nvPr userDrawn="1"/>
            </p:nvPicPr>
            <p:blipFill>
              <a:blip r:embed="rId24"/>
              <a:stretch>
                <a:fillRect/>
              </a:stretch>
            </p:blipFill>
            <p:spPr>
              <a:xfrm>
                <a:off x="-2534018" y="13661577"/>
                <a:ext cx="1512652" cy="772700"/>
              </a:xfrm>
              <a:prstGeom prst="rect">
                <a:avLst/>
              </a:prstGeom>
            </p:spPr>
          </p:pic>
          <p:sp>
            <p:nvSpPr>
              <p:cNvPr id="72" name="TextBox 47">
                <a:extLst>
                  <a:ext uri="{FF2B5EF4-FFF2-40B4-BE49-F238E27FC236}">
                    <a16:creationId xmlns:a16="http://schemas.microsoft.com/office/drawing/2014/main" id="{10ECDC81-EC04-476E-903A-3830A1795539}"/>
                  </a:ext>
                </a:extLst>
              </p:cNvPr>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73" name="TextBox 48">
                <a:extLst>
                  <a:ext uri="{FF2B5EF4-FFF2-40B4-BE49-F238E27FC236}">
                    <a16:creationId xmlns:a16="http://schemas.microsoft.com/office/drawing/2014/main" id="{AD814B1A-AAA5-481B-90B4-DB51CE259D49}"/>
                  </a:ext>
                </a:extLst>
              </p:cNvPr>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82" name="Group 81">
            <a:extLst>
              <a:ext uri="{FF2B5EF4-FFF2-40B4-BE49-F238E27FC236}">
                <a16:creationId xmlns:a16="http://schemas.microsoft.com/office/drawing/2014/main" id="{F86A3371-F41B-416F-B44D-EB2B58A01058}"/>
              </a:ext>
            </a:extLst>
          </p:cNvPr>
          <p:cNvGrpSpPr>
            <a:grpSpLocks noChangeAspect="1"/>
          </p:cNvGrpSpPr>
          <p:nvPr userDrawn="1"/>
        </p:nvGrpSpPr>
        <p:grpSpPr>
          <a:xfrm>
            <a:off x="33172104" y="11216"/>
            <a:ext cx="6632760" cy="21934383"/>
            <a:chOff x="36782324" y="0"/>
            <a:chExt cx="11062139" cy="27432000"/>
          </a:xfrm>
        </p:grpSpPr>
        <p:sp>
          <p:nvSpPr>
            <p:cNvPr id="83" name="Rectangle 82">
              <a:extLst>
                <a:ext uri="{FF2B5EF4-FFF2-40B4-BE49-F238E27FC236}">
                  <a16:creationId xmlns:a16="http://schemas.microsoft.com/office/drawing/2014/main" id="{2A9F451C-20E8-4988-A8ED-DE1D1C522D32}"/>
                </a:ext>
              </a:extLst>
            </p:cNvPr>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84" name="Picture 83">
              <a:extLst>
                <a:ext uri="{FF2B5EF4-FFF2-40B4-BE49-F238E27FC236}">
                  <a16:creationId xmlns:a16="http://schemas.microsoft.com/office/drawing/2014/main" id="{46CFF134-7B5D-498F-A2DF-FC905E724A39}"/>
                </a:ext>
              </a:extLst>
            </p:cNvPr>
            <p:cNvPicPr/>
            <p:nvPr userDrawn="1"/>
          </p:nvPicPr>
          <p:blipFill>
            <a:blip r:embed="rId25"/>
            <a:stretch>
              <a:fillRect/>
            </a:stretch>
          </p:blipFill>
          <p:spPr>
            <a:xfrm>
              <a:off x="39540164" y="3688889"/>
              <a:ext cx="5586150" cy="1716939"/>
            </a:xfrm>
            <a:prstGeom prst="rect">
              <a:avLst/>
            </a:prstGeom>
          </p:spPr>
        </p:pic>
        <p:pic>
          <p:nvPicPr>
            <p:cNvPr id="85" name="Picture 84">
              <a:extLst>
                <a:ext uri="{FF2B5EF4-FFF2-40B4-BE49-F238E27FC236}">
                  <a16:creationId xmlns:a16="http://schemas.microsoft.com/office/drawing/2014/main" id="{3B30F169-472B-4FFB-B413-590CBCC0098F}"/>
                </a:ext>
              </a:extLst>
            </p:cNvPr>
            <p:cNvPicPr>
              <a:picLocks noChangeAspect="1"/>
            </p:cNvPicPr>
            <p:nvPr userDrawn="1"/>
          </p:nvPicPr>
          <p:blipFill>
            <a:blip r:embed="rId26"/>
            <a:stretch>
              <a:fillRect/>
            </a:stretch>
          </p:blipFill>
          <p:spPr>
            <a:xfrm>
              <a:off x="37163425" y="8002947"/>
              <a:ext cx="2969584" cy="1140240"/>
            </a:xfrm>
            <a:prstGeom prst="rect">
              <a:avLst/>
            </a:prstGeom>
            <a:ln>
              <a:noFill/>
            </a:ln>
          </p:spPr>
        </p:pic>
        <p:pic>
          <p:nvPicPr>
            <p:cNvPr id="86" name="Picture 85">
              <a:extLst>
                <a:ext uri="{FF2B5EF4-FFF2-40B4-BE49-F238E27FC236}">
                  <a16:creationId xmlns:a16="http://schemas.microsoft.com/office/drawing/2014/main" id="{B6DB7C7A-D63E-4044-8799-50FABF6859EC}"/>
                </a:ext>
              </a:extLst>
            </p:cNvPr>
            <p:cNvPicPr/>
            <p:nvPr userDrawn="1"/>
          </p:nvPicPr>
          <p:blipFill>
            <a:blip r:embed="rId27"/>
            <a:stretch>
              <a:fillRect/>
            </a:stretch>
          </p:blipFill>
          <p:spPr>
            <a:xfrm>
              <a:off x="37593435" y="11823083"/>
              <a:ext cx="1482265" cy="825421"/>
            </a:xfrm>
            <a:prstGeom prst="rect">
              <a:avLst/>
            </a:prstGeom>
          </p:spPr>
        </p:pic>
        <p:grpSp>
          <p:nvGrpSpPr>
            <p:cNvPr id="87" name="Group 86">
              <a:extLst>
                <a:ext uri="{FF2B5EF4-FFF2-40B4-BE49-F238E27FC236}">
                  <a16:creationId xmlns:a16="http://schemas.microsoft.com/office/drawing/2014/main" id="{D16B1BF2-2A77-4F48-B0EE-F554CD2532F3}"/>
                </a:ext>
              </a:extLst>
            </p:cNvPr>
            <p:cNvGrpSpPr/>
            <p:nvPr userDrawn="1"/>
          </p:nvGrpSpPr>
          <p:grpSpPr>
            <a:xfrm>
              <a:off x="37163426" y="23152348"/>
              <a:ext cx="10354213" cy="1115850"/>
              <a:chOff x="31687960" y="29635357"/>
              <a:chExt cx="9771399" cy="1155811"/>
            </a:xfrm>
          </p:grpSpPr>
          <p:sp>
            <p:nvSpPr>
              <p:cNvPr id="88" name="Rounded Rectangle 85">
                <a:extLst>
                  <a:ext uri="{FF2B5EF4-FFF2-40B4-BE49-F238E27FC236}">
                    <a16:creationId xmlns:a16="http://schemas.microsoft.com/office/drawing/2014/main" id="{3C6A3139-7348-4C6B-9BAF-8E460D8F276B}"/>
                  </a:ext>
                </a:extLst>
              </p:cNvPr>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89" name="Picture 88" descr="http://t2.gstatic.com/images?q=tbn:ANd9GcR4APHC6TT9w54M2zn_pvCiBxUNcspYPoVxirLRphBoJabfSvu7zw">
                <a:hlinkClick r:id="rId28"/>
                <a:extLst>
                  <a:ext uri="{FF2B5EF4-FFF2-40B4-BE49-F238E27FC236}">
                    <a16:creationId xmlns:a16="http://schemas.microsoft.com/office/drawing/2014/main" id="{41365A3E-41A1-4E8F-AC79-2E32C9810876}"/>
                  </a:ext>
                </a:extLst>
              </p:cNvPr>
              <p:cNvPicPr>
                <a:picLocks noChangeAspect="1" noChangeArrowheads="1"/>
              </p:cNvPicPr>
              <p:nvPr userDrawn="1"/>
            </p:nvPicPr>
            <p:blipFill>
              <a:blip r:embed="rId29" cstate="print"/>
              <a:srcRect/>
              <a:stretch>
                <a:fillRect/>
              </a:stretch>
            </p:blipFill>
            <p:spPr bwMode="auto">
              <a:xfrm>
                <a:off x="31813900" y="29733687"/>
                <a:ext cx="914401" cy="914399"/>
              </a:xfrm>
              <a:prstGeom prst="rect">
                <a:avLst/>
              </a:prstGeom>
              <a:noFill/>
              <a:ln>
                <a:noFill/>
              </a:ln>
            </p:spPr>
          </p:pic>
          <p:sp>
            <p:nvSpPr>
              <p:cNvPr id="90" name="TextBox 66">
                <a:extLst>
                  <a:ext uri="{FF2B5EF4-FFF2-40B4-BE49-F238E27FC236}">
                    <a16:creationId xmlns:a16="http://schemas.microsoft.com/office/drawing/2014/main" id="{8144AD00-F490-47F2-A18A-C190B6594B6E}"/>
                  </a:ext>
                </a:extLst>
              </p:cNvPr>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91" name="TextBox 63">
            <a:extLst>
              <a:ext uri="{FF2B5EF4-FFF2-40B4-BE49-F238E27FC236}">
                <a16:creationId xmlns:a16="http://schemas.microsoft.com/office/drawing/2014/main" id="{BEED06DE-43BE-4A4D-882D-05B63ABF68D3}"/>
              </a:ext>
            </a:extLst>
          </p:cNvPr>
          <p:cNvSpPr txBox="1"/>
          <p:nvPr userDrawn="1"/>
        </p:nvSpPr>
        <p:spPr>
          <a:xfrm>
            <a:off x="33400609" y="19630405"/>
            <a:ext cx="2416495" cy="861774"/>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
        <p:nvSpPr>
          <p:cNvPr id="40" name="Rectangle 33">
            <a:extLst>
              <a:ext uri="{FF2B5EF4-FFF2-40B4-BE49-F238E27FC236}">
                <a16:creationId xmlns:a16="http://schemas.microsoft.com/office/drawing/2014/main" id="{9FCC1A93-2346-40AF-A124-2BDD72555E0F}"/>
              </a:ext>
            </a:extLst>
          </p:cNvPr>
          <p:cNvSpPr>
            <a:spLocks noChangeArrowheads="1"/>
          </p:cNvSpPr>
          <p:nvPr userDrawn="1"/>
        </p:nvSpPr>
        <p:spPr bwMode="auto">
          <a:xfrm>
            <a:off x="795223" y="3505200"/>
            <a:ext cx="7543800" cy="17830800"/>
          </a:xfrm>
          <a:prstGeom prst="roundRect">
            <a:avLst>
              <a:gd name="adj" fmla="val 4925"/>
            </a:avLst>
          </a:prstGeom>
          <a:noFill/>
          <a:ln w="9525">
            <a:solidFill>
              <a:schemeClr val="tx2"/>
            </a:solidFill>
            <a:miter lim="800000"/>
            <a:headEnd/>
            <a:tailEnd/>
          </a:ln>
          <a:effectLst/>
        </p:spPr>
        <p:txBody>
          <a:bodyPr wrap="none" lIns="65304" tIns="32651" rIns="65304" bIns="32651" anchor="ctr"/>
          <a:lstStyle/>
          <a:p>
            <a:pPr>
              <a:defRPr/>
            </a:pPr>
            <a:endParaRPr lang="en-US" dirty="0"/>
          </a:p>
        </p:txBody>
      </p:sp>
    </p:spTree>
    <p:extLst>
      <p:ext uri="{BB962C8B-B14F-4D97-AF65-F5344CB8AC3E}">
        <p14:creationId xmlns:p14="http://schemas.microsoft.com/office/powerpoint/2010/main" val="167410634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1463040" rtl="0" eaLnBrk="1" latinLnBrk="0" hangingPunct="1">
        <a:spcBef>
          <a:spcPct val="0"/>
        </a:spcBef>
        <a:buNone/>
        <a:defRPr sz="1152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97280" indent="-1097280" algn="l" defTabSz="1463040" rtl="0" eaLnBrk="1" latinLnBrk="0" hangingPunct="1">
        <a:spcBef>
          <a:spcPts val="32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1pPr>
      <a:lvl2pPr marL="2377440" indent="-914400" algn="l" defTabSz="1463040" rtl="0" eaLnBrk="1" latinLnBrk="0" hangingPunct="1">
        <a:spcBef>
          <a:spcPts val="3200"/>
        </a:spcBef>
        <a:spcAft>
          <a:spcPts val="0"/>
        </a:spcAft>
        <a:buClr>
          <a:schemeClr val="accent1"/>
        </a:buClr>
        <a:buFont typeface="Wingdings 3" charset="2"/>
        <a:buChar char=""/>
        <a:defRPr sz="5120" kern="1200">
          <a:solidFill>
            <a:schemeClr val="tx1">
              <a:lumMod val="75000"/>
              <a:lumOff val="25000"/>
            </a:schemeClr>
          </a:solidFill>
          <a:latin typeface="+mn-lt"/>
          <a:ea typeface="+mn-ea"/>
          <a:cs typeface="+mn-cs"/>
        </a:defRPr>
      </a:lvl2pPr>
      <a:lvl3pPr marL="3657600" indent="-731520" algn="l" defTabSz="1463040" rtl="0" eaLnBrk="1" latinLnBrk="0" hangingPunct="1">
        <a:spcBef>
          <a:spcPts val="3200"/>
        </a:spcBef>
        <a:spcAft>
          <a:spcPts val="0"/>
        </a:spcAft>
        <a:buClr>
          <a:schemeClr val="accent1"/>
        </a:buClr>
        <a:buFont typeface="Wingdings 3" charset="2"/>
        <a:buChar char=""/>
        <a:defRPr sz="4480" kern="1200">
          <a:solidFill>
            <a:schemeClr val="tx1">
              <a:lumMod val="75000"/>
              <a:lumOff val="25000"/>
            </a:schemeClr>
          </a:solidFill>
          <a:latin typeface="+mn-lt"/>
          <a:ea typeface="+mn-ea"/>
          <a:cs typeface="+mn-cs"/>
        </a:defRPr>
      </a:lvl3pPr>
      <a:lvl4pPr marL="512064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4pPr>
      <a:lvl5pPr marL="658368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5pPr>
      <a:lvl6pPr marL="804672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6pPr>
      <a:lvl7pPr marL="950976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7pPr>
      <a:lvl8pPr marL="1097280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8pPr>
      <a:lvl9pPr marL="1243584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9pPr>
    </p:bodyStyle>
    <p:otherStyle>
      <a:defPPr>
        <a:defRPr lang="en-US"/>
      </a:defPPr>
      <a:lvl1pPr marL="0" algn="l" defTabSz="1463040" rtl="0" eaLnBrk="1" latinLnBrk="0" hangingPunct="1">
        <a:defRPr sz="5760" kern="1200">
          <a:solidFill>
            <a:schemeClr val="tx1"/>
          </a:solidFill>
          <a:latin typeface="+mn-lt"/>
          <a:ea typeface="+mn-ea"/>
          <a:cs typeface="+mn-cs"/>
        </a:defRPr>
      </a:lvl1pPr>
      <a:lvl2pPr marL="1463040" algn="l" defTabSz="1463040" rtl="0" eaLnBrk="1" latinLnBrk="0" hangingPunct="1">
        <a:defRPr sz="5760" kern="1200">
          <a:solidFill>
            <a:schemeClr val="tx1"/>
          </a:solidFill>
          <a:latin typeface="+mn-lt"/>
          <a:ea typeface="+mn-ea"/>
          <a:cs typeface="+mn-cs"/>
        </a:defRPr>
      </a:lvl2pPr>
      <a:lvl3pPr marL="2926080" algn="l" defTabSz="1463040" rtl="0" eaLnBrk="1" latinLnBrk="0" hangingPunct="1">
        <a:defRPr sz="5760" kern="1200">
          <a:solidFill>
            <a:schemeClr val="tx1"/>
          </a:solidFill>
          <a:latin typeface="+mn-lt"/>
          <a:ea typeface="+mn-ea"/>
          <a:cs typeface="+mn-cs"/>
        </a:defRPr>
      </a:lvl3pPr>
      <a:lvl4pPr marL="4389120" algn="l" defTabSz="1463040" rtl="0" eaLnBrk="1" latinLnBrk="0" hangingPunct="1">
        <a:defRPr sz="5760" kern="1200">
          <a:solidFill>
            <a:schemeClr val="tx1"/>
          </a:solidFill>
          <a:latin typeface="+mn-lt"/>
          <a:ea typeface="+mn-ea"/>
          <a:cs typeface="+mn-cs"/>
        </a:defRPr>
      </a:lvl4pPr>
      <a:lvl5pPr marL="5852160" algn="l" defTabSz="1463040" rtl="0" eaLnBrk="1" latinLnBrk="0" hangingPunct="1">
        <a:defRPr sz="5760" kern="1200">
          <a:solidFill>
            <a:schemeClr val="tx1"/>
          </a:solidFill>
          <a:latin typeface="+mn-lt"/>
          <a:ea typeface="+mn-ea"/>
          <a:cs typeface="+mn-cs"/>
        </a:defRPr>
      </a:lvl5pPr>
      <a:lvl6pPr marL="7315200" algn="l" defTabSz="1463040" rtl="0" eaLnBrk="1" latinLnBrk="0" hangingPunct="1">
        <a:defRPr sz="5760" kern="1200">
          <a:solidFill>
            <a:schemeClr val="tx1"/>
          </a:solidFill>
          <a:latin typeface="+mn-lt"/>
          <a:ea typeface="+mn-ea"/>
          <a:cs typeface="+mn-cs"/>
        </a:defRPr>
      </a:lvl6pPr>
      <a:lvl7pPr marL="8778240" algn="l" defTabSz="1463040" rtl="0" eaLnBrk="1" latinLnBrk="0" hangingPunct="1">
        <a:defRPr sz="5760" kern="1200">
          <a:solidFill>
            <a:schemeClr val="tx1"/>
          </a:solidFill>
          <a:latin typeface="+mn-lt"/>
          <a:ea typeface="+mn-ea"/>
          <a:cs typeface="+mn-cs"/>
        </a:defRPr>
      </a:lvl7pPr>
      <a:lvl8pPr marL="10241280" algn="l" defTabSz="1463040" rtl="0" eaLnBrk="1" latinLnBrk="0" hangingPunct="1">
        <a:defRPr sz="5760" kern="1200">
          <a:solidFill>
            <a:schemeClr val="tx1"/>
          </a:solidFill>
          <a:latin typeface="+mn-lt"/>
          <a:ea typeface="+mn-ea"/>
          <a:cs typeface="+mn-cs"/>
        </a:defRPr>
      </a:lvl8pPr>
      <a:lvl9pPr marL="11704320" algn="l" defTabSz="146304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0.png"/><Relationship Id="rId39" Type="http://schemas.openxmlformats.org/officeDocument/2006/relationships/image" Target="../media/image40.emf"/><Relationship Id="rId21" Type="http://schemas.microsoft.com/office/2007/relationships/hdphoto" Target="../media/hdphoto2.wdp"/><Relationship Id="rId34"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microsoft.com/office/2007/relationships/hdphoto" Target="../media/hdphoto4.wdp"/><Relationship Id="rId33" Type="http://schemas.openxmlformats.org/officeDocument/2006/relationships/oleObject" Target="../embeddings/oleObject1.bin"/><Relationship Id="rId38" Type="http://schemas.openxmlformats.org/officeDocument/2006/relationships/image" Target="../media/image39.png"/><Relationship Id="rId2" Type="http://schemas.openxmlformats.org/officeDocument/2006/relationships/slideLayout" Target="../slideLayouts/slideLayout19.xml"/><Relationship Id="rId16" Type="http://schemas.openxmlformats.org/officeDocument/2006/relationships/image" Target="../media/image24.png"/><Relationship Id="rId20" Type="http://schemas.openxmlformats.org/officeDocument/2006/relationships/image" Target="../media/image27.png"/><Relationship Id="rId29" Type="http://schemas.openxmlformats.org/officeDocument/2006/relationships/image" Target="../media/image32.png"/><Relationship Id="rId1" Type="http://schemas.openxmlformats.org/officeDocument/2006/relationships/vmlDrawing" Target="../drawings/vmlDrawing1.vml"/><Relationship Id="rId6" Type="http://schemas.openxmlformats.org/officeDocument/2006/relationships/image" Target="../media/image14.jpeg"/><Relationship Id="rId11" Type="http://schemas.openxmlformats.org/officeDocument/2006/relationships/image" Target="../media/image19.png"/><Relationship Id="rId24" Type="http://schemas.openxmlformats.org/officeDocument/2006/relationships/image" Target="../media/image29.png"/><Relationship Id="rId32" Type="http://schemas.openxmlformats.org/officeDocument/2006/relationships/image" Target="../media/image35.png"/><Relationship Id="rId37" Type="http://schemas.openxmlformats.org/officeDocument/2006/relationships/image" Target="../media/image38.png"/><Relationship Id="rId5" Type="http://schemas.openxmlformats.org/officeDocument/2006/relationships/image" Target="../media/image13.jpg"/><Relationship Id="rId15" Type="http://schemas.openxmlformats.org/officeDocument/2006/relationships/image" Target="../media/image23.png"/><Relationship Id="rId23" Type="http://schemas.microsoft.com/office/2007/relationships/hdphoto" Target="../media/hdphoto3.wdp"/><Relationship Id="rId28" Type="http://schemas.openxmlformats.org/officeDocument/2006/relationships/image" Target="../media/image31.png"/><Relationship Id="rId36" Type="http://schemas.openxmlformats.org/officeDocument/2006/relationships/image" Target="../media/image37.png"/><Relationship Id="rId10" Type="http://schemas.openxmlformats.org/officeDocument/2006/relationships/image" Target="../media/image18.png"/><Relationship Id="rId19" Type="http://schemas.microsoft.com/office/2007/relationships/hdphoto" Target="../media/hdphoto1.wdp"/><Relationship Id="rId31" Type="http://schemas.openxmlformats.org/officeDocument/2006/relationships/image" Target="../media/image34.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28.png"/><Relationship Id="rId27" Type="http://schemas.microsoft.com/office/2007/relationships/hdphoto" Target="../media/hdphoto5.wdp"/><Relationship Id="rId30" Type="http://schemas.openxmlformats.org/officeDocument/2006/relationships/image" Target="../media/image33.png"/><Relationship Id="rId35" Type="http://schemas.openxmlformats.org/officeDocument/2006/relationships/image" Target="../media/image36.png"/><Relationship Id="rId8" Type="http://schemas.openxmlformats.org/officeDocument/2006/relationships/image" Target="../media/image16.png"/><Relationship Id="rId3"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 name="Text Placeholder 296"/>
          <p:cNvSpPr>
            <a:spLocks noGrp="1"/>
          </p:cNvSpPr>
          <p:nvPr>
            <p:ph type="body" sz="quarter" idx="19"/>
          </p:nvPr>
        </p:nvSpPr>
        <p:spPr>
          <a:xfrm>
            <a:off x="706560" y="16571548"/>
            <a:ext cx="7543800" cy="606704"/>
          </a:xfrm>
        </p:spPr>
        <p:txBody>
          <a:bodyPr>
            <a:normAutofit fontScale="25000" lnSpcReduction="20000"/>
          </a:bodyPr>
          <a:lstStyle/>
          <a:p>
            <a:pPr lvl="0" algn="just" defTabSz="2194560">
              <a:lnSpc>
                <a:spcPct val="120000"/>
              </a:lnSpc>
              <a:spcBef>
                <a:spcPts val="2976"/>
              </a:spcBef>
              <a:buClrTx/>
            </a:pPr>
            <a:r>
              <a:rPr lang="en-US" altLang="en-US" sz="7200" dirty="0">
                <a:solidFill>
                  <a:schemeClr val="tx1"/>
                </a:solidFill>
                <a:ea typeface="맑은 고딕" panose="020B0503020000020004" pitchFamily="34" charset="-127"/>
                <a:cs typeface="Arial" panose="020B0604020202020204" pitchFamily="34" charset="0"/>
              </a:rPr>
              <a:t>MLS points are converted into a set of line segments to which the labeling process is applied to gain computational efficiency. A seed filling based line merging algorithm was applied to merge line primitives' according to their geometry similarities, which includes two adjacent line’s distance, angle and height.</a:t>
            </a:r>
          </a:p>
          <a:p>
            <a:endParaRPr lang="en-US" sz="4500" dirty="0">
              <a:solidFill>
                <a:prstClr val="black"/>
              </a:solidFill>
              <a:ea typeface="맑은 고딕" panose="020B0503020000020004" pitchFamily="34" charset="-127"/>
              <a:cs typeface="Arial" panose="020B0604020202020204" pitchFamily="34" charset="0"/>
            </a:endParaRPr>
          </a:p>
        </p:txBody>
      </p:sp>
      <p:sp>
        <p:nvSpPr>
          <p:cNvPr id="32" name="Text Placeholder 31">
            <a:extLst>
              <a:ext uri="{FF2B5EF4-FFF2-40B4-BE49-F238E27FC236}">
                <a16:creationId xmlns:a16="http://schemas.microsoft.com/office/drawing/2014/main" id="{161830B5-907B-4694-9551-FE52B0987685}"/>
              </a:ext>
            </a:extLst>
          </p:cNvPr>
          <p:cNvSpPr>
            <a:spLocks noGrp="1"/>
          </p:cNvSpPr>
          <p:nvPr>
            <p:ph type="body" sz="quarter" idx="20"/>
          </p:nvPr>
        </p:nvSpPr>
        <p:spPr>
          <a:xfrm>
            <a:off x="641380" y="11356630"/>
            <a:ext cx="7537847" cy="747437"/>
          </a:xfrm>
        </p:spPr>
        <p:txBody>
          <a:bodyPr/>
          <a:lstStyle/>
          <a:p>
            <a:r>
              <a:rPr lang="en-US" sz="4000" u="none" dirty="0">
                <a:latin typeface="Calibri" panose="020F0502020204030204" pitchFamily="34" charset="0"/>
                <a:cs typeface="Calibri" panose="020F0502020204030204" pitchFamily="34" charset="0"/>
              </a:rPr>
              <a:t>Dataset</a:t>
            </a:r>
          </a:p>
        </p:txBody>
      </p:sp>
      <p:sp>
        <p:nvSpPr>
          <p:cNvPr id="33" name="Text Placeholder 32">
            <a:extLst>
              <a:ext uri="{FF2B5EF4-FFF2-40B4-BE49-F238E27FC236}">
                <a16:creationId xmlns:a16="http://schemas.microsoft.com/office/drawing/2014/main" id="{8209546D-60D0-4125-A86A-EEB0E10C2C16}"/>
              </a:ext>
            </a:extLst>
          </p:cNvPr>
          <p:cNvSpPr>
            <a:spLocks noGrp="1"/>
          </p:cNvSpPr>
          <p:nvPr>
            <p:ph type="body" sz="quarter" idx="21"/>
          </p:nvPr>
        </p:nvSpPr>
        <p:spPr>
          <a:xfrm>
            <a:off x="9054181" y="17586905"/>
            <a:ext cx="7482845" cy="2125068"/>
          </a:xfrm>
        </p:spPr>
        <p:txBody>
          <a:bodyPr/>
          <a:lstStyle/>
          <a:p>
            <a:pPr lvl="0" algn="just" defTabSz="2194560">
              <a:spcBef>
                <a:spcPts val="2976"/>
              </a:spcBef>
              <a:buClrTx/>
            </a:pPr>
            <a:r>
              <a:rPr lang="en-US" dirty="0">
                <a:solidFill>
                  <a:prstClr val="black"/>
                </a:solidFill>
                <a:ea typeface="맑은 고딕" panose="020B0503020000020004" pitchFamily="34" charset="-127"/>
                <a:cs typeface="Arial" panose="020B0604020202020204" pitchFamily="34" charset="0"/>
              </a:rPr>
              <a:t>Local smoothness assumes that neighboring entities such as pixel or individual point prefer to belong with same object. A contrast-sensitive Potts model was introduced to compromise between data feature and smoothness degree dependent on the Euclidean distance difference. </a:t>
            </a:r>
          </a:p>
          <a:p>
            <a:endParaRPr lang="en-US" dirty="0"/>
          </a:p>
        </p:txBody>
      </p:sp>
      <p:sp>
        <p:nvSpPr>
          <p:cNvPr id="34" name="Text Placeholder 33">
            <a:extLst>
              <a:ext uri="{FF2B5EF4-FFF2-40B4-BE49-F238E27FC236}">
                <a16:creationId xmlns:a16="http://schemas.microsoft.com/office/drawing/2014/main" id="{9661C0CC-BD6D-4463-B095-3A895AB32787}"/>
              </a:ext>
            </a:extLst>
          </p:cNvPr>
          <p:cNvSpPr>
            <a:spLocks noGrp="1"/>
          </p:cNvSpPr>
          <p:nvPr>
            <p:ph type="body" sz="quarter" idx="22"/>
          </p:nvPr>
        </p:nvSpPr>
        <p:spPr>
          <a:xfrm>
            <a:off x="9024586" y="16989761"/>
            <a:ext cx="7772132" cy="747437"/>
          </a:xfrm>
        </p:spPr>
        <p:txBody>
          <a:bodyPr/>
          <a:lstStyle/>
          <a:p>
            <a:r>
              <a:rPr lang="en-US" sz="4000" u="none" dirty="0">
                <a:latin typeface="Calibri" panose="020F0502020204030204" pitchFamily="34" charset="0"/>
                <a:cs typeface="Calibri" panose="020F0502020204030204" pitchFamily="34" charset="0"/>
              </a:rPr>
              <a:t>Short Range Smoothness</a:t>
            </a:r>
          </a:p>
        </p:txBody>
      </p:sp>
      <p:sp>
        <p:nvSpPr>
          <p:cNvPr id="36" name="Text Placeholder 35">
            <a:extLst>
              <a:ext uri="{FF2B5EF4-FFF2-40B4-BE49-F238E27FC236}">
                <a16:creationId xmlns:a16="http://schemas.microsoft.com/office/drawing/2014/main" id="{67EB6CBD-582C-4796-8FF1-090CE3933FAC}"/>
              </a:ext>
            </a:extLst>
          </p:cNvPr>
          <p:cNvSpPr>
            <a:spLocks noGrp="1"/>
          </p:cNvSpPr>
          <p:nvPr>
            <p:ph type="body" sz="quarter" idx="24"/>
          </p:nvPr>
        </p:nvSpPr>
        <p:spPr>
          <a:xfrm>
            <a:off x="12942762" y="3414019"/>
            <a:ext cx="8342721" cy="747437"/>
          </a:xfrm>
        </p:spPr>
        <p:txBody>
          <a:bodyPr/>
          <a:lstStyle/>
          <a:p>
            <a:r>
              <a:rPr lang="en-US" sz="4000" u="none" dirty="0">
                <a:latin typeface="Calibri" panose="020F0502020204030204" pitchFamily="34" charset="0"/>
                <a:cs typeface="Calibri" panose="020F0502020204030204" pitchFamily="34" charset="0"/>
              </a:rPr>
              <a:t>Hierarchical Conditional Random Field</a:t>
            </a:r>
          </a:p>
        </p:txBody>
      </p:sp>
      <p:sp>
        <p:nvSpPr>
          <p:cNvPr id="37" name="Text Placeholder 36">
            <a:extLst>
              <a:ext uri="{FF2B5EF4-FFF2-40B4-BE49-F238E27FC236}">
                <a16:creationId xmlns:a16="http://schemas.microsoft.com/office/drawing/2014/main" id="{2D67C754-3B02-4FBD-BBFD-787B3604EE7D}"/>
              </a:ext>
            </a:extLst>
          </p:cNvPr>
          <p:cNvSpPr>
            <a:spLocks noGrp="1"/>
          </p:cNvSpPr>
          <p:nvPr>
            <p:ph type="body" sz="quarter" idx="25"/>
          </p:nvPr>
        </p:nvSpPr>
        <p:spPr>
          <a:xfrm>
            <a:off x="898265" y="16003832"/>
            <a:ext cx="7535264" cy="747437"/>
          </a:xfrm>
        </p:spPr>
        <p:txBody>
          <a:bodyPr/>
          <a:lstStyle/>
          <a:p>
            <a:r>
              <a:rPr lang="en-US" sz="4000" u="none" dirty="0">
                <a:latin typeface="Calibri" panose="020F0502020204030204" pitchFamily="34" charset="0"/>
                <a:cs typeface="Calibri" panose="020F0502020204030204" pitchFamily="34" charset="0"/>
              </a:rPr>
              <a:t>Multi-Scale Line Extraction</a:t>
            </a:r>
          </a:p>
        </p:txBody>
      </p:sp>
      <p:sp>
        <p:nvSpPr>
          <p:cNvPr id="39" name="Text Placeholder 38">
            <a:extLst>
              <a:ext uri="{FF2B5EF4-FFF2-40B4-BE49-F238E27FC236}">
                <a16:creationId xmlns:a16="http://schemas.microsoft.com/office/drawing/2014/main" id="{5649EE53-233E-404E-98E7-936302B25CE5}"/>
              </a:ext>
            </a:extLst>
          </p:cNvPr>
          <p:cNvSpPr>
            <a:spLocks noGrp="1"/>
          </p:cNvSpPr>
          <p:nvPr>
            <p:ph type="body" sz="quarter" idx="27"/>
          </p:nvPr>
        </p:nvSpPr>
        <p:spPr>
          <a:xfrm>
            <a:off x="24704414" y="3406556"/>
            <a:ext cx="7535264" cy="747437"/>
          </a:xfrm>
        </p:spPr>
        <p:txBody>
          <a:bodyPr/>
          <a:lstStyle/>
          <a:p>
            <a:r>
              <a:rPr lang="en-US" sz="4000" u="none" dirty="0">
                <a:latin typeface="Calibri" panose="020F0502020204030204" pitchFamily="34" charset="0"/>
                <a:cs typeface="Calibri" panose="020F0502020204030204" pitchFamily="34" charset="0"/>
              </a:rPr>
              <a:t>Experiment Result</a:t>
            </a:r>
          </a:p>
        </p:txBody>
      </p:sp>
      <p:sp>
        <p:nvSpPr>
          <p:cNvPr id="40" name="Text Placeholder 39">
            <a:extLst>
              <a:ext uri="{FF2B5EF4-FFF2-40B4-BE49-F238E27FC236}">
                <a16:creationId xmlns:a16="http://schemas.microsoft.com/office/drawing/2014/main" id="{85DB9925-6836-4B8D-8943-393BE73E79F9}"/>
              </a:ext>
            </a:extLst>
          </p:cNvPr>
          <p:cNvSpPr>
            <a:spLocks noGrp="1"/>
          </p:cNvSpPr>
          <p:nvPr>
            <p:ph type="body" sz="quarter" idx="28"/>
          </p:nvPr>
        </p:nvSpPr>
        <p:spPr>
          <a:xfrm>
            <a:off x="806443" y="11897604"/>
            <a:ext cx="7539038" cy="1991698"/>
          </a:xfrm>
        </p:spPr>
        <p:txBody>
          <a:bodyPr/>
          <a:lstStyle/>
          <a:p>
            <a:pPr algn="just"/>
            <a:r>
              <a:rPr lang="en-US" dirty="0">
                <a:solidFill>
                  <a:schemeClr val="tx1"/>
                </a:solidFill>
              </a:rPr>
              <a:t>The MLS data for experiment was taken at the </a:t>
            </a:r>
            <a:r>
              <a:rPr lang="en-US" dirty="0" err="1">
                <a:solidFill>
                  <a:schemeClr val="tx1"/>
                </a:solidFill>
              </a:rPr>
              <a:t>Honam</a:t>
            </a:r>
            <a:r>
              <a:rPr lang="en-US" dirty="0">
                <a:solidFill>
                  <a:schemeClr val="tx1"/>
                </a:solidFill>
              </a:rPr>
              <a:t> high-speed railway in South Korea. The MLS data were acquired in 2014 using the Trimble MX8 system, which was mounted on an inspection train with a speed of 50 km/h to 70 km/h. The average density varies on the position of the laser scanner ranging from 100 points/m</a:t>
            </a:r>
            <a:r>
              <a:rPr lang="en-US" baseline="30000" dirty="0">
                <a:solidFill>
                  <a:schemeClr val="tx1"/>
                </a:solidFill>
              </a:rPr>
              <a:t>2</a:t>
            </a:r>
            <a:r>
              <a:rPr lang="en-US" dirty="0">
                <a:solidFill>
                  <a:schemeClr val="tx1"/>
                </a:solidFill>
              </a:rPr>
              <a:t> to 800 points/m</a:t>
            </a:r>
            <a:r>
              <a:rPr lang="en-US" baseline="30000" dirty="0">
                <a:solidFill>
                  <a:schemeClr val="tx1"/>
                </a:solidFill>
              </a:rPr>
              <a:t>2</a:t>
            </a:r>
            <a:r>
              <a:rPr lang="en-US" dirty="0">
                <a:solidFill>
                  <a:schemeClr val="tx1"/>
                </a:solidFill>
              </a:rPr>
              <a:t>. The whole railway length is approximately 1 km and is divided into six subsets.</a:t>
            </a:r>
          </a:p>
        </p:txBody>
      </p:sp>
      <p:sp>
        <p:nvSpPr>
          <p:cNvPr id="41" name="Text Placeholder 40">
            <a:extLst>
              <a:ext uri="{FF2B5EF4-FFF2-40B4-BE49-F238E27FC236}">
                <a16:creationId xmlns:a16="http://schemas.microsoft.com/office/drawing/2014/main" id="{99245B19-A0FD-41E7-BCF0-B56E63C80893}"/>
              </a:ext>
            </a:extLst>
          </p:cNvPr>
          <p:cNvSpPr>
            <a:spLocks noGrp="1"/>
          </p:cNvSpPr>
          <p:nvPr>
            <p:ph type="body" sz="quarter" idx="29"/>
          </p:nvPr>
        </p:nvSpPr>
        <p:spPr>
          <a:xfrm>
            <a:off x="24700373" y="12299903"/>
            <a:ext cx="7535264" cy="747437"/>
          </a:xfrm>
        </p:spPr>
        <p:txBody>
          <a:bodyPr/>
          <a:lstStyle/>
          <a:p>
            <a:r>
              <a:rPr lang="en-US" sz="4000" u="none" dirty="0">
                <a:latin typeface="Calibri" panose="020F0502020204030204" pitchFamily="34" charset="0"/>
                <a:cs typeface="Calibri" panose="020F0502020204030204" pitchFamily="34" charset="0"/>
              </a:rPr>
              <a:t>Conclusions</a:t>
            </a:r>
          </a:p>
        </p:txBody>
      </p:sp>
      <p:sp>
        <p:nvSpPr>
          <p:cNvPr id="42" name="Text Placeholder 41">
            <a:extLst>
              <a:ext uri="{FF2B5EF4-FFF2-40B4-BE49-F238E27FC236}">
                <a16:creationId xmlns:a16="http://schemas.microsoft.com/office/drawing/2014/main" id="{BCFE97D7-7D33-4C68-BEDA-1E41A63CF46E}"/>
              </a:ext>
            </a:extLst>
          </p:cNvPr>
          <p:cNvSpPr>
            <a:spLocks noGrp="1"/>
          </p:cNvSpPr>
          <p:nvPr>
            <p:ph type="body" sz="quarter" idx="30"/>
          </p:nvPr>
        </p:nvSpPr>
        <p:spPr>
          <a:xfrm>
            <a:off x="24715781" y="13074112"/>
            <a:ext cx="7539038" cy="3549243"/>
          </a:xfrm>
        </p:spPr>
        <p:txBody>
          <a:bodyPr/>
          <a:lstStyle/>
          <a:p>
            <a:pPr lvl="0" algn="just" defTabSz="2660650" fontAlgn="base">
              <a:spcBef>
                <a:spcPct val="0"/>
              </a:spcBef>
              <a:spcAft>
                <a:spcPct val="0"/>
              </a:spcAft>
              <a:buClrTx/>
              <a:buFont typeface="Wingdings" panose="05000000000000000000" pitchFamily="2" charset="2"/>
              <a:buChar char="v"/>
            </a:pPr>
            <a:r>
              <a:rPr lang="en-US" altLang="en-US" sz="2000" dirty="0">
                <a:solidFill>
                  <a:prstClr val="black"/>
                </a:solidFill>
                <a:latin typeface="Arial" panose="020B0604020202020204" pitchFamily="34" charset="0"/>
                <a:cs typeface="Arial" panose="020B0604020202020204" pitchFamily="34" charset="0"/>
              </a:rPr>
              <a:t> </a:t>
            </a:r>
            <a:r>
              <a:rPr lang="en-US" altLang="en-US" dirty="0">
                <a:solidFill>
                  <a:prstClr val="black"/>
                </a:solidFill>
              </a:rPr>
              <a:t>We proposed a new hierarchical CRF model to classify railway electrification scenes, which can consider both local smoothness and object spatial regularities.  This spatial regularities are learnt at multi-scales in the whole scene.</a:t>
            </a:r>
          </a:p>
          <a:p>
            <a:pPr lvl="0" algn="just" defTabSz="2660650" fontAlgn="base">
              <a:spcBef>
                <a:spcPct val="0"/>
              </a:spcBef>
              <a:spcAft>
                <a:spcPct val="0"/>
              </a:spcAft>
              <a:buClrTx/>
            </a:pPr>
            <a:endParaRPr lang="en-US" altLang="en-US" dirty="0">
              <a:solidFill>
                <a:prstClr val="black"/>
              </a:solidFill>
            </a:endParaRPr>
          </a:p>
          <a:p>
            <a:pPr lvl="0" algn="just" defTabSz="2660650" fontAlgn="base">
              <a:spcBef>
                <a:spcPct val="0"/>
              </a:spcBef>
              <a:spcAft>
                <a:spcPct val="0"/>
              </a:spcAft>
              <a:buClrTx/>
              <a:buFont typeface="Wingdings" panose="05000000000000000000" pitchFamily="2" charset="2"/>
              <a:buChar char="v"/>
            </a:pPr>
            <a:r>
              <a:rPr lang="en-US" altLang="en-US" dirty="0">
                <a:solidFill>
                  <a:prstClr val="black"/>
                </a:solidFill>
              </a:rPr>
              <a:t> </a:t>
            </a:r>
            <a:r>
              <a:rPr lang="en-US" altLang="en-US" dirty="0">
                <a:solidFill>
                  <a:prstClr val="black"/>
                </a:solidFill>
                <a:ea typeface="맑은 고딕" panose="020B0503020000020004" pitchFamily="34" charset="-127"/>
              </a:rPr>
              <a:t>The results showed that the can effectively classify individual railway elements, representing an average recall of 98.34% and an average precision of 98.29% for all classes. </a:t>
            </a:r>
          </a:p>
          <a:p>
            <a:pPr lvl="0" algn="just" defTabSz="2660650" fontAlgn="base">
              <a:spcBef>
                <a:spcPct val="0"/>
              </a:spcBef>
              <a:spcAft>
                <a:spcPct val="0"/>
              </a:spcAft>
              <a:buClrTx/>
              <a:buFont typeface="Wingdings" panose="05000000000000000000" pitchFamily="2" charset="2"/>
              <a:buChar char="v"/>
            </a:pPr>
            <a:endParaRPr lang="en-US" altLang="en-US" dirty="0">
              <a:solidFill>
                <a:prstClr val="black"/>
              </a:solidFill>
              <a:ea typeface="맑은 고딕" panose="020B0503020000020004" pitchFamily="34" charset="-127"/>
            </a:endParaRPr>
          </a:p>
          <a:p>
            <a:pPr lvl="0" algn="just" defTabSz="2660650" fontAlgn="base">
              <a:spcBef>
                <a:spcPct val="0"/>
              </a:spcBef>
              <a:spcAft>
                <a:spcPct val="0"/>
              </a:spcAft>
              <a:buClrTx/>
              <a:buFont typeface="Wingdings" panose="05000000000000000000" pitchFamily="2" charset="2"/>
              <a:buChar char="v"/>
            </a:pPr>
            <a:r>
              <a:rPr lang="en-US" altLang="en-US" dirty="0">
                <a:solidFill>
                  <a:prstClr val="black"/>
                </a:solidFill>
                <a:ea typeface="맑은 고딕" panose="020B0503020000020004" pitchFamily="34" charset="-127"/>
              </a:rPr>
              <a:t> Learning spatial regularities at multi-scales caused classification difference for individual objects and full-range displacement learning can significantly improved classification result.</a:t>
            </a:r>
          </a:p>
          <a:p>
            <a:endParaRPr lang="en-US" dirty="0"/>
          </a:p>
        </p:txBody>
      </p:sp>
      <p:sp>
        <p:nvSpPr>
          <p:cNvPr id="43" name="Text Placeholder 42">
            <a:extLst>
              <a:ext uri="{FF2B5EF4-FFF2-40B4-BE49-F238E27FC236}">
                <a16:creationId xmlns:a16="http://schemas.microsoft.com/office/drawing/2014/main" id="{B286DF41-D23E-47D4-AFFD-320E97C69347}"/>
              </a:ext>
            </a:extLst>
          </p:cNvPr>
          <p:cNvSpPr>
            <a:spLocks noGrp="1"/>
          </p:cNvSpPr>
          <p:nvPr>
            <p:ph type="body" sz="quarter" idx="150"/>
          </p:nvPr>
        </p:nvSpPr>
        <p:spPr>
          <a:xfrm>
            <a:off x="5322763" y="1911459"/>
            <a:ext cx="24162328" cy="805296"/>
          </a:xfrm>
        </p:spPr>
        <p:txBody>
          <a:bodyPr>
            <a:normAutofit/>
          </a:bodyPr>
          <a:lstStyle/>
          <a:p>
            <a:pPr lvl="0" defTabSz="2468880">
              <a:lnSpc>
                <a:spcPct val="90000"/>
              </a:lnSpc>
              <a:spcBef>
                <a:spcPts val="2700"/>
              </a:spcBef>
              <a:buClrTx/>
            </a:pPr>
            <a:r>
              <a:rPr lang="en-US" sz="3200" dirty="0">
                <a:solidFill>
                  <a:prstClr val="black"/>
                </a:solidFill>
                <a:latin typeface="Calibri" panose="020F0502020204030204" pitchFamily="34" charset="0"/>
                <a:cs typeface="Calibri" panose="020F0502020204030204" pitchFamily="34" charset="0"/>
              </a:rPr>
              <a:t>Leihan Chen, </a:t>
            </a:r>
            <a:r>
              <a:rPr lang="en-US" sz="3200" dirty="0" err="1">
                <a:solidFill>
                  <a:prstClr val="black"/>
                </a:solidFill>
                <a:latin typeface="Calibri" panose="020F0502020204030204" pitchFamily="34" charset="0"/>
                <a:cs typeface="Calibri" panose="020F0502020204030204" pitchFamily="34" charset="0"/>
              </a:rPr>
              <a:t>Jaewook</a:t>
            </a:r>
            <a:r>
              <a:rPr lang="en-US" sz="3200" dirty="0">
                <a:solidFill>
                  <a:prstClr val="black"/>
                </a:solidFill>
                <a:latin typeface="Calibri" panose="020F0502020204030204" pitchFamily="34" charset="0"/>
                <a:cs typeface="Calibri" panose="020F0502020204030204" pitchFamily="34" charset="0"/>
              </a:rPr>
              <a:t> Jung, Gunho Sohn</a:t>
            </a:r>
          </a:p>
          <a:p>
            <a:endParaRPr lang="en-US" dirty="0">
              <a:solidFill>
                <a:schemeClr val="tx1"/>
              </a:solidFill>
            </a:endParaRPr>
          </a:p>
        </p:txBody>
      </p:sp>
      <p:sp>
        <p:nvSpPr>
          <p:cNvPr id="44" name="Text Placeholder 43">
            <a:extLst>
              <a:ext uri="{FF2B5EF4-FFF2-40B4-BE49-F238E27FC236}">
                <a16:creationId xmlns:a16="http://schemas.microsoft.com/office/drawing/2014/main" id="{AFFC6D3D-9F61-4840-916B-0570D6231A36}"/>
              </a:ext>
            </a:extLst>
          </p:cNvPr>
          <p:cNvSpPr>
            <a:spLocks noGrp="1"/>
          </p:cNvSpPr>
          <p:nvPr>
            <p:ph type="body" sz="quarter" idx="184"/>
          </p:nvPr>
        </p:nvSpPr>
        <p:spPr>
          <a:xfrm>
            <a:off x="5069040" y="2519911"/>
            <a:ext cx="24162328" cy="634555"/>
          </a:xfrm>
        </p:spPr>
        <p:txBody>
          <a:bodyPr>
            <a:normAutofit lnSpcReduction="10000"/>
          </a:bodyPr>
          <a:lstStyle/>
          <a:p>
            <a:pPr lvl="0" defTabSz="3134552">
              <a:spcBef>
                <a:spcPct val="0"/>
              </a:spcBef>
              <a:buClrTx/>
            </a:pPr>
            <a:r>
              <a:rPr lang="en-US" altLang="en-US" sz="1800" dirty="0">
                <a:solidFill>
                  <a:prstClr val="black"/>
                </a:solidFill>
                <a:latin typeface="Calibri" panose="020F0502020204030204" pitchFamily="34" charset="0"/>
                <a:cs typeface="Calibri" panose="020F0502020204030204" pitchFamily="34" charset="0"/>
              </a:rPr>
              <a:t>Geomatics Engineering, Depart. Of ESSE, York University, </a:t>
            </a:r>
          </a:p>
          <a:p>
            <a:pPr lvl="0" defTabSz="3134552">
              <a:spcBef>
                <a:spcPct val="0"/>
              </a:spcBef>
              <a:buClrTx/>
            </a:pPr>
            <a:r>
              <a:rPr lang="en-US" altLang="en-US" sz="1800" dirty="0">
                <a:solidFill>
                  <a:prstClr val="black"/>
                </a:solidFill>
                <a:latin typeface="Calibri" panose="020F0502020204030204" pitchFamily="34" charset="0"/>
                <a:cs typeface="Calibri" panose="020F0502020204030204" pitchFamily="34" charset="0"/>
              </a:rPr>
              <a:t>4700 </a:t>
            </a:r>
            <a:r>
              <a:rPr lang="en-US" altLang="en-US" sz="1800" dirty="0" err="1">
                <a:solidFill>
                  <a:prstClr val="black"/>
                </a:solidFill>
                <a:latin typeface="Calibri" panose="020F0502020204030204" pitchFamily="34" charset="0"/>
                <a:cs typeface="Calibri" panose="020F0502020204030204" pitchFamily="34" charset="0"/>
              </a:rPr>
              <a:t>Keele</a:t>
            </a:r>
            <a:r>
              <a:rPr lang="en-US" altLang="en-US" sz="1800" dirty="0">
                <a:solidFill>
                  <a:prstClr val="black"/>
                </a:solidFill>
                <a:latin typeface="Calibri" panose="020F0502020204030204" pitchFamily="34" charset="0"/>
                <a:cs typeface="Calibri" panose="020F0502020204030204" pitchFamily="34" charset="0"/>
              </a:rPr>
              <a:t> St., North York, ON M3J 1P3 - {leihan, </a:t>
            </a:r>
            <a:r>
              <a:rPr lang="en-US" altLang="en-US" sz="1800" dirty="0" err="1">
                <a:solidFill>
                  <a:prstClr val="black"/>
                </a:solidFill>
                <a:latin typeface="Calibri" panose="020F0502020204030204" pitchFamily="34" charset="0"/>
                <a:cs typeface="Calibri" panose="020F0502020204030204" pitchFamily="34" charset="0"/>
              </a:rPr>
              <a:t>jwjung</a:t>
            </a:r>
            <a:r>
              <a:rPr lang="en-US" altLang="en-US" sz="1800" dirty="0">
                <a:solidFill>
                  <a:prstClr val="black"/>
                </a:solidFill>
                <a:latin typeface="Calibri" panose="020F0502020204030204" pitchFamily="34" charset="0"/>
                <a:cs typeface="Calibri" panose="020F0502020204030204" pitchFamily="34" charset="0"/>
              </a:rPr>
              <a:t>, </a:t>
            </a:r>
            <a:r>
              <a:rPr lang="en-US" altLang="en-US" sz="1800" dirty="0" err="1">
                <a:solidFill>
                  <a:prstClr val="black"/>
                </a:solidFill>
                <a:latin typeface="Calibri" panose="020F0502020204030204" pitchFamily="34" charset="0"/>
                <a:cs typeface="Calibri" panose="020F0502020204030204" pitchFamily="34" charset="0"/>
              </a:rPr>
              <a:t>gsohn</a:t>
            </a:r>
            <a:r>
              <a:rPr lang="en-US" altLang="en-US" sz="1800" dirty="0">
                <a:solidFill>
                  <a:prstClr val="black"/>
                </a:solidFill>
                <a:latin typeface="Calibri" panose="020F0502020204030204" pitchFamily="34" charset="0"/>
                <a:cs typeface="Calibri" panose="020F0502020204030204" pitchFamily="34" charset="0"/>
              </a:rPr>
              <a:t>}@yorku.ca</a:t>
            </a:r>
            <a:endParaRPr lang="en-US" sz="1800" dirty="0">
              <a:solidFill>
                <a:prstClr val="black"/>
              </a:solidFill>
              <a:latin typeface="Calibri" panose="020F0502020204030204" pitchFamily="34" charset="0"/>
              <a:cs typeface="Calibri" panose="020F0502020204030204" pitchFamily="34" charset="0"/>
            </a:endParaRPr>
          </a:p>
          <a:p>
            <a:endParaRPr lang="en-US" b="1" dirty="0">
              <a:solidFill>
                <a:schemeClr val="accent5">
                  <a:lumMod val="50000"/>
                </a:schemeClr>
              </a:solidFill>
              <a:latin typeface="Calibri" panose="020F0502020204030204" pitchFamily="34" charset="0"/>
              <a:cs typeface="Calibri" panose="020F0502020204030204" pitchFamily="34" charset="0"/>
            </a:endParaRPr>
          </a:p>
        </p:txBody>
      </p:sp>
      <p:sp>
        <p:nvSpPr>
          <p:cNvPr id="45" name="Text Placeholder 44">
            <a:extLst>
              <a:ext uri="{FF2B5EF4-FFF2-40B4-BE49-F238E27FC236}">
                <a16:creationId xmlns:a16="http://schemas.microsoft.com/office/drawing/2014/main" id="{740E3C17-3029-41BD-8979-1EFD4F227A10}"/>
              </a:ext>
            </a:extLst>
          </p:cNvPr>
          <p:cNvSpPr>
            <a:spLocks noGrp="1"/>
          </p:cNvSpPr>
          <p:nvPr>
            <p:ph type="body" sz="quarter" idx="185"/>
          </p:nvPr>
        </p:nvSpPr>
        <p:spPr>
          <a:xfrm>
            <a:off x="7615525" y="283272"/>
            <a:ext cx="18854009" cy="1769645"/>
          </a:xfrm>
        </p:spPr>
        <p:txBody>
          <a:bodyPr>
            <a:normAutofit/>
          </a:bodyPr>
          <a:lstStyle/>
          <a:p>
            <a:r>
              <a:rPr lang="en-US" sz="4800" dirty="0">
                <a:solidFill>
                  <a:schemeClr val="tx1"/>
                </a:solidFill>
                <a:latin typeface="Calibri" panose="020F0502020204030204" pitchFamily="34" charset="0"/>
                <a:cs typeface="Calibri" panose="020F0502020204030204" pitchFamily="34" charset="0"/>
              </a:rPr>
              <a:t>Railway electrification system classification from mobile laser scanning data using hierarchical CRF</a:t>
            </a:r>
          </a:p>
          <a:p>
            <a:endParaRPr lang="en-US" sz="7000" dirty="0">
              <a:latin typeface="Calibri" panose="020F0502020204030204" pitchFamily="34" charset="0"/>
              <a:cs typeface="Calibri" panose="020F0502020204030204" pitchFamily="34" charset="0"/>
            </a:endParaRPr>
          </a:p>
        </p:txBody>
      </p:sp>
      <p:pic>
        <p:nvPicPr>
          <p:cNvPr id="66" name="Picture 65">
            <a:extLst>
              <a:ext uri="{FF2B5EF4-FFF2-40B4-BE49-F238E27FC236}">
                <a16:creationId xmlns:a16="http://schemas.microsoft.com/office/drawing/2014/main" id="{BDCD71C0-44A6-4AF9-951F-273F7050673E}"/>
              </a:ext>
            </a:extLst>
          </p:cNvPr>
          <p:cNvPicPr>
            <a:picLocks noChangeAspect="1"/>
          </p:cNvPicPr>
          <p:nvPr/>
        </p:nvPicPr>
        <p:blipFill>
          <a:blip r:embed="rId4"/>
          <a:stretch>
            <a:fillRect/>
          </a:stretch>
        </p:blipFill>
        <p:spPr>
          <a:xfrm>
            <a:off x="706560" y="704747"/>
            <a:ext cx="1997103" cy="2363592"/>
          </a:xfrm>
          <a:prstGeom prst="rect">
            <a:avLst/>
          </a:prstGeom>
        </p:spPr>
      </p:pic>
      <p:grpSp>
        <p:nvGrpSpPr>
          <p:cNvPr id="53" name="Group 52">
            <a:extLst>
              <a:ext uri="{FF2B5EF4-FFF2-40B4-BE49-F238E27FC236}">
                <a16:creationId xmlns:a16="http://schemas.microsoft.com/office/drawing/2014/main" id="{679A8BB7-2C4F-4F2D-96EB-081A8DC4D69B}"/>
              </a:ext>
            </a:extLst>
          </p:cNvPr>
          <p:cNvGrpSpPr/>
          <p:nvPr/>
        </p:nvGrpSpPr>
        <p:grpSpPr>
          <a:xfrm>
            <a:off x="2703663" y="1457947"/>
            <a:ext cx="3792612" cy="805495"/>
            <a:chOff x="2703663" y="1457947"/>
            <a:chExt cx="3792612" cy="805495"/>
          </a:xfrm>
        </p:grpSpPr>
        <p:pic>
          <p:nvPicPr>
            <p:cNvPr id="50" name="Picture 49">
              <a:extLst>
                <a:ext uri="{FF2B5EF4-FFF2-40B4-BE49-F238E27FC236}">
                  <a16:creationId xmlns:a16="http://schemas.microsoft.com/office/drawing/2014/main" id="{F55EB057-33EC-40F2-9CE6-4BBFED725C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3663" y="1458146"/>
              <a:ext cx="1896306" cy="805296"/>
            </a:xfrm>
            <a:prstGeom prst="rect">
              <a:avLst/>
            </a:prstGeom>
          </p:spPr>
        </p:pic>
        <p:pic>
          <p:nvPicPr>
            <p:cNvPr id="52" name="Picture 51">
              <a:extLst>
                <a:ext uri="{FF2B5EF4-FFF2-40B4-BE49-F238E27FC236}">
                  <a16:creationId xmlns:a16="http://schemas.microsoft.com/office/drawing/2014/main" id="{646699E4-5E3F-4DDC-9067-C5633B31868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99969" y="1457947"/>
              <a:ext cx="1896306" cy="805296"/>
            </a:xfrm>
            <a:prstGeom prst="rect">
              <a:avLst/>
            </a:prstGeom>
          </p:spPr>
        </p:pic>
      </p:grpSp>
      <p:pic>
        <p:nvPicPr>
          <p:cNvPr id="74" name="Picture 73">
            <a:extLst>
              <a:ext uri="{FF2B5EF4-FFF2-40B4-BE49-F238E27FC236}">
                <a16:creationId xmlns:a16="http://schemas.microsoft.com/office/drawing/2014/main" id="{3A9D6396-FC2B-4843-B192-8D097C456F51}"/>
              </a:ext>
            </a:extLst>
          </p:cNvPr>
          <p:cNvPicPr>
            <a:picLocks noChangeAspect="1"/>
          </p:cNvPicPr>
          <p:nvPr/>
        </p:nvPicPr>
        <p:blipFill>
          <a:blip r:embed="rId7"/>
          <a:stretch>
            <a:fillRect/>
          </a:stretch>
        </p:blipFill>
        <p:spPr>
          <a:xfrm>
            <a:off x="27588785" y="610012"/>
            <a:ext cx="2893760" cy="2002595"/>
          </a:xfrm>
          <a:prstGeom prst="rect">
            <a:avLst/>
          </a:prstGeom>
        </p:spPr>
      </p:pic>
      <p:sp>
        <p:nvSpPr>
          <p:cNvPr id="47" name="Text Placeholder 46">
            <a:extLst>
              <a:ext uri="{FF2B5EF4-FFF2-40B4-BE49-F238E27FC236}">
                <a16:creationId xmlns:a16="http://schemas.microsoft.com/office/drawing/2014/main" id="{5C09BDB1-4F34-4A26-B1A3-6EA97FBE46A7}"/>
              </a:ext>
            </a:extLst>
          </p:cNvPr>
          <p:cNvSpPr>
            <a:spLocks noGrp="1"/>
          </p:cNvSpPr>
          <p:nvPr>
            <p:ph type="body" sz="quarter" idx="11"/>
          </p:nvPr>
        </p:nvSpPr>
        <p:spPr>
          <a:xfrm>
            <a:off x="691756" y="3402772"/>
            <a:ext cx="7536656" cy="747437"/>
          </a:xfrm>
        </p:spPr>
        <p:txBody>
          <a:bodyPr/>
          <a:lstStyle/>
          <a:p>
            <a:r>
              <a:rPr lang="en-US" sz="4000" u="none" dirty="0">
                <a:latin typeface="Calibri" panose="020F0502020204030204" pitchFamily="34" charset="0"/>
                <a:cs typeface="Calibri" panose="020F0502020204030204" pitchFamily="34" charset="0"/>
              </a:rPr>
              <a:t>Introduction</a:t>
            </a:r>
          </a:p>
        </p:txBody>
      </p:sp>
      <p:sp>
        <p:nvSpPr>
          <p:cNvPr id="49" name="Text Placeholder 48">
            <a:extLst>
              <a:ext uri="{FF2B5EF4-FFF2-40B4-BE49-F238E27FC236}">
                <a16:creationId xmlns:a16="http://schemas.microsoft.com/office/drawing/2014/main" id="{72AC130F-9703-412B-83E5-0E7988FB899E}"/>
              </a:ext>
            </a:extLst>
          </p:cNvPr>
          <p:cNvSpPr>
            <a:spLocks noGrp="1"/>
          </p:cNvSpPr>
          <p:nvPr>
            <p:ph type="body" sz="quarter" idx="10"/>
          </p:nvPr>
        </p:nvSpPr>
        <p:spPr>
          <a:xfrm>
            <a:off x="766788" y="4150209"/>
            <a:ext cx="7542610" cy="2402067"/>
          </a:xfrm>
        </p:spPr>
        <p:txBody>
          <a:bodyPr/>
          <a:lstStyle/>
          <a:p>
            <a:pPr lvl="0" algn="just" defTabSz="2468880">
              <a:spcBef>
                <a:spcPts val="2700"/>
              </a:spcBef>
              <a:buClrTx/>
            </a:pPr>
            <a:r>
              <a:rPr lang="en-US" altLang="en-US" dirty="0">
                <a:solidFill>
                  <a:prstClr val="black"/>
                </a:solidFill>
                <a:ea typeface="맑은 고딕" panose="020B0503020000020004" pitchFamily="34" charset="-127"/>
                <a:cs typeface="Arial" panose="020B0604020202020204" pitchFamily="34" charset="0"/>
              </a:rPr>
              <a:t>Railways have been used as one of the most crucial means of transportation in public mobility and economic development. The electrification system in the railway infrastructure is an essential facility for stable train operation. Due to its important role, the electrification system needs to be rigorously and regularly inspected and managed. </a:t>
            </a:r>
            <a:endParaRPr lang="en-US" sz="2000" dirty="0">
              <a:solidFill>
                <a:srgbClr val="5B9BD5">
                  <a:lumMod val="50000"/>
                </a:srgbClr>
              </a:solidFill>
            </a:endParaRPr>
          </a:p>
          <a:p>
            <a:endParaRPr lang="en-US" dirty="0"/>
          </a:p>
        </p:txBody>
      </p:sp>
      <p:grpSp>
        <p:nvGrpSpPr>
          <p:cNvPr id="57" name="Group 56">
            <a:extLst>
              <a:ext uri="{FF2B5EF4-FFF2-40B4-BE49-F238E27FC236}">
                <a16:creationId xmlns:a16="http://schemas.microsoft.com/office/drawing/2014/main" id="{14FB2D7C-E4AC-41A5-B831-66460FE3592D}"/>
              </a:ext>
            </a:extLst>
          </p:cNvPr>
          <p:cNvGrpSpPr/>
          <p:nvPr/>
        </p:nvGrpSpPr>
        <p:grpSpPr>
          <a:xfrm>
            <a:off x="681647" y="6094324"/>
            <a:ext cx="7662713" cy="6187532"/>
            <a:chOff x="239166" y="5761023"/>
            <a:chExt cx="7662713" cy="6187532"/>
          </a:xfrm>
        </p:grpSpPr>
        <p:pic>
          <p:nvPicPr>
            <p:cNvPr id="58" name="Picture 13">
              <a:extLst>
                <a:ext uri="{FF2B5EF4-FFF2-40B4-BE49-F238E27FC236}">
                  <a16:creationId xmlns:a16="http://schemas.microsoft.com/office/drawing/2014/main" id="{1C692C70-47BC-4015-AC5F-A5A156547376}"/>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b="14157"/>
            <a:stretch>
              <a:fillRect/>
            </a:stretch>
          </p:blipFill>
          <p:spPr bwMode="auto">
            <a:xfrm>
              <a:off x="386183" y="5761023"/>
              <a:ext cx="7515696" cy="2626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153">
              <a:extLst>
                <a:ext uri="{FF2B5EF4-FFF2-40B4-BE49-F238E27FC236}">
                  <a16:creationId xmlns:a16="http://schemas.microsoft.com/office/drawing/2014/main" id="{76B7BA86-2DED-4733-8492-BC3DCF69639C}"/>
                </a:ext>
              </a:extLst>
            </p:cNvPr>
            <p:cNvSpPr txBox="1">
              <a:spLocks noChangeArrowheads="1"/>
            </p:cNvSpPr>
            <p:nvPr/>
          </p:nvSpPr>
          <p:spPr bwMode="auto">
            <a:xfrm>
              <a:off x="1166352" y="8387833"/>
              <a:ext cx="6636813" cy="30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49" tIns="46624" rIns="93249" bIns="46624">
              <a:spAutoFit/>
            </a:bodyPr>
            <a:lstStyle>
              <a:lvl1pPr>
                <a:spcBef>
                  <a:spcPct val="20000"/>
                </a:spcBef>
                <a:buFont typeface="Arial" panose="020B0604020202020204" pitchFamily="34" charset="0"/>
                <a:buChar char="•"/>
                <a:defRPr sz="93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8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7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8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800">
                  <a:solidFill>
                    <a:schemeClr val="tx1"/>
                  </a:solidFill>
                  <a:latin typeface="Calibri" panose="020F0502020204030204" pitchFamily="34" charset="0"/>
                </a:defRPr>
              </a:lvl5pPr>
              <a:lvl6pPr marL="25146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6pPr>
              <a:lvl7pPr marL="29718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7pPr>
              <a:lvl8pPr marL="34290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8pPr>
              <a:lvl9pPr marL="38862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9pPr>
            </a:lstStyle>
            <a:p>
              <a:pPr algn="just" eaLnBrk="1" hangingPunct="1">
                <a:spcBef>
                  <a:spcPct val="0"/>
                </a:spcBef>
                <a:buFontTx/>
                <a:buNone/>
              </a:pPr>
              <a:r>
                <a:rPr lang="en-US" altLang="en-US" sz="1400" b="1" dirty="0">
                  <a:latin typeface="Times New Roman" pitchFamily="18" charset="0"/>
                  <a:ea typeface="맑은 고딕" panose="020B0503020000020004" pitchFamily="34" charset="-127"/>
                  <a:cs typeface="Arial" panose="020B0604020202020204" pitchFamily="34" charset="0"/>
                </a:rPr>
                <a:t>Fig .1 </a:t>
              </a:r>
              <a:r>
                <a:rPr lang="en-US" altLang="en-US" sz="1400" dirty="0">
                  <a:latin typeface="Times New Roman" pitchFamily="18" charset="0"/>
                  <a:ea typeface="맑은 고딕" panose="020B0503020000020004" pitchFamily="34" charset="-127"/>
                  <a:cs typeface="Arial" panose="020B0604020202020204" pitchFamily="34" charset="0"/>
                </a:rPr>
                <a:t>Electrification system configuration and object class definition</a:t>
              </a:r>
            </a:p>
          </p:txBody>
        </p:sp>
        <p:sp>
          <p:nvSpPr>
            <p:cNvPr id="60" name="Text Placeholder 1">
              <a:extLst>
                <a:ext uri="{FF2B5EF4-FFF2-40B4-BE49-F238E27FC236}">
                  <a16:creationId xmlns:a16="http://schemas.microsoft.com/office/drawing/2014/main" id="{2A200ED1-64E2-4EFB-A5E0-9335C5B76BD5}"/>
                </a:ext>
              </a:extLst>
            </p:cNvPr>
            <p:cNvSpPr txBox="1">
              <a:spLocks/>
            </p:cNvSpPr>
            <p:nvPr/>
          </p:nvSpPr>
          <p:spPr>
            <a:xfrm>
              <a:off x="239166" y="8855423"/>
              <a:ext cx="7542610" cy="3093132"/>
            </a:xfrm>
            <a:prstGeom prst="rect">
              <a:avLst/>
            </a:prstGeom>
          </p:spPr>
          <p:txBody>
            <a:bodyPr vert="horz" wrap="square" lIns="228589" tIns="228589" rIns="228589" bIns="228589" rtlCol="0">
              <a:spAutoFit/>
            </a:bodyPr>
            <a:lstStyle>
              <a:lvl1pPr marL="0" indent="0" algn="l" defTabSz="2194560" rtl="0" eaLnBrk="1" latinLnBrk="0" hangingPunct="1">
                <a:lnSpc>
                  <a:spcPct val="111000"/>
                </a:lnSpc>
                <a:spcBef>
                  <a:spcPts val="2976"/>
                </a:spcBef>
                <a:buFont typeface="Corbel" panose="020B0503020204020204" pitchFamily="34" charset="0"/>
                <a:buNone/>
                <a:defRPr sz="1667" kern="1200">
                  <a:solidFill>
                    <a:schemeClr val="accent5">
                      <a:lumMod val="50000"/>
                    </a:schemeClr>
                  </a:solidFill>
                  <a:latin typeface="Times New Roman" pitchFamily="18" charset="0"/>
                  <a:ea typeface="+mn-ea"/>
                  <a:cs typeface="Times New Roman" pitchFamily="18" charset="0"/>
                </a:defRPr>
              </a:lvl1pPr>
              <a:lvl2pPr marL="990600" indent="-381000" algn="l" defTabSz="2194560" rtl="0" eaLnBrk="1" latinLnBrk="0" hangingPunct="1">
                <a:lnSpc>
                  <a:spcPct val="111000"/>
                </a:lnSpc>
                <a:spcBef>
                  <a:spcPts val="2976"/>
                </a:spcBef>
                <a:buFont typeface="Corbel" panose="020B0503020204020204" pitchFamily="34" charset="0"/>
                <a:buChar char="–"/>
                <a:defRPr sz="1667" kern="1200">
                  <a:solidFill>
                    <a:schemeClr val="tx2">
                      <a:lumMod val="75000"/>
                      <a:lumOff val="25000"/>
                    </a:schemeClr>
                  </a:solidFill>
                  <a:latin typeface="Trebuchet MS" pitchFamily="34" charset="0"/>
                  <a:ea typeface="+mn-ea"/>
                  <a:cs typeface="+mn-cs"/>
                </a:defRPr>
              </a:lvl2pPr>
              <a:lvl3pPr marL="1371600" indent="-381000" algn="l" defTabSz="2194560" rtl="0" eaLnBrk="1" latinLnBrk="0" hangingPunct="1">
                <a:lnSpc>
                  <a:spcPct val="111000"/>
                </a:lnSpc>
                <a:spcBef>
                  <a:spcPts val="2976"/>
                </a:spcBef>
                <a:buFont typeface="Corbel" panose="020B0503020204020204" pitchFamily="34" charset="0"/>
                <a:buChar char="–"/>
                <a:defRPr sz="1667" i="1" kern="1200">
                  <a:solidFill>
                    <a:schemeClr val="tx2">
                      <a:lumMod val="75000"/>
                      <a:lumOff val="25000"/>
                    </a:schemeClr>
                  </a:solidFill>
                  <a:latin typeface="Trebuchet MS" pitchFamily="34" charset="0"/>
                  <a:ea typeface="+mn-ea"/>
                  <a:cs typeface="+mn-cs"/>
                </a:defRPr>
              </a:lvl3pPr>
              <a:lvl4pPr marL="1790700" indent="-419100" algn="l" defTabSz="2194560" rtl="0" eaLnBrk="1" latinLnBrk="0" hangingPunct="1">
                <a:lnSpc>
                  <a:spcPct val="111000"/>
                </a:lnSpc>
                <a:spcBef>
                  <a:spcPts val="2976"/>
                </a:spcBef>
                <a:buFont typeface="Corbel" panose="020B0503020204020204" pitchFamily="34" charset="0"/>
                <a:buChar char="–"/>
                <a:defRPr sz="1667" kern="1200">
                  <a:solidFill>
                    <a:schemeClr val="tx2">
                      <a:lumMod val="75000"/>
                      <a:lumOff val="25000"/>
                    </a:schemeClr>
                  </a:solidFill>
                  <a:latin typeface="Trebuchet MS" pitchFamily="34" charset="0"/>
                  <a:ea typeface="+mn-ea"/>
                  <a:cs typeface="+mn-cs"/>
                </a:defRPr>
              </a:lvl4pPr>
              <a:lvl5pPr marL="2095500" indent="-304800" algn="l" defTabSz="2194560" rtl="0" eaLnBrk="1" latinLnBrk="0" hangingPunct="1">
                <a:lnSpc>
                  <a:spcPct val="111000"/>
                </a:lnSpc>
                <a:spcBef>
                  <a:spcPts val="2976"/>
                </a:spcBef>
                <a:buFont typeface="Corbel" panose="020B0503020204020204" pitchFamily="34" charset="0"/>
                <a:buChar char="–"/>
                <a:defRPr sz="1667" i="1" kern="1200">
                  <a:solidFill>
                    <a:schemeClr val="tx2">
                      <a:lumMod val="75000"/>
                      <a:lumOff val="25000"/>
                    </a:schemeClr>
                  </a:solidFill>
                  <a:latin typeface="Trebuchet MS" pitchFamily="34" charset="0"/>
                  <a:ea typeface="+mn-ea"/>
                  <a:cs typeface="+mn-cs"/>
                </a:defRPr>
              </a:lvl5pPr>
              <a:lvl6pPr marL="4608576" indent="-768096" algn="l" defTabSz="2194560" rtl="0" eaLnBrk="1" latinLnBrk="0" hangingPunct="1">
                <a:lnSpc>
                  <a:spcPct val="111000"/>
                </a:lnSpc>
                <a:spcBef>
                  <a:spcPts val="2976"/>
                </a:spcBef>
                <a:buFont typeface="Corbel" panose="020B0503020204020204" pitchFamily="34" charset="0"/>
                <a:buChar char="–"/>
                <a:defRPr sz="4480" kern="1200">
                  <a:solidFill>
                    <a:schemeClr val="accent1">
                      <a:lumMod val="75000"/>
                    </a:schemeClr>
                  </a:solidFill>
                  <a:latin typeface="+mn-lt"/>
                  <a:ea typeface="+mn-ea"/>
                  <a:cs typeface="+mn-cs"/>
                </a:defRPr>
              </a:lvl6pPr>
              <a:lvl7pPr marL="5376672" indent="-768096" algn="l" defTabSz="2194560" rtl="0" eaLnBrk="1" latinLnBrk="0" hangingPunct="1">
                <a:lnSpc>
                  <a:spcPct val="111000"/>
                </a:lnSpc>
                <a:spcBef>
                  <a:spcPts val="2976"/>
                </a:spcBef>
                <a:buFont typeface="Corbel" panose="020B0503020204020204" pitchFamily="34" charset="0"/>
                <a:buChar char="–"/>
                <a:defRPr sz="4480" i="1" kern="1200">
                  <a:solidFill>
                    <a:schemeClr val="accent1">
                      <a:lumMod val="75000"/>
                    </a:schemeClr>
                  </a:solidFill>
                  <a:latin typeface="+mn-lt"/>
                  <a:ea typeface="+mn-ea"/>
                  <a:cs typeface="+mn-cs"/>
                </a:defRPr>
              </a:lvl7pPr>
              <a:lvl8pPr marL="6144768" indent="-768096" algn="l" defTabSz="2194560" rtl="0" eaLnBrk="1" latinLnBrk="0" hangingPunct="1">
                <a:lnSpc>
                  <a:spcPct val="111000"/>
                </a:lnSpc>
                <a:spcBef>
                  <a:spcPts val="2976"/>
                </a:spcBef>
                <a:buFont typeface="Corbel" panose="020B0503020204020204" pitchFamily="34" charset="0"/>
                <a:buChar char="–"/>
                <a:defRPr sz="4480" kern="1200" baseline="0">
                  <a:solidFill>
                    <a:schemeClr val="accent1">
                      <a:lumMod val="75000"/>
                    </a:schemeClr>
                  </a:solidFill>
                  <a:latin typeface="+mn-lt"/>
                  <a:ea typeface="+mn-ea"/>
                  <a:cs typeface="+mn-cs"/>
                </a:defRPr>
              </a:lvl8pPr>
              <a:lvl9pPr marL="6912864" indent="-768096" algn="l" defTabSz="2194560" rtl="0" eaLnBrk="1" latinLnBrk="0" hangingPunct="1">
                <a:lnSpc>
                  <a:spcPct val="111000"/>
                </a:lnSpc>
                <a:spcBef>
                  <a:spcPts val="2976"/>
                </a:spcBef>
                <a:buFont typeface="Corbel" panose="020B0503020204020204" pitchFamily="34" charset="0"/>
                <a:buChar char="–"/>
                <a:defRPr sz="4480" i="1" kern="1200" baseline="0">
                  <a:solidFill>
                    <a:schemeClr val="accent1">
                      <a:lumMod val="75000"/>
                    </a:schemeClr>
                  </a:solidFill>
                  <a:latin typeface="+mn-lt"/>
                  <a:ea typeface="+mn-ea"/>
                  <a:cs typeface="+mn-cs"/>
                </a:defRPr>
              </a:lvl9pPr>
            </a:lstStyle>
            <a:p>
              <a:pPr algn="just">
                <a:lnSpc>
                  <a:spcPct val="100000"/>
                </a:lnSpc>
              </a:pPr>
              <a:r>
                <a:rPr lang="en-US" altLang="en-US" sz="1800" dirty="0">
                  <a:solidFill>
                    <a:schemeClr val="tx1"/>
                  </a:solidFill>
                  <a:ea typeface="맑은 고딕" panose="020B0503020000020004" pitchFamily="34" charset="-127"/>
                  <a:cs typeface="Arial" panose="020B0604020202020204" pitchFamily="34" charset="0"/>
                </a:rPr>
                <a:t>We present a supervised learning method to classify Mobile Laser Scanning (MLS) data into ten target classes representing overhead wires, movable brackets and poles, which are key objects in the electrification system.  The  method focuses on learning multi-scale relative spatial regularities under a probabilistic graph framework. Both local smoothness, relative object location and relative displacement are learnt in both short range, middle range and full range respectively.</a:t>
              </a:r>
              <a:endParaRPr lang="en-US" sz="1800" dirty="0">
                <a:solidFill>
                  <a:schemeClr val="tx1"/>
                </a:solidFill>
                <a:ea typeface="맑은 고딕" panose="020B0503020000020004" pitchFamily="34" charset="-127"/>
                <a:cs typeface="Arial" panose="020B0604020202020204" pitchFamily="34" charset="0"/>
              </a:endParaRPr>
            </a:p>
            <a:p>
              <a:pPr algn="just">
                <a:lnSpc>
                  <a:spcPct val="100000"/>
                </a:lnSpc>
              </a:pPr>
              <a:endParaRPr lang="en-US" sz="2000" dirty="0"/>
            </a:p>
          </p:txBody>
        </p:sp>
      </p:grpSp>
      <p:sp>
        <p:nvSpPr>
          <p:cNvPr id="62" name="TextBox 153">
            <a:extLst>
              <a:ext uri="{FF2B5EF4-FFF2-40B4-BE49-F238E27FC236}">
                <a16:creationId xmlns:a16="http://schemas.microsoft.com/office/drawing/2014/main" id="{410981AA-0790-4FFC-ACF4-1C3E5F55B57C}"/>
              </a:ext>
            </a:extLst>
          </p:cNvPr>
          <p:cNvSpPr txBox="1">
            <a:spLocks noChangeArrowheads="1"/>
          </p:cNvSpPr>
          <p:nvPr/>
        </p:nvSpPr>
        <p:spPr bwMode="auto">
          <a:xfrm>
            <a:off x="2004356" y="20671301"/>
            <a:ext cx="6636813" cy="30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49" tIns="46624" rIns="93249" bIns="46624">
            <a:spAutoFit/>
          </a:bodyPr>
          <a:lstStyle>
            <a:lvl1pPr>
              <a:spcBef>
                <a:spcPct val="20000"/>
              </a:spcBef>
              <a:buFont typeface="Arial" panose="020B0604020202020204" pitchFamily="34" charset="0"/>
              <a:buChar char="•"/>
              <a:defRPr sz="93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8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7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8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800">
                <a:solidFill>
                  <a:schemeClr val="tx1"/>
                </a:solidFill>
                <a:latin typeface="Calibri" panose="020F0502020204030204" pitchFamily="34" charset="0"/>
              </a:defRPr>
            </a:lvl5pPr>
            <a:lvl6pPr marL="25146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6pPr>
            <a:lvl7pPr marL="29718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7pPr>
            <a:lvl8pPr marL="34290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8pPr>
            <a:lvl9pPr marL="38862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9pPr>
          </a:lstStyle>
          <a:p>
            <a:pPr algn="just" eaLnBrk="1" hangingPunct="1">
              <a:spcBef>
                <a:spcPct val="0"/>
              </a:spcBef>
              <a:buFontTx/>
              <a:buNone/>
            </a:pPr>
            <a:r>
              <a:rPr lang="en-US" altLang="en-US" sz="1400" b="1" dirty="0">
                <a:latin typeface="Times New Roman" pitchFamily="18" charset="0"/>
                <a:ea typeface="맑은 고딕" panose="020B0503020000020004" pitchFamily="34" charset="-127"/>
                <a:cs typeface="Arial" panose="020B0604020202020204" pitchFamily="34" charset="0"/>
              </a:rPr>
              <a:t>Fig .3 </a:t>
            </a:r>
            <a:r>
              <a:rPr lang="en-US" altLang="en-US" sz="1400" dirty="0">
                <a:latin typeface="Times New Roman" pitchFamily="18" charset="0"/>
                <a:ea typeface="맑은 고딕" panose="020B0503020000020004" pitchFamily="34" charset="-127"/>
                <a:cs typeface="Arial" panose="020B0604020202020204" pitchFamily="34" charset="0"/>
              </a:rPr>
              <a:t>Three-scale line representation of original MLS data, </a:t>
            </a:r>
          </a:p>
        </p:txBody>
      </p:sp>
      <p:grpSp>
        <p:nvGrpSpPr>
          <p:cNvPr id="64" name="Group 63">
            <a:extLst>
              <a:ext uri="{FF2B5EF4-FFF2-40B4-BE49-F238E27FC236}">
                <a16:creationId xmlns:a16="http://schemas.microsoft.com/office/drawing/2014/main" id="{748D95F0-5F4C-44F3-AC38-DCB530F78D3A}"/>
              </a:ext>
            </a:extLst>
          </p:cNvPr>
          <p:cNvGrpSpPr/>
          <p:nvPr/>
        </p:nvGrpSpPr>
        <p:grpSpPr>
          <a:xfrm>
            <a:off x="9077087" y="11689095"/>
            <a:ext cx="7542610" cy="5106317"/>
            <a:chOff x="313056" y="16803374"/>
            <a:chExt cx="7542610" cy="5106317"/>
          </a:xfrm>
        </p:grpSpPr>
        <p:sp>
          <p:nvSpPr>
            <p:cNvPr id="72" name="Text Placeholder 2">
              <a:extLst>
                <a:ext uri="{FF2B5EF4-FFF2-40B4-BE49-F238E27FC236}">
                  <a16:creationId xmlns:a16="http://schemas.microsoft.com/office/drawing/2014/main" id="{44041848-053A-4147-B6FF-496756173B57}"/>
                </a:ext>
              </a:extLst>
            </p:cNvPr>
            <p:cNvSpPr txBox="1">
              <a:spLocks/>
            </p:cNvSpPr>
            <p:nvPr/>
          </p:nvSpPr>
          <p:spPr>
            <a:xfrm>
              <a:off x="660585" y="16803374"/>
              <a:ext cx="7013920" cy="832528"/>
            </a:xfrm>
            <a:prstGeom prst="rect">
              <a:avLst/>
            </a:prstGeom>
            <a:noFill/>
          </p:spPr>
          <p:txBody>
            <a:bodyPr vert="horz" wrap="square" lIns="91436" tIns="91436" rIns="91436" bIns="91436" rtlCol="0" anchor="ctr" anchorCtr="0">
              <a:spAutoFit/>
            </a:bodyPr>
            <a:lstStyle>
              <a:lvl1pPr marL="0" indent="0" algn="ctr" defTabSz="2194560" rtl="0" eaLnBrk="1" latinLnBrk="0" hangingPunct="1">
                <a:lnSpc>
                  <a:spcPct val="111000"/>
                </a:lnSpc>
                <a:spcBef>
                  <a:spcPts val="2976"/>
                </a:spcBef>
                <a:buFont typeface="Corbel" panose="020B0503020204020204" pitchFamily="34" charset="0"/>
                <a:buNone/>
                <a:defRPr sz="2467" b="1" u="sng" kern="1200" baseline="0">
                  <a:solidFill>
                    <a:schemeClr val="accent5">
                      <a:lumMod val="50000"/>
                    </a:schemeClr>
                  </a:solidFill>
                  <a:latin typeface="+mn-lt"/>
                  <a:ea typeface="+mn-ea"/>
                  <a:cs typeface="+mn-cs"/>
                </a:defRPr>
              </a:lvl1pPr>
              <a:lvl2pPr marL="1536192" indent="-768096" algn="l" defTabSz="2194560" rtl="0" eaLnBrk="1" latinLnBrk="0" hangingPunct="1">
                <a:lnSpc>
                  <a:spcPct val="111000"/>
                </a:lnSpc>
                <a:spcBef>
                  <a:spcPts val="2976"/>
                </a:spcBef>
                <a:buFont typeface="Corbel" panose="020B0503020204020204" pitchFamily="34" charset="0"/>
                <a:buChar char="–"/>
                <a:defRPr sz="5760" kern="1200">
                  <a:solidFill>
                    <a:schemeClr val="tx2">
                      <a:lumMod val="75000"/>
                      <a:lumOff val="25000"/>
                    </a:schemeClr>
                  </a:solidFill>
                  <a:latin typeface="+mn-lt"/>
                  <a:ea typeface="+mn-ea"/>
                  <a:cs typeface="+mn-cs"/>
                </a:defRPr>
              </a:lvl2pPr>
              <a:lvl3pPr marL="2304288" indent="-768096" algn="l" defTabSz="2194560" rtl="0" eaLnBrk="1" latinLnBrk="0" hangingPunct="1">
                <a:lnSpc>
                  <a:spcPct val="111000"/>
                </a:lnSpc>
                <a:spcBef>
                  <a:spcPts val="2976"/>
                </a:spcBef>
                <a:buFont typeface="Corbel" panose="020B0503020204020204" pitchFamily="34" charset="0"/>
                <a:buChar char="–"/>
                <a:defRPr sz="5120" i="1" kern="1200">
                  <a:solidFill>
                    <a:schemeClr val="tx2">
                      <a:lumMod val="75000"/>
                      <a:lumOff val="25000"/>
                    </a:schemeClr>
                  </a:solidFill>
                  <a:latin typeface="+mn-lt"/>
                  <a:ea typeface="+mn-ea"/>
                  <a:cs typeface="+mn-cs"/>
                </a:defRPr>
              </a:lvl3pPr>
              <a:lvl4pPr marL="3072384" indent="-768096" algn="l" defTabSz="2194560" rtl="0" eaLnBrk="1" latinLnBrk="0" hangingPunct="1">
                <a:lnSpc>
                  <a:spcPct val="111000"/>
                </a:lnSpc>
                <a:spcBef>
                  <a:spcPts val="2976"/>
                </a:spcBef>
                <a:buFont typeface="Corbel" panose="020B0503020204020204" pitchFamily="34" charset="0"/>
                <a:buChar char="–"/>
                <a:defRPr sz="4480" kern="1200">
                  <a:solidFill>
                    <a:schemeClr val="tx2">
                      <a:lumMod val="75000"/>
                      <a:lumOff val="25000"/>
                    </a:schemeClr>
                  </a:solidFill>
                  <a:latin typeface="+mn-lt"/>
                  <a:ea typeface="+mn-ea"/>
                  <a:cs typeface="+mn-cs"/>
                </a:defRPr>
              </a:lvl4pPr>
              <a:lvl5pPr marL="3840480" indent="-768096" algn="l" defTabSz="2194560" rtl="0" eaLnBrk="1" latinLnBrk="0" hangingPunct="1">
                <a:lnSpc>
                  <a:spcPct val="111000"/>
                </a:lnSpc>
                <a:spcBef>
                  <a:spcPts val="2976"/>
                </a:spcBef>
                <a:buFont typeface="Corbel" panose="020B0503020204020204" pitchFamily="34" charset="0"/>
                <a:buChar char="–"/>
                <a:defRPr sz="4480" i="1" kern="1200">
                  <a:solidFill>
                    <a:schemeClr val="tx2">
                      <a:lumMod val="75000"/>
                      <a:lumOff val="25000"/>
                    </a:schemeClr>
                  </a:solidFill>
                  <a:latin typeface="+mn-lt"/>
                  <a:ea typeface="+mn-ea"/>
                  <a:cs typeface="+mn-cs"/>
                </a:defRPr>
              </a:lvl5pPr>
              <a:lvl6pPr marL="4608576" indent="-768096" algn="l" defTabSz="2194560" rtl="0" eaLnBrk="1" latinLnBrk="0" hangingPunct="1">
                <a:lnSpc>
                  <a:spcPct val="111000"/>
                </a:lnSpc>
                <a:spcBef>
                  <a:spcPts val="2976"/>
                </a:spcBef>
                <a:buFont typeface="Corbel" panose="020B0503020204020204" pitchFamily="34" charset="0"/>
                <a:buChar char="–"/>
                <a:defRPr sz="4480" kern="1200">
                  <a:solidFill>
                    <a:schemeClr val="accent1">
                      <a:lumMod val="75000"/>
                    </a:schemeClr>
                  </a:solidFill>
                  <a:latin typeface="+mn-lt"/>
                  <a:ea typeface="+mn-ea"/>
                  <a:cs typeface="+mn-cs"/>
                </a:defRPr>
              </a:lvl6pPr>
              <a:lvl7pPr marL="5376672" indent="-768096" algn="l" defTabSz="2194560" rtl="0" eaLnBrk="1" latinLnBrk="0" hangingPunct="1">
                <a:lnSpc>
                  <a:spcPct val="111000"/>
                </a:lnSpc>
                <a:spcBef>
                  <a:spcPts val="2976"/>
                </a:spcBef>
                <a:buFont typeface="Corbel" panose="020B0503020204020204" pitchFamily="34" charset="0"/>
                <a:buChar char="–"/>
                <a:defRPr sz="4480" i="1" kern="1200">
                  <a:solidFill>
                    <a:schemeClr val="accent1">
                      <a:lumMod val="75000"/>
                    </a:schemeClr>
                  </a:solidFill>
                  <a:latin typeface="+mn-lt"/>
                  <a:ea typeface="+mn-ea"/>
                  <a:cs typeface="+mn-cs"/>
                </a:defRPr>
              </a:lvl7pPr>
              <a:lvl8pPr marL="6144768" indent="-768096" algn="l" defTabSz="2194560" rtl="0" eaLnBrk="1" latinLnBrk="0" hangingPunct="1">
                <a:lnSpc>
                  <a:spcPct val="111000"/>
                </a:lnSpc>
                <a:spcBef>
                  <a:spcPts val="2976"/>
                </a:spcBef>
                <a:buFont typeface="Corbel" panose="020B0503020204020204" pitchFamily="34" charset="0"/>
                <a:buChar char="–"/>
                <a:defRPr sz="4480" kern="1200" baseline="0">
                  <a:solidFill>
                    <a:schemeClr val="accent1">
                      <a:lumMod val="75000"/>
                    </a:schemeClr>
                  </a:solidFill>
                  <a:latin typeface="+mn-lt"/>
                  <a:ea typeface="+mn-ea"/>
                  <a:cs typeface="+mn-cs"/>
                </a:defRPr>
              </a:lvl8pPr>
              <a:lvl9pPr marL="6912864" indent="-768096" algn="l" defTabSz="2194560" rtl="0" eaLnBrk="1" latinLnBrk="0" hangingPunct="1">
                <a:lnSpc>
                  <a:spcPct val="111000"/>
                </a:lnSpc>
                <a:spcBef>
                  <a:spcPts val="2976"/>
                </a:spcBef>
                <a:buFont typeface="Corbel" panose="020B0503020204020204" pitchFamily="34" charset="0"/>
                <a:buChar char="–"/>
                <a:defRPr sz="4480" i="1" kern="1200" baseline="0">
                  <a:solidFill>
                    <a:schemeClr val="accent1">
                      <a:lumMod val="75000"/>
                    </a:schemeClr>
                  </a:solidFill>
                  <a:latin typeface="+mn-lt"/>
                  <a:ea typeface="+mn-ea"/>
                  <a:cs typeface="+mn-cs"/>
                </a:defRPr>
              </a:lvl9pPr>
            </a:lstStyle>
            <a:p>
              <a:r>
                <a:rPr lang="en-US" sz="4000" u="none" dirty="0">
                  <a:latin typeface="Calibri" panose="020F0502020204030204" pitchFamily="34" charset="0"/>
                  <a:cs typeface="Calibri" panose="020F0502020204030204" pitchFamily="34" charset="0"/>
                </a:rPr>
                <a:t>Conditional Random Field</a:t>
              </a:r>
            </a:p>
          </p:txBody>
        </p:sp>
        <p:grpSp>
          <p:nvGrpSpPr>
            <p:cNvPr id="67" name="Group 66">
              <a:extLst>
                <a:ext uri="{FF2B5EF4-FFF2-40B4-BE49-F238E27FC236}">
                  <a16:creationId xmlns:a16="http://schemas.microsoft.com/office/drawing/2014/main" id="{BCB717F4-CEBD-4183-902E-F0882BD88EC2}"/>
                </a:ext>
              </a:extLst>
            </p:cNvPr>
            <p:cNvGrpSpPr/>
            <p:nvPr/>
          </p:nvGrpSpPr>
          <p:grpSpPr>
            <a:xfrm>
              <a:off x="313056" y="17632556"/>
              <a:ext cx="7542610" cy="4277135"/>
              <a:chOff x="313056" y="17632556"/>
              <a:chExt cx="7542610" cy="4277135"/>
            </a:xfrm>
          </p:grpSpPr>
          <mc:AlternateContent xmlns:mc="http://schemas.openxmlformats.org/markup-compatibility/2006" xmlns:a14="http://schemas.microsoft.com/office/drawing/2010/main">
            <mc:Choice Requires="a14">
              <p:sp>
                <p:nvSpPr>
                  <p:cNvPr id="68" name="Text Placeholder 1">
                    <a:extLst>
                      <a:ext uri="{FF2B5EF4-FFF2-40B4-BE49-F238E27FC236}">
                        <a16:creationId xmlns:a16="http://schemas.microsoft.com/office/drawing/2014/main" id="{25E597CF-89F1-45F5-B550-FF2AD59D7731}"/>
                      </a:ext>
                    </a:extLst>
                  </p:cNvPr>
                  <p:cNvSpPr txBox="1">
                    <a:spLocks/>
                  </p:cNvSpPr>
                  <p:nvPr/>
                </p:nvSpPr>
                <p:spPr>
                  <a:xfrm>
                    <a:off x="313056" y="17632556"/>
                    <a:ext cx="7542610" cy="2123636"/>
                  </a:xfrm>
                  <a:prstGeom prst="rect">
                    <a:avLst/>
                  </a:prstGeom>
                </p:spPr>
                <p:txBody>
                  <a:bodyPr vert="horz" wrap="square" lIns="228589" tIns="228589" rIns="228589" bIns="228589" rtlCol="0">
                    <a:spAutoFit/>
                  </a:bodyPr>
                  <a:lstStyle>
                    <a:lvl1pPr marL="0" indent="0" algn="l" defTabSz="2194560" rtl="0" eaLnBrk="1" latinLnBrk="0" hangingPunct="1">
                      <a:lnSpc>
                        <a:spcPct val="111000"/>
                      </a:lnSpc>
                      <a:spcBef>
                        <a:spcPts val="2976"/>
                      </a:spcBef>
                      <a:buFont typeface="Corbel" panose="020B0503020204020204" pitchFamily="34" charset="0"/>
                      <a:buNone/>
                      <a:defRPr sz="1667" kern="1200">
                        <a:solidFill>
                          <a:schemeClr val="accent5">
                            <a:lumMod val="50000"/>
                          </a:schemeClr>
                        </a:solidFill>
                        <a:latin typeface="Times New Roman" pitchFamily="18" charset="0"/>
                        <a:ea typeface="+mn-ea"/>
                        <a:cs typeface="Times New Roman" pitchFamily="18" charset="0"/>
                      </a:defRPr>
                    </a:lvl1pPr>
                    <a:lvl2pPr marL="990600" indent="-381000" algn="l" defTabSz="2194560" rtl="0" eaLnBrk="1" latinLnBrk="0" hangingPunct="1">
                      <a:lnSpc>
                        <a:spcPct val="111000"/>
                      </a:lnSpc>
                      <a:spcBef>
                        <a:spcPts val="2976"/>
                      </a:spcBef>
                      <a:buFont typeface="Corbel" panose="020B0503020204020204" pitchFamily="34" charset="0"/>
                      <a:buChar char="–"/>
                      <a:defRPr sz="1667" kern="1200">
                        <a:solidFill>
                          <a:schemeClr val="tx2">
                            <a:lumMod val="75000"/>
                            <a:lumOff val="25000"/>
                          </a:schemeClr>
                        </a:solidFill>
                        <a:latin typeface="Trebuchet MS" pitchFamily="34" charset="0"/>
                        <a:ea typeface="+mn-ea"/>
                        <a:cs typeface="+mn-cs"/>
                      </a:defRPr>
                    </a:lvl2pPr>
                    <a:lvl3pPr marL="1371600" indent="-381000" algn="l" defTabSz="2194560" rtl="0" eaLnBrk="1" latinLnBrk="0" hangingPunct="1">
                      <a:lnSpc>
                        <a:spcPct val="111000"/>
                      </a:lnSpc>
                      <a:spcBef>
                        <a:spcPts val="2976"/>
                      </a:spcBef>
                      <a:buFont typeface="Corbel" panose="020B0503020204020204" pitchFamily="34" charset="0"/>
                      <a:buChar char="–"/>
                      <a:defRPr sz="1667" i="1" kern="1200">
                        <a:solidFill>
                          <a:schemeClr val="tx2">
                            <a:lumMod val="75000"/>
                            <a:lumOff val="25000"/>
                          </a:schemeClr>
                        </a:solidFill>
                        <a:latin typeface="Trebuchet MS" pitchFamily="34" charset="0"/>
                        <a:ea typeface="+mn-ea"/>
                        <a:cs typeface="+mn-cs"/>
                      </a:defRPr>
                    </a:lvl3pPr>
                    <a:lvl4pPr marL="1790700" indent="-419100" algn="l" defTabSz="2194560" rtl="0" eaLnBrk="1" latinLnBrk="0" hangingPunct="1">
                      <a:lnSpc>
                        <a:spcPct val="111000"/>
                      </a:lnSpc>
                      <a:spcBef>
                        <a:spcPts val="2976"/>
                      </a:spcBef>
                      <a:buFont typeface="Corbel" panose="020B0503020204020204" pitchFamily="34" charset="0"/>
                      <a:buChar char="–"/>
                      <a:defRPr sz="1667" kern="1200">
                        <a:solidFill>
                          <a:schemeClr val="tx2">
                            <a:lumMod val="75000"/>
                            <a:lumOff val="25000"/>
                          </a:schemeClr>
                        </a:solidFill>
                        <a:latin typeface="Trebuchet MS" pitchFamily="34" charset="0"/>
                        <a:ea typeface="+mn-ea"/>
                        <a:cs typeface="+mn-cs"/>
                      </a:defRPr>
                    </a:lvl4pPr>
                    <a:lvl5pPr marL="2095500" indent="-304800" algn="l" defTabSz="2194560" rtl="0" eaLnBrk="1" latinLnBrk="0" hangingPunct="1">
                      <a:lnSpc>
                        <a:spcPct val="111000"/>
                      </a:lnSpc>
                      <a:spcBef>
                        <a:spcPts val="2976"/>
                      </a:spcBef>
                      <a:buFont typeface="Corbel" panose="020B0503020204020204" pitchFamily="34" charset="0"/>
                      <a:buChar char="–"/>
                      <a:defRPr sz="1667" i="1" kern="1200">
                        <a:solidFill>
                          <a:schemeClr val="tx2">
                            <a:lumMod val="75000"/>
                            <a:lumOff val="25000"/>
                          </a:schemeClr>
                        </a:solidFill>
                        <a:latin typeface="Trebuchet MS" pitchFamily="34" charset="0"/>
                        <a:ea typeface="+mn-ea"/>
                        <a:cs typeface="+mn-cs"/>
                      </a:defRPr>
                    </a:lvl5pPr>
                    <a:lvl6pPr marL="4608576" indent="-768096" algn="l" defTabSz="2194560" rtl="0" eaLnBrk="1" latinLnBrk="0" hangingPunct="1">
                      <a:lnSpc>
                        <a:spcPct val="111000"/>
                      </a:lnSpc>
                      <a:spcBef>
                        <a:spcPts val="2976"/>
                      </a:spcBef>
                      <a:buFont typeface="Corbel" panose="020B0503020204020204" pitchFamily="34" charset="0"/>
                      <a:buChar char="–"/>
                      <a:defRPr sz="4480" kern="1200">
                        <a:solidFill>
                          <a:schemeClr val="accent1">
                            <a:lumMod val="75000"/>
                          </a:schemeClr>
                        </a:solidFill>
                        <a:latin typeface="+mn-lt"/>
                        <a:ea typeface="+mn-ea"/>
                        <a:cs typeface="+mn-cs"/>
                      </a:defRPr>
                    </a:lvl6pPr>
                    <a:lvl7pPr marL="5376672" indent="-768096" algn="l" defTabSz="2194560" rtl="0" eaLnBrk="1" latinLnBrk="0" hangingPunct="1">
                      <a:lnSpc>
                        <a:spcPct val="111000"/>
                      </a:lnSpc>
                      <a:spcBef>
                        <a:spcPts val="2976"/>
                      </a:spcBef>
                      <a:buFont typeface="Corbel" panose="020B0503020204020204" pitchFamily="34" charset="0"/>
                      <a:buChar char="–"/>
                      <a:defRPr sz="4480" i="1" kern="1200">
                        <a:solidFill>
                          <a:schemeClr val="accent1">
                            <a:lumMod val="75000"/>
                          </a:schemeClr>
                        </a:solidFill>
                        <a:latin typeface="+mn-lt"/>
                        <a:ea typeface="+mn-ea"/>
                        <a:cs typeface="+mn-cs"/>
                      </a:defRPr>
                    </a:lvl7pPr>
                    <a:lvl8pPr marL="6144768" indent="-768096" algn="l" defTabSz="2194560" rtl="0" eaLnBrk="1" latinLnBrk="0" hangingPunct="1">
                      <a:lnSpc>
                        <a:spcPct val="111000"/>
                      </a:lnSpc>
                      <a:spcBef>
                        <a:spcPts val="2976"/>
                      </a:spcBef>
                      <a:buFont typeface="Corbel" panose="020B0503020204020204" pitchFamily="34" charset="0"/>
                      <a:buChar char="–"/>
                      <a:defRPr sz="4480" kern="1200" baseline="0">
                        <a:solidFill>
                          <a:schemeClr val="accent1">
                            <a:lumMod val="75000"/>
                          </a:schemeClr>
                        </a:solidFill>
                        <a:latin typeface="+mn-lt"/>
                        <a:ea typeface="+mn-ea"/>
                        <a:cs typeface="+mn-cs"/>
                      </a:defRPr>
                    </a:lvl8pPr>
                    <a:lvl9pPr marL="6912864" indent="-768096" algn="l" defTabSz="2194560" rtl="0" eaLnBrk="1" latinLnBrk="0" hangingPunct="1">
                      <a:lnSpc>
                        <a:spcPct val="111000"/>
                      </a:lnSpc>
                      <a:spcBef>
                        <a:spcPts val="2976"/>
                      </a:spcBef>
                      <a:buFont typeface="Corbel" panose="020B0503020204020204" pitchFamily="34" charset="0"/>
                      <a:buChar char="–"/>
                      <a:defRPr sz="4480" i="1" kern="1200" baseline="0">
                        <a:solidFill>
                          <a:schemeClr val="accent1">
                            <a:lumMod val="75000"/>
                          </a:schemeClr>
                        </a:solidFill>
                        <a:latin typeface="+mn-lt"/>
                        <a:ea typeface="+mn-ea"/>
                        <a:cs typeface="+mn-cs"/>
                      </a:defRPr>
                    </a:lvl9pPr>
                  </a:lstStyle>
                  <a:p>
                    <a:pPr algn="just">
                      <a:lnSpc>
                        <a:spcPct val="100000"/>
                      </a:lnSpc>
                    </a:pPr>
                    <a:r>
                      <a:rPr lang="en-US" sz="1800" dirty="0">
                        <a:solidFill>
                          <a:schemeClr val="tx1"/>
                        </a:solidFill>
                        <a:ea typeface="맑은 고딕" panose="020B0503020000020004" pitchFamily="34" charset="-127"/>
                        <a:cs typeface="Arial" panose="020B0604020202020204" pitchFamily="34" charset="0"/>
                      </a:rPr>
                      <a:t>Conditional Random Field (CRF) is an undirected probabilistic graphical model to encode relational information between nodes in the graph.  A CRF </a:t>
                    </a:r>
                    <a14:m>
                      <m:oMath xmlns:m="http://schemas.openxmlformats.org/officeDocument/2006/math">
                        <m:r>
                          <a:rPr lang="en-US" sz="1800">
                            <a:solidFill>
                              <a:schemeClr val="tx1"/>
                            </a:solidFill>
                            <a:latin typeface="Cambria Math" panose="02040503050406030204" pitchFamily="18" charset="0"/>
                            <a:ea typeface="맑은 고딕" panose="020B0503020000020004" pitchFamily="34" charset="-127"/>
                            <a:cs typeface="Arial" panose="020B0604020202020204" pitchFamily="34" charset="0"/>
                          </a:rPr>
                          <m:t>𝐺</m:t>
                        </m:r>
                      </m:oMath>
                    </a14:m>
                    <a:r>
                      <a:rPr lang="en-US" sz="1800" dirty="0">
                        <a:solidFill>
                          <a:schemeClr val="tx1"/>
                        </a:solidFill>
                        <a:ea typeface="맑은 고딕" panose="020B0503020000020004" pitchFamily="34" charset="-127"/>
                        <a:cs typeface="Arial" panose="020B0604020202020204" pitchFamily="34" charset="0"/>
                      </a:rPr>
                      <a:t> is composed of a set of nodes </a:t>
                    </a:r>
                    <a14:m>
                      <m:oMath xmlns:m="http://schemas.openxmlformats.org/officeDocument/2006/math">
                        <m:r>
                          <a:rPr lang="en-US" sz="1800">
                            <a:solidFill>
                              <a:schemeClr val="tx1"/>
                            </a:solidFill>
                            <a:latin typeface="Cambria Math" panose="02040503050406030204" pitchFamily="18" charset="0"/>
                            <a:ea typeface="맑은 고딕" panose="020B0503020000020004" pitchFamily="34" charset="-127"/>
                            <a:cs typeface="Arial" panose="020B0604020202020204" pitchFamily="34" charset="0"/>
                          </a:rPr>
                          <m:t>𝑛</m:t>
                        </m:r>
                      </m:oMath>
                    </a14:m>
                    <a:r>
                      <a:rPr lang="en-US" sz="1800" dirty="0">
                        <a:solidFill>
                          <a:schemeClr val="tx1"/>
                        </a:solidFill>
                        <a:ea typeface="맑은 고딕" panose="020B0503020000020004" pitchFamily="34" charset="-127"/>
                        <a:cs typeface="Arial" panose="020B0604020202020204" pitchFamily="34" charset="0"/>
                      </a:rPr>
                      <a:t> and edges </a:t>
                    </a:r>
                    <a14:m>
                      <m:oMath xmlns:m="http://schemas.openxmlformats.org/officeDocument/2006/math">
                        <m:r>
                          <a:rPr lang="en-US" sz="1800">
                            <a:solidFill>
                              <a:schemeClr val="tx1"/>
                            </a:solidFill>
                            <a:latin typeface="Cambria Math" panose="02040503050406030204" pitchFamily="18" charset="0"/>
                            <a:ea typeface="맑은 고딕" panose="020B0503020000020004" pitchFamily="34" charset="-127"/>
                            <a:cs typeface="Arial" panose="020B0604020202020204" pitchFamily="34" charset="0"/>
                          </a:rPr>
                          <m:t>𝑒</m:t>
                        </m:r>
                      </m:oMath>
                    </a14:m>
                    <a:r>
                      <a:rPr lang="en-US" sz="1800" dirty="0">
                        <a:solidFill>
                          <a:schemeClr val="tx1"/>
                        </a:solidFill>
                        <a:ea typeface="맑은 고딕" panose="020B0503020000020004" pitchFamily="34" charset="-127"/>
                        <a:cs typeface="Arial" panose="020B0604020202020204" pitchFamily="34" charset="0"/>
                      </a:rPr>
                      <a:t> which connect nodes. As a discriminative classifier, CRF directly computes posterior probability </a:t>
                    </a:r>
                    <a14:m>
                      <m:oMath xmlns:m="http://schemas.openxmlformats.org/officeDocument/2006/math">
                        <m:r>
                          <a:rPr lang="en-US" sz="1800">
                            <a:solidFill>
                              <a:schemeClr val="tx1"/>
                            </a:solidFill>
                            <a:latin typeface="Cambria Math" panose="02040503050406030204" pitchFamily="18" charset="0"/>
                            <a:ea typeface="맑은 고딕" panose="020B0503020000020004" pitchFamily="34" charset="-127"/>
                            <a:cs typeface="Arial" panose="020B0604020202020204" pitchFamily="34" charset="0"/>
                          </a:rPr>
                          <m:t>𝑝</m:t>
                        </m:r>
                        <m:d>
                          <m:dPr>
                            <m:ctrlPr>
                              <a:rPr lang="en-US" sz="1800" i="1">
                                <a:solidFill>
                                  <a:schemeClr val="tx1"/>
                                </a:solidFill>
                                <a:latin typeface="Cambria Math" panose="02040503050406030204" pitchFamily="18" charset="0"/>
                                <a:ea typeface="맑은 고딕" panose="020B0503020000020004" pitchFamily="34" charset="-127"/>
                                <a:cs typeface="Arial" panose="020B0604020202020204" pitchFamily="34" charset="0"/>
                              </a:rPr>
                            </m:ctrlPr>
                          </m:dPr>
                          <m:e>
                            <m:r>
                              <a:rPr lang="en-US" sz="1800">
                                <a:solidFill>
                                  <a:schemeClr val="tx1"/>
                                </a:solidFill>
                                <a:latin typeface="Cambria Math" panose="02040503050406030204" pitchFamily="18" charset="0"/>
                                <a:ea typeface="맑은 고딕" panose="020B0503020000020004" pitchFamily="34" charset="-127"/>
                                <a:cs typeface="Arial" panose="020B0604020202020204" pitchFamily="34" charset="0"/>
                              </a:rPr>
                              <m:t>𝑌</m:t>
                            </m:r>
                            <m:r>
                              <a:rPr lang="en-US" sz="1800">
                                <a:solidFill>
                                  <a:schemeClr val="tx1"/>
                                </a:solidFill>
                                <a:latin typeface="Cambria Math" panose="02040503050406030204" pitchFamily="18" charset="0"/>
                                <a:ea typeface="맑은 고딕" panose="020B0503020000020004" pitchFamily="34" charset="-127"/>
                                <a:cs typeface="Arial" panose="020B0604020202020204" pitchFamily="34" charset="0"/>
                              </a:rPr>
                              <m:t>|</m:t>
                            </m:r>
                            <m:r>
                              <a:rPr lang="en-US" sz="1800">
                                <a:solidFill>
                                  <a:schemeClr val="tx1"/>
                                </a:solidFill>
                                <a:latin typeface="Cambria Math" panose="02040503050406030204" pitchFamily="18" charset="0"/>
                                <a:ea typeface="맑은 고딕" panose="020B0503020000020004" pitchFamily="34" charset="-127"/>
                                <a:cs typeface="Arial" panose="020B0604020202020204" pitchFamily="34" charset="0"/>
                              </a:rPr>
                              <m:t>𝑋</m:t>
                            </m:r>
                          </m:e>
                        </m:d>
                        <m:r>
                          <a:rPr lang="en-US" sz="1800">
                            <a:solidFill>
                              <a:schemeClr val="tx1"/>
                            </a:solidFill>
                            <a:latin typeface="Cambria Math" panose="02040503050406030204" pitchFamily="18" charset="0"/>
                            <a:ea typeface="맑은 고딕" panose="020B0503020000020004" pitchFamily="34" charset="-127"/>
                            <a:cs typeface="Arial" panose="020B0604020202020204" pitchFamily="34" charset="0"/>
                          </a:rPr>
                          <m:t> </m:t>
                        </m:r>
                      </m:oMath>
                    </a14:m>
                    <a:r>
                      <a:rPr lang="en-US" sz="1800" dirty="0">
                        <a:solidFill>
                          <a:schemeClr val="tx1"/>
                        </a:solidFill>
                        <a:ea typeface="맑은 고딕" panose="020B0503020000020004" pitchFamily="34" charset="-127"/>
                        <a:cs typeface="Arial" panose="020B0604020202020204" pitchFamily="34" charset="0"/>
                      </a:rPr>
                      <a:t>between hidden variable </a:t>
                    </a:r>
                    <a14:m>
                      <m:oMath xmlns:m="http://schemas.openxmlformats.org/officeDocument/2006/math">
                        <m:r>
                          <a:rPr lang="en-US" sz="1800">
                            <a:solidFill>
                              <a:schemeClr val="tx1"/>
                            </a:solidFill>
                            <a:latin typeface="Cambria Math" panose="02040503050406030204" pitchFamily="18" charset="0"/>
                            <a:ea typeface="맑은 고딕" panose="020B0503020000020004" pitchFamily="34" charset="-127"/>
                            <a:cs typeface="Arial" panose="020B0604020202020204" pitchFamily="34" charset="0"/>
                          </a:rPr>
                          <m:t>𝑌</m:t>
                        </m:r>
                      </m:oMath>
                    </a14:m>
                    <a:r>
                      <a:rPr lang="en-US" sz="1800" dirty="0">
                        <a:solidFill>
                          <a:schemeClr val="tx1"/>
                        </a:solidFill>
                        <a:ea typeface="맑은 고딕" panose="020B0503020000020004" pitchFamily="34" charset="-127"/>
                        <a:cs typeface="Arial" panose="020B0604020202020204" pitchFamily="34" charset="0"/>
                      </a:rPr>
                      <a:t> and observed data </a:t>
                    </a:r>
                    <a14:m>
                      <m:oMath xmlns:m="http://schemas.openxmlformats.org/officeDocument/2006/math">
                        <m:r>
                          <a:rPr lang="en-US" sz="1800">
                            <a:solidFill>
                              <a:schemeClr val="tx1"/>
                            </a:solidFill>
                            <a:latin typeface="Cambria Math" panose="02040503050406030204" pitchFamily="18" charset="0"/>
                            <a:ea typeface="맑은 고딕" panose="020B0503020000020004" pitchFamily="34" charset="-127"/>
                            <a:cs typeface="Arial" panose="020B0604020202020204" pitchFamily="34" charset="0"/>
                          </a:rPr>
                          <m:t>𝑋</m:t>
                        </m:r>
                      </m:oMath>
                    </a14:m>
                    <a:r>
                      <a:rPr lang="en-US" sz="1800" dirty="0">
                        <a:solidFill>
                          <a:schemeClr val="tx1"/>
                        </a:solidFill>
                        <a:ea typeface="맑은 고딕" panose="020B0503020000020004" pitchFamily="34" charset="-127"/>
                        <a:cs typeface="Arial" panose="020B0604020202020204" pitchFamily="34" charset="0"/>
                      </a:rPr>
                      <a:t> into a multiplication of potential factor.</a:t>
                    </a:r>
                    <a:endParaRPr lang="en-US" altLang="en-US" sz="1800" dirty="0">
                      <a:solidFill>
                        <a:schemeClr val="tx1"/>
                      </a:solidFill>
                      <a:ea typeface="맑은 고딕" panose="020B0503020000020004" pitchFamily="34" charset="-127"/>
                      <a:cs typeface="Arial" panose="020B0604020202020204" pitchFamily="34" charset="0"/>
                    </a:endParaRPr>
                  </a:p>
                </p:txBody>
              </p:sp>
            </mc:Choice>
            <mc:Fallback xmlns="">
              <p:sp>
                <p:nvSpPr>
                  <p:cNvPr id="68" name="Text Placeholder 1">
                    <a:extLst>
                      <a:ext uri="{FF2B5EF4-FFF2-40B4-BE49-F238E27FC236}">
                        <a16:creationId xmlns:a16="http://schemas.microsoft.com/office/drawing/2014/main" id="{25E597CF-89F1-45F5-B550-FF2AD59D7731}"/>
                      </a:ext>
                    </a:extLst>
                  </p:cNvPr>
                  <p:cNvSpPr txBox="1">
                    <a:spLocks noRot="1" noChangeAspect="1" noMove="1" noResize="1" noEditPoints="1" noAdjustHandles="1" noChangeArrowheads="1" noChangeShapeType="1" noTextEdit="1"/>
                  </p:cNvSpPr>
                  <p:nvPr/>
                </p:nvSpPr>
                <p:spPr>
                  <a:xfrm>
                    <a:off x="313056" y="17632556"/>
                    <a:ext cx="7542610" cy="212363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0D917054-083E-4B14-AF40-3C45E05F354F}"/>
                      </a:ext>
                    </a:extLst>
                  </p:cNvPr>
                  <p:cNvSpPr/>
                  <p:nvPr/>
                </p:nvSpPr>
                <p:spPr>
                  <a:xfrm>
                    <a:off x="1566558" y="19444178"/>
                    <a:ext cx="4845365" cy="8396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𝑌</m:t>
                              </m:r>
                            </m:e>
                            <m:e>
                              <m:r>
                                <a:rPr lang="en-US" sz="2000" i="1">
                                  <a:latin typeface="Cambria Math" panose="02040503050406030204" pitchFamily="18" charset="0"/>
                                </a:rPr>
                                <m:t>𝑋</m:t>
                              </m:r>
                            </m:e>
                          </m:d>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a:latin typeface="Cambria Math" panose="02040503050406030204" pitchFamily="18" charset="0"/>
                                </a:rPr>
                                <m:t>1</m:t>
                              </m:r>
                            </m:num>
                            <m:den>
                              <m:d>
                                <m:dPr>
                                  <m:begChr m:val=""/>
                                  <m:ctrlPr>
                                    <a:rPr lang="en-US" sz="2000" i="1">
                                      <a:latin typeface="Cambria Math" panose="02040503050406030204" pitchFamily="18" charset="0"/>
                                    </a:rPr>
                                  </m:ctrlPr>
                                </m:dPr>
                                <m:e>
                                  <m:r>
                                    <a:rPr lang="en-US" sz="2000" i="1">
                                      <a:latin typeface="Cambria Math" panose="02040503050406030204" pitchFamily="18" charset="0"/>
                                    </a:rPr>
                                    <m:t>𝑍</m:t>
                                  </m:r>
                                  <m:r>
                                    <a:rPr lang="en-US" sz="2000" i="0">
                                      <a:latin typeface="Cambria Math" panose="02040503050406030204" pitchFamily="18" charset="0"/>
                                    </a:rPr>
                                    <m:t>(</m:t>
                                  </m:r>
                                  <m:r>
                                    <a:rPr lang="en-US" sz="2000" i="1">
                                      <a:latin typeface="Cambria Math" panose="02040503050406030204" pitchFamily="18" charset="0"/>
                                    </a:rPr>
                                    <m:t>𝑋</m:t>
                                  </m:r>
                                </m:e>
                              </m:d>
                            </m:den>
                          </m:f>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𝑖</m:t>
                              </m:r>
                              <m:r>
                                <a:rPr lang="en-US" sz="2000" i="0">
                                  <a:latin typeface="Cambria Math" panose="02040503050406030204" pitchFamily="18" charset="0"/>
                                </a:rPr>
                                <m:t>∈</m:t>
                              </m:r>
                              <m:r>
                                <a:rPr lang="en-US" sz="2000" i="1">
                                  <a:latin typeface="Cambria Math" panose="02040503050406030204" pitchFamily="18" charset="0"/>
                                </a:rPr>
                                <m:t>𝑆</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0">
                                      <a:latin typeface="Cambria Math" panose="02040503050406030204" pitchFamily="18" charset="0"/>
                                    </a:rPr>
                                    <m:t>,</m:t>
                                  </m:r>
                                  <m:r>
                                    <a:rPr lang="en-US" sz="2000" i="1">
                                      <a:latin typeface="Cambria Math" panose="02040503050406030204" pitchFamily="18" charset="0"/>
                                    </a:rPr>
                                    <m:t>𝑋</m:t>
                                  </m:r>
                                </m:e>
                              </m:d>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rPr>
                                    <m:t>h</m:t>
                                  </m:r>
                                  <m:r>
                                    <a:rPr lang="en-US" sz="2000" i="0">
                                      <a:latin typeface="Cambria Math" panose="02040503050406030204" pitchFamily="18" charset="0"/>
                                    </a:rPr>
                                    <m:t>∈</m:t>
                                  </m:r>
                                  <m:r>
                                    <a:rPr lang="en-US" sz="2000" i="1">
                                      <a:latin typeface="Cambria Math" panose="02040503050406030204" pitchFamily="18" charset="0"/>
                                    </a:rPr>
                                    <m:t>𝐻</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𝜑</m:t>
                                      </m:r>
                                    </m:e>
                                    <m:sub>
                                      <m:r>
                                        <a:rPr lang="en-US" sz="2000" i="1">
                                          <a:latin typeface="Cambria Math" panose="02040503050406030204" pitchFamily="18" charset="0"/>
                                        </a:rPr>
                                        <m:t>h</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h</m:t>
                                          </m:r>
                                        </m:sub>
                                      </m:sSub>
                                      <m:r>
                                        <a:rPr lang="en-US" sz="2000" i="0">
                                          <a:latin typeface="Cambria Math" panose="02040503050406030204" pitchFamily="18" charset="0"/>
                                        </a:rPr>
                                        <m:t>,</m:t>
                                      </m:r>
                                      <m:r>
                                        <a:rPr lang="en-US" sz="2000" i="1">
                                          <a:latin typeface="Cambria Math" panose="02040503050406030204" pitchFamily="18" charset="0"/>
                                        </a:rPr>
                                        <m:t>𝑋</m:t>
                                      </m:r>
                                    </m:e>
                                  </m:d>
                                </m:e>
                              </m:nary>
                            </m:e>
                          </m:nary>
                        </m:oMath>
                      </m:oMathPara>
                    </a14:m>
                    <a:endParaRPr lang="en-US" sz="6600" dirty="0"/>
                  </a:p>
                </p:txBody>
              </p:sp>
            </mc:Choice>
            <mc:Fallback xmlns="">
              <p:sp>
                <p:nvSpPr>
                  <p:cNvPr id="69" name="Rectangle 68">
                    <a:extLst>
                      <a:ext uri="{FF2B5EF4-FFF2-40B4-BE49-F238E27FC236}">
                        <a16:creationId xmlns:a16="http://schemas.microsoft.com/office/drawing/2014/main" id="{0D917054-083E-4B14-AF40-3C45E05F354F}"/>
                      </a:ext>
                    </a:extLst>
                  </p:cNvPr>
                  <p:cNvSpPr>
                    <a:spLocks noRot="1" noChangeAspect="1" noMove="1" noResize="1" noEditPoints="1" noAdjustHandles="1" noChangeArrowheads="1" noChangeShapeType="1" noTextEdit="1"/>
                  </p:cNvSpPr>
                  <p:nvPr/>
                </p:nvSpPr>
                <p:spPr>
                  <a:xfrm>
                    <a:off x="1566558" y="19444178"/>
                    <a:ext cx="4845365" cy="83965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0F4696D6-93AA-4BA8-BAF6-ECE48E687FAE}"/>
                      </a:ext>
                    </a:extLst>
                  </p:cNvPr>
                  <p:cNvSpPr/>
                  <p:nvPr/>
                </p:nvSpPr>
                <p:spPr>
                  <a:xfrm>
                    <a:off x="440952" y="20432363"/>
                    <a:ext cx="7206835" cy="1477328"/>
                  </a:xfrm>
                  <a:prstGeom prst="rect">
                    <a:avLst/>
                  </a:prstGeom>
                </p:spPr>
                <p:txBody>
                  <a:bodyPr wrap="square">
                    <a:spAutoFit/>
                  </a:bodyPr>
                  <a:lstStyle/>
                  <a:p>
                    <a:pPr algn="just" defTabSz="2194560">
                      <a:spcBef>
                        <a:spcPts val="2976"/>
                      </a:spcBef>
                    </a:pPr>
                    <a:r>
                      <a:rPr lang="en-US" sz="1800" dirty="0">
                        <a:latin typeface="Times New Roman" pitchFamily="18" charset="0"/>
                        <a:ea typeface="맑은 고딕" panose="020B0503020000020004" pitchFamily="34" charset="-127"/>
                        <a:cs typeface="Arial" panose="020B0604020202020204" pitchFamily="34" charset="0"/>
                      </a:rPr>
                      <a:t>Where </a:t>
                    </a:r>
                    <a14:m>
                      <m:oMath xmlns:m="http://schemas.openxmlformats.org/officeDocument/2006/math">
                        <m:sSub>
                          <m:sSubPr>
                            <m:ctrlPr>
                              <a:rPr lang="en-US" sz="1800" i="1">
                                <a:latin typeface="Cambria Math" panose="02040503050406030204" pitchFamily="18" charset="0"/>
                                <a:ea typeface="맑은 고딕" panose="020B0503020000020004" pitchFamily="34" charset="-127"/>
                                <a:cs typeface="Arial" panose="020B0604020202020204" pitchFamily="34" charset="0"/>
                              </a:rPr>
                            </m:ctrlPr>
                          </m:sSubPr>
                          <m:e>
                            <m:r>
                              <a:rPr lang="en-US" sz="1800">
                                <a:latin typeface="Cambria Math" panose="02040503050406030204" pitchFamily="18" charset="0"/>
                                <a:ea typeface="맑은 고딕" panose="020B0503020000020004" pitchFamily="34" charset="-127"/>
                                <a:cs typeface="Arial" panose="020B0604020202020204" pitchFamily="34" charset="0"/>
                              </a:rPr>
                              <m:t>𝜑</m:t>
                            </m:r>
                          </m:e>
                          <m:sub>
                            <m:r>
                              <a:rPr lang="en-US" sz="1800">
                                <a:latin typeface="Cambria Math" panose="02040503050406030204" pitchFamily="18" charset="0"/>
                                <a:ea typeface="맑은 고딕" panose="020B0503020000020004" pitchFamily="34" charset="-127"/>
                                <a:cs typeface="Arial" panose="020B0604020202020204" pitchFamily="34" charset="0"/>
                              </a:rPr>
                              <m:t>𝑖</m:t>
                            </m:r>
                          </m:sub>
                        </m:sSub>
                        <m:d>
                          <m:dPr>
                            <m:ctrlPr>
                              <a:rPr lang="en-US" sz="1800" i="1">
                                <a:latin typeface="Cambria Math" panose="02040503050406030204" pitchFamily="18" charset="0"/>
                                <a:ea typeface="맑은 고딕" panose="020B0503020000020004" pitchFamily="34" charset="-127"/>
                                <a:cs typeface="Arial" panose="020B0604020202020204" pitchFamily="34" charset="0"/>
                              </a:rPr>
                            </m:ctrlPr>
                          </m:dPr>
                          <m:e>
                            <m:sSub>
                              <m:sSubPr>
                                <m:ctrlPr>
                                  <a:rPr lang="en-US" sz="1800" i="1">
                                    <a:latin typeface="Cambria Math" panose="02040503050406030204" pitchFamily="18" charset="0"/>
                                    <a:ea typeface="맑은 고딕" panose="020B0503020000020004" pitchFamily="34" charset="-127"/>
                                    <a:cs typeface="Arial" panose="020B0604020202020204" pitchFamily="34" charset="0"/>
                                  </a:rPr>
                                </m:ctrlPr>
                              </m:sSubPr>
                              <m:e>
                                <m:r>
                                  <a:rPr lang="en-US" sz="1800">
                                    <a:latin typeface="Cambria Math" panose="02040503050406030204" pitchFamily="18" charset="0"/>
                                    <a:ea typeface="맑은 고딕" panose="020B0503020000020004" pitchFamily="34" charset="-127"/>
                                    <a:cs typeface="Arial" panose="020B0604020202020204" pitchFamily="34" charset="0"/>
                                  </a:rPr>
                                  <m:t>𝑦</m:t>
                                </m:r>
                              </m:e>
                              <m:sub>
                                <m:r>
                                  <a:rPr lang="en-US" sz="1800">
                                    <a:latin typeface="Cambria Math" panose="02040503050406030204" pitchFamily="18" charset="0"/>
                                    <a:ea typeface="맑은 고딕" panose="020B0503020000020004" pitchFamily="34" charset="-127"/>
                                    <a:cs typeface="Arial" panose="020B0604020202020204" pitchFamily="34" charset="0"/>
                                  </a:rPr>
                                  <m:t>𝑖</m:t>
                                </m:r>
                              </m:sub>
                            </m:sSub>
                            <m:r>
                              <a:rPr lang="en-US" sz="1800">
                                <a:latin typeface="Cambria Math" panose="02040503050406030204" pitchFamily="18" charset="0"/>
                                <a:ea typeface="맑은 고딕" panose="020B0503020000020004" pitchFamily="34" charset="-127"/>
                                <a:cs typeface="Arial" panose="020B0604020202020204" pitchFamily="34" charset="0"/>
                              </a:rPr>
                              <m:t>,</m:t>
                            </m:r>
                            <m:r>
                              <a:rPr lang="en-US" sz="1800">
                                <a:latin typeface="Cambria Math" panose="02040503050406030204" pitchFamily="18" charset="0"/>
                                <a:ea typeface="맑은 고딕" panose="020B0503020000020004" pitchFamily="34" charset="-127"/>
                                <a:cs typeface="Arial" panose="020B0604020202020204" pitchFamily="34" charset="0"/>
                              </a:rPr>
                              <m:t>𝑋</m:t>
                            </m:r>
                          </m:e>
                        </m:d>
                      </m:oMath>
                    </a14:m>
                    <a:r>
                      <a:rPr lang="en-US" sz="1800" dirty="0">
                        <a:latin typeface="Times New Roman" pitchFamily="18" charset="0"/>
                        <a:ea typeface="맑은 고딕" panose="020B0503020000020004" pitchFamily="34" charset="-127"/>
                        <a:cs typeface="Arial" panose="020B0604020202020204" pitchFamily="34" charset="0"/>
                      </a:rPr>
                      <a:t> represents unary potential, which encodes the importance of each node with observed data </a:t>
                    </a:r>
                    <a14:m>
                      <m:oMath xmlns:m="http://schemas.openxmlformats.org/officeDocument/2006/math">
                        <m:r>
                          <a:rPr lang="en-US" sz="1800">
                            <a:latin typeface="Cambria Math" panose="02040503050406030204" pitchFamily="18" charset="0"/>
                            <a:ea typeface="맑은 고딕" panose="020B0503020000020004" pitchFamily="34" charset="-127"/>
                            <a:cs typeface="Arial" panose="020B0604020202020204" pitchFamily="34" charset="0"/>
                          </a:rPr>
                          <m:t>𝑋</m:t>
                        </m:r>
                      </m:oMath>
                    </a14:m>
                    <a:r>
                      <a:rPr lang="en-US" sz="1800" dirty="0">
                        <a:latin typeface="Times New Roman" pitchFamily="18" charset="0"/>
                        <a:ea typeface="맑은 고딕" panose="020B0503020000020004" pitchFamily="34" charset="-127"/>
                        <a:cs typeface="Arial" panose="020B0604020202020204" pitchFamily="34" charset="0"/>
                      </a:rPr>
                      <a:t>. The clique potential </a:t>
                    </a:r>
                    <a14:m>
                      <m:oMath xmlns:m="http://schemas.openxmlformats.org/officeDocument/2006/math">
                        <m:sSub>
                          <m:sSubPr>
                            <m:ctrlPr>
                              <a:rPr lang="en-US" sz="1800" i="1">
                                <a:latin typeface="Cambria Math" panose="02040503050406030204" pitchFamily="18" charset="0"/>
                                <a:ea typeface="맑은 고딕" panose="020B0503020000020004" pitchFamily="34" charset="-127"/>
                                <a:cs typeface="Arial" panose="020B0604020202020204" pitchFamily="34" charset="0"/>
                              </a:rPr>
                            </m:ctrlPr>
                          </m:sSubPr>
                          <m:e>
                            <m:r>
                              <a:rPr lang="en-US" sz="1800">
                                <a:latin typeface="Cambria Math" panose="02040503050406030204" pitchFamily="18" charset="0"/>
                                <a:ea typeface="맑은 고딕" panose="020B0503020000020004" pitchFamily="34" charset="-127"/>
                                <a:cs typeface="Arial" panose="020B0604020202020204" pitchFamily="34" charset="0"/>
                              </a:rPr>
                              <m:t>𝜑</m:t>
                            </m:r>
                          </m:e>
                          <m:sub>
                            <m:r>
                              <a:rPr lang="en-US" sz="1800">
                                <a:latin typeface="Cambria Math" panose="02040503050406030204" pitchFamily="18" charset="0"/>
                                <a:ea typeface="맑은 고딕" panose="020B0503020000020004" pitchFamily="34" charset="-127"/>
                                <a:cs typeface="Arial" panose="020B0604020202020204" pitchFamily="34" charset="0"/>
                              </a:rPr>
                              <m:t>h</m:t>
                            </m:r>
                          </m:sub>
                        </m:sSub>
                        <m:d>
                          <m:dPr>
                            <m:ctrlPr>
                              <a:rPr lang="en-US" sz="1800" i="1">
                                <a:latin typeface="Cambria Math" panose="02040503050406030204" pitchFamily="18" charset="0"/>
                                <a:ea typeface="맑은 고딕" panose="020B0503020000020004" pitchFamily="34" charset="-127"/>
                                <a:cs typeface="Arial" panose="020B0604020202020204" pitchFamily="34" charset="0"/>
                              </a:rPr>
                            </m:ctrlPr>
                          </m:dPr>
                          <m:e>
                            <m:sSub>
                              <m:sSubPr>
                                <m:ctrlPr>
                                  <a:rPr lang="en-US" sz="1800" i="1">
                                    <a:latin typeface="Cambria Math" panose="02040503050406030204" pitchFamily="18" charset="0"/>
                                    <a:ea typeface="맑은 고딕" panose="020B0503020000020004" pitchFamily="34" charset="-127"/>
                                    <a:cs typeface="Arial" panose="020B0604020202020204" pitchFamily="34" charset="0"/>
                                  </a:rPr>
                                </m:ctrlPr>
                              </m:sSubPr>
                              <m:e>
                                <m:r>
                                  <a:rPr lang="en-US" sz="1800">
                                    <a:latin typeface="Cambria Math" panose="02040503050406030204" pitchFamily="18" charset="0"/>
                                    <a:ea typeface="맑은 고딕" panose="020B0503020000020004" pitchFamily="34" charset="-127"/>
                                    <a:cs typeface="Arial" panose="020B0604020202020204" pitchFamily="34" charset="0"/>
                                  </a:rPr>
                                  <m:t>𝑦</m:t>
                                </m:r>
                              </m:e>
                              <m:sub>
                                <m:r>
                                  <a:rPr lang="en-US" sz="1800">
                                    <a:latin typeface="Cambria Math" panose="02040503050406030204" pitchFamily="18" charset="0"/>
                                    <a:ea typeface="맑은 고딕" panose="020B0503020000020004" pitchFamily="34" charset="-127"/>
                                    <a:cs typeface="Arial" panose="020B0604020202020204" pitchFamily="34" charset="0"/>
                                  </a:rPr>
                                  <m:t>h</m:t>
                                </m:r>
                              </m:sub>
                            </m:sSub>
                            <m:r>
                              <a:rPr lang="en-US" sz="1800">
                                <a:latin typeface="Cambria Math" panose="02040503050406030204" pitchFamily="18" charset="0"/>
                                <a:ea typeface="맑은 고딕" panose="020B0503020000020004" pitchFamily="34" charset="-127"/>
                                <a:cs typeface="Arial" panose="020B0604020202020204" pitchFamily="34" charset="0"/>
                              </a:rPr>
                              <m:t>,</m:t>
                            </m:r>
                            <m:r>
                              <a:rPr lang="en-US" sz="1800">
                                <a:latin typeface="Cambria Math" panose="02040503050406030204" pitchFamily="18" charset="0"/>
                                <a:ea typeface="맑은 고딕" panose="020B0503020000020004" pitchFamily="34" charset="-127"/>
                                <a:cs typeface="Arial" panose="020B0604020202020204" pitchFamily="34" charset="0"/>
                              </a:rPr>
                              <m:t>𝑋</m:t>
                            </m:r>
                          </m:e>
                        </m:d>
                      </m:oMath>
                    </a14:m>
                    <a:r>
                      <a:rPr lang="en-US" sz="1800" dirty="0">
                        <a:latin typeface="Times New Roman" pitchFamily="18" charset="0"/>
                        <a:ea typeface="맑은 고딕" panose="020B0503020000020004" pitchFamily="34" charset="-127"/>
                        <a:cs typeface="Arial" panose="020B0604020202020204" pitchFamily="34" charset="0"/>
                      </a:rPr>
                      <a:t> models the relation between hidden variable </a:t>
                    </a:r>
                    <a14:m>
                      <m:oMath xmlns:m="http://schemas.openxmlformats.org/officeDocument/2006/math">
                        <m:sSub>
                          <m:sSubPr>
                            <m:ctrlPr>
                              <a:rPr lang="en-US" sz="1800" i="1">
                                <a:latin typeface="Cambria Math" panose="02040503050406030204" pitchFamily="18" charset="0"/>
                                <a:ea typeface="맑은 고딕" panose="020B0503020000020004" pitchFamily="34" charset="-127"/>
                                <a:cs typeface="Arial" panose="020B0604020202020204" pitchFamily="34" charset="0"/>
                              </a:rPr>
                            </m:ctrlPr>
                          </m:sSubPr>
                          <m:e>
                            <m:r>
                              <a:rPr lang="en-US" sz="1800">
                                <a:latin typeface="Cambria Math" panose="02040503050406030204" pitchFamily="18" charset="0"/>
                                <a:ea typeface="맑은 고딕" panose="020B0503020000020004" pitchFamily="34" charset="-127"/>
                                <a:cs typeface="Arial" panose="020B0604020202020204" pitchFamily="34" charset="0"/>
                              </a:rPr>
                              <m:t>𝑦</m:t>
                            </m:r>
                          </m:e>
                          <m:sub>
                            <m:r>
                              <a:rPr lang="en-US" sz="1800">
                                <a:latin typeface="Cambria Math" panose="02040503050406030204" pitchFamily="18" charset="0"/>
                                <a:ea typeface="맑은 고딕" panose="020B0503020000020004" pitchFamily="34" charset="-127"/>
                                <a:cs typeface="Arial" panose="020B0604020202020204" pitchFamily="34" charset="0"/>
                              </a:rPr>
                              <m:t>𝑖</m:t>
                            </m:r>
                          </m:sub>
                        </m:sSub>
                      </m:oMath>
                    </a14:m>
                    <a:r>
                      <a:rPr lang="en-US" sz="1800" dirty="0">
                        <a:latin typeface="Times New Roman" pitchFamily="18" charset="0"/>
                        <a:ea typeface="맑은 고딕" panose="020B0503020000020004" pitchFamily="34" charset="-127"/>
                        <a:cs typeface="Arial" panose="020B0604020202020204" pitchFamily="34" charset="0"/>
                      </a:rPr>
                      <a:t> and nodes </a:t>
                    </a:r>
                    <a14:m>
                      <m:oMath xmlns:m="http://schemas.openxmlformats.org/officeDocument/2006/math">
                        <m:sSub>
                          <m:sSubPr>
                            <m:ctrlPr>
                              <a:rPr lang="en-US" sz="1800" i="1">
                                <a:latin typeface="Cambria Math" panose="02040503050406030204" pitchFamily="18" charset="0"/>
                                <a:ea typeface="맑은 고딕" panose="020B0503020000020004" pitchFamily="34" charset="-127"/>
                                <a:cs typeface="Arial" panose="020B0604020202020204" pitchFamily="34" charset="0"/>
                              </a:rPr>
                            </m:ctrlPr>
                          </m:sSubPr>
                          <m:e>
                            <m:r>
                              <a:rPr lang="en-US" sz="1800">
                                <a:latin typeface="Cambria Math" panose="02040503050406030204" pitchFamily="18" charset="0"/>
                                <a:ea typeface="맑은 고딕" panose="020B0503020000020004" pitchFamily="34" charset="-127"/>
                                <a:cs typeface="Arial" panose="020B0604020202020204" pitchFamily="34" charset="0"/>
                              </a:rPr>
                              <m:t>𝑥</m:t>
                            </m:r>
                          </m:e>
                          <m:sub>
                            <m:r>
                              <a:rPr lang="en-US" sz="1800">
                                <a:latin typeface="Cambria Math" panose="02040503050406030204" pitchFamily="18" charset="0"/>
                                <a:ea typeface="맑은 고딕" panose="020B0503020000020004" pitchFamily="34" charset="-127"/>
                                <a:cs typeface="Arial" panose="020B0604020202020204" pitchFamily="34" charset="0"/>
                              </a:rPr>
                              <m:t>𝑖</m:t>
                            </m:r>
                          </m:sub>
                        </m:sSub>
                      </m:oMath>
                    </a14:m>
                    <a:r>
                      <a:rPr lang="en-US" sz="1800" dirty="0">
                        <a:latin typeface="Times New Roman" pitchFamily="18" charset="0"/>
                        <a:ea typeface="맑은 고딕" panose="020B0503020000020004" pitchFamily="34" charset="-127"/>
                        <a:cs typeface="Arial" panose="020B0604020202020204" pitchFamily="34" charset="0"/>
                      </a:rPr>
                      <a:t> within a clique </a:t>
                    </a:r>
                    <a14:m>
                      <m:oMath xmlns:m="http://schemas.openxmlformats.org/officeDocument/2006/math">
                        <m:r>
                          <a:rPr lang="en-US" sz="1800">
                            <a:latin typeface="Cambria Math" panose="02040503050406030204" pitchFamily="18" charset="0"/>
                            <a:ea typeface="맑은 고딕" panose="020B0503020000020004" pitchFamily="34" charset="-127"/>
                            <a:cs typeface="Arial" panose="020B0604020202020204" pitchFamily="34" charset="0"/>
                          </a:rPr>
                          <m:t>h</m:t>
                        </m:r>
                      </m:oMath>
                    </a14:m>
                    <a:r>
                      <a:rPr lang="en-US" sz="1800" dirty="0">
                        <a:latin typeface="Times New Roman" pitchFamily="18" charset="0"/>
                        <a:ea typeface="맑은 고딕" panose="020B0503020000020004" pitchFamily="34" charset="-127"/>
                        <a:cs typeface="Arial" panose="020B0604020202020204" pitchFamily="34" charset="0"/>
                      </a:rPr>
                      <a:t>. Dependent on the nodes involved in each clique, the clique potential</a:t>
                    </a:r>
                    <a14:m>
                      <m:oMath xmlns:m="http://schemas.openxmlformats.org/officeDocument/2006/math">
                        <m:r>
                          <a:rPr lang="en-US" sz="1800">
                            <a:latin typeface="Cambria Math" panose="02040503050406030204" pitchFamily="18" charset="0"/>
                            <a:ea typeface="맑은 고딕" panose="020B0503020000020004" pitchFamily="34" charset="-127"/>
                            <a:cs typeface="Arial" panose="020B0604020202020204" pitchFamily="34" charset="0"/>
                          </a:rPr>
                          <m:t> </m:t>
                        </m:r>
                        <m:sSub>
                          <m:sSubPr>
                            <m:ctrlPr>
                              <a:rPr lang="en-US" sz="1800" i="1">
                                <a:latin typeface="Cambria Math" panose="02040503050406030204" pitchFamily="18" charset="0"/>
                                <a:ea typeface="맑은 고딕" panose="020B0503020000020004" pitchFamily="34" charset="-127"/>
                                <a:cs typeface="Arial" panose="020B0604020202020204" pitchFamily="34" charset="0"/>
                              </a:rPr>
                            </m:ctrlPr>
                          </m:sSubPr>
                          <m:e>
                            <m:r>
                              <a:rPr lang="en-US" sz="1800">
                                <a:latin typeface="Cambria Math" panose="02040503050406030204" pitchFamily="18" charset="0"/>
                                <a:ea typeface="맑은 고딕" panose="020B0503020000020004" pitchFamily="34" charset="-127"/>
                                <a:cs typeface="Arial" panose="020B0604020202020204" pitchFamily="34" charset="0"/>
                              </a:rPr>
                              <m:t>𝜑</m:t>
                            </m:r>
                          </m:e>
                          <m:sub>
                            <m:r>
                              <a:rPr lang="en-US" sz="1800">
                                <a:latin typeface="Cambria Math" panose="02040503050406030204" pitchFamily="18" charset="0"/>
                                <a:ea typeface="맑은 고딕" panose="020B0503020000020004" pitchFamily="34" charset="-127"/>
                                <a:cs typeface="Arial" panose="020B0604020202020204" pitchFamily="34" charset="0"/>
                              </a:rPr>
                              <m:t>h</m:t>
                            </m:r>
                          </m:sub>
                        </m:sSub>
                        <m:d>
                          <m:dPr>
                            <m:ctrlPr>
                              <a:rPr lang="en-US" sz="1800" i="1">
                                <a:latin typeface="Cambria Math" panose="02040503050406030204" pitchFamily="18" charset="0"/>
                                <a:ea typeface="맑은 고딕" panose="020B0503020000020004" pitchFamily="34" charset="-127"/>
                                <a:cs typeface="Arial" panose="020B0604020202020204" pitchFamily="34" charset="0"/>
                              </a:rPr>
                            </m:ctrlPr>
                          </m:dPr>
                          <m:e>
                            <m:sSub>
                              <m:sSubPr>
                                <m:ctrlPr>
                                  <a:rPr lang="en-US" sz="1800" i="1">
                                    <a:latin typeface="Cambria Math" panose="02040503050406030204" pitchFamily="18" charset="0"/>
                                    <a:ea typeface="맑은 고딕" panose="020B0503020000020004" pitchFamily="34" charset="-127"/>
                                    <a:cs typeface="Arial" panose="020B0604020202020204" pitchFamily="34" charset="0"/>
                                  </a:rPr>
                                </m:ctrlPr>
                              </m:sSubPr>
                              <m:e>
                                <m:r>
                                  <a:rPr lang="en-US" sz="1800">
                                    <a:latin typeface="Cambria Math" panose="02040503050406030204" pitchFamily="18" charset="0"/>
                                    <a:ea typeface="맑은 고딕" panose="020B0503020000020004" pitchFamily="34" charset="-127"/>
                                    <a:cs typeface="Arial" panose="020B0604020202020204" pitchFamily="34" charset="0"/>
                                  </a:rPr>
                                  <m:t>𝑦</m:t>
                                </m:r>
                              </m:e>
                              <m:sub>
                                <m:r>
                                  <a:rPr lang="en-US" sz="1800">
                                    <a:latin typeface="Cambria Math" panose="02040503050406030204" pitchFamily="18" charset="0"/>
                                    <a:ea typeface="맑은 고딕" panose="020B0503020000020004" pitchFamily="34" charset="-127"/>
                                    <a:cs typeface="Arial" panose="020B0604020202020204" pitchFamily="34" charset="0"/>
                                  </a:rPr>
                                  <m:t>h</m:t>
                                </m:r>
                              </m:sub>
                            </m:sSub>
                            <m:r>
                              <a:rPr lang="en-US" sz="1800">
                                <a:latin typeface="Cambria Math" panose="02040503050406030204" pitchFamily="18" charset="0"/>
                                <a:ea typeface="맑은 고딕" panose="020B0503020000020004" pitchFamily="34" charset="-127"/>
                                <a:cs typeface="Arial" panose="020B0604020202020204" pitchFamily="34" charset="0"/>
                              </a:rPr>
                              <m:t>,</m:t>
                            </m:r>
                            <m:r>
                              <a:rPr lang="en-US" sz="1800">
                                <a:latin typeface="Cambria Math" panose="02040503050406030204" pitchFamily="18" charset="0"/>
                                <a:ea typeface="맑은 고딕" panose="020B0503020000020004" pitchFamily="34" charset="-127"/>
                                <a:cs typeface="Arial" panose="020B0604020202020204" pitchFamily="34" charset="0"/>
                              </a:rPr>
                              <m:t>𝑋</m:t>
                            </m:r>
                          </m:e>
                        </m:d>
                      </m:oMath>
                    </a14:m>
                    <a:r>
                      <a:rPr lang="en-US" sz="1800" dirty="0">
                        <a:latin typeface="Times New Roman" pitchFamily="18" charset="0"/>
                        <a:ea typeface="맑은 고딕" panose="020B0503020000020004" pitchFamily="34" charset="-127"/>
                        <a:cs typeface="Arial" panose="020B0604020202020204" pitchFamily="34" charset="0"/>
                      </a:rPr>
                      <a:t> can be pairwise or high-order.</a:t>
                    </a:r>
                  </a:p>
                </p:txBody>
              </p:sp>
            </mc:Choice>
            <mc:Fallback xmlns="">
              <p:sp>
                <p:nvSpPr>
                  <p:cNvPr id="70" name="Rectangle 69">
                    <a:extLst>
                      <a:ext uri="{FF2B5EF4-FFF2-40B4-BE49-F238E27FC236}">
                        <a16:creationId xmlns:a16="http://schemas.microsoft.com/office/drawing/2014/main" id="{0F4696D6-93AA-4BA8-BAF6-ECE48E687FAE}"/>
                      </a:ext>
                    </a:extLst>
                  </p:cNvPr>
                  <p:cNvSpPr>
                    <a:spLocks noRot="1" noChangeAspect="1" noMove="1" noResize="1" noEditPoints="1" noAdjustHandles="1" noChangeArrowheads="1" noChangeShapeType="1" noTextEdit="1"/>
                  </p:cNvSpPr>
                  <p:nvPr/>
                </p:nvSpPr>
                <p:spPr>
                  <a:xfrm>
                    <a:off x="440952" y="20432363"/>
                    <a:ext cx="7206835" cy="1477328"/>
                  </a:xfrm>
                  <a:prstGeom prst="rect">
                    <a:avLst/>
                  </a:prstGeom>
                  <a:blipFill>
                    <a:blip r:embed="rId11"/>
                    <a:stretch>
                      <a:fillRect l="-677" t="-2479" r="-761" b="-5785"/>
                    </a:stretch>
                  </a:blipFill>
                </p:spPr>
                <p:txBody>
                  <a:bodyPr/>
                  <a:lstStyle/>
                  <a:p>
                    <a:r>
                      <a:rPr lang="en-US">
                        <a:noFill/>
                      </a:rPr>
                      <a:t> </a:t>
                    </a:r>
                  </a:p>
                </p:txBody>
              </p:sp>
            </mc:Fallback>
          </mc:AlternateContent>
          <p:sp>
            <p:nvSpPr>
              <p:cNvPr id="71" name="TextBox 70">
                <a:extLst>
                  <a:ext uri="{FF2B5EF4-FFF2-40B4-BE49-F238E27FC236}">
                    <a16:creationId xmlns:a16="http://schemas.microsoft.com/office/drawing/2014/main" id="{CD7ADAA3-EE80-4C53-BFCE-E257C2135EBB}"/>
                  </a:ext>
                </a:extLst>
              </p:cNvPr>
              <p:cNvSpPr txBox="1"/>
              <p:nvPr/>
            </p:nvSpPr>
            <p:spPr>
              <a:xfrm>
                <a:off x="7250853" y="19610285"/>
                <a:ext cx="475769"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(1)</a:t>
                </a:r>
              </a:p>
            </p:txBody>
          </p:sp>
        </p:grpSp>
      </p:grpSp>
      <p:grpSp>
        <p:nvGrpSpPr>
          <p:cNvPr id="82" name="Group 81">
            <a:extLst>
              <a:ext uri="{FF2B5EF4-FFF2-40B4-BE49-F238E27FC236}">
                <a16:creationId xmlns:a16="http://schemas.microsoft.com/office/drawing/2014/main" id="{141D1212-9B2A-4048-A2CB-5B75319381D5}"/>
              </a:ext>
            </a:extLst>
          </p:cNvPr>
          <p:cNvGrpSpPr/>
          <p:nvPr/>
        </p:nvGrpSpPr>
        <p:grpSpPr>
          <a:xfrm>
            <a:off x="9334626" y="19463405"/>
            <a:ext cx="7117828" cy="1117998"/>
            <a:chOff x="9132221" y="5739293"/>
            <a:chExt cx="7117828" cy="1117998"/>
          </a:xfrm>
        </p:grpSpPr>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FFC99B17-E6BA-4BAE-A5CA-DA758C324355}"/>
                    </a:ext>
                  </a:extLst>
                </p:cNvPr>
                <p:cNvSpPr/>
                <p:nvPr/>
              </p:nvSpPr>
              <p:spPr>
                <a:xfrm>
                  <a:off x="9132221" y="5739293"/>
                  <a:ext cx="6253317" cy="11179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a:latin typeface="Cambria Math" panose="02040503050406030204" pitchFamily="18" charset="0"/>
                              </a:rPr>
                            </m:ctrlPr>
                          </m:sSubSupPr>
                          <m:e>
                            <m:r>
                              <a:rPr lang="en-US" sz="1800" b="0" i="1">
                                <a:latin typeface="Cambria Math" panose="02040503050406030204" pitchFamily="18" charset="0"/>
                              </a:rPr>
                              <m:t>𝜑</m:t>
                            </m:r>
                          </m:e>
                          <m:sub>
                            <m:r>
                              <a:rPr lang="en-US" sz="1800" b="0" i="1">
                                <a:latin typeface="Cambria Math" panose="02040503050406030204" pitchFamily="18" charset="0"/>
                              </a:rPr>
                              <m:t>𝑖𝑗</m:t>
                            </m:r>
                          </m:sub>
                          <m:sup>
                            <m:r>
                              <a:rPr lang="en-US" sz="1800" b="0" i="1">
                                <a:latin typeface="Cambria Math" panose="02040503050406030204" pitchFamily="18" charset="0"/>
                              </a:rPr>
                              <m:t>𝑆</m:t>
                            </m:r>
                          </m:sup>
                        </m:sSubSup>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0" i="1">
                                    <a:latin typeface="Cambria Math" panose="02040503050406030204" pitchFamily="18" charset="0"/>
                                  </a:rPr>
                                  <m:t>𝑦</m:t>
                                </m:r>
                              </m:e>
                              <m:sub>
                                <m:r>
                                  <a:rPr lang="en-US" sz="1800" b="0" i="1">
                                    <a:latin typeface="Cambria Math" panose="02040503050406030204" pitchFamily="18" charset="0"/>
                                  </a:rPr>
                                  <m:t>𝑖</m:t>
                                </m:r>
                              </m:sub>
                            </m:sSub>
                            <m:r>
                              <a:rPr lang="en-US" sz="1800" b="0" i="0">
                                <a:latin typeface="Cambria Math" panose="02040503050406030204" pitchFamily="18" charset="0"/>
                              </a:rPr>
                              <m:t>,</m:t>
                            </m:r>
                            <m:sSub>
                              <m:sSubPr>
                                <m:ctrlPr>
                                  <a:rPr lang="en-US" sz="1800" i="1">
                                    <a:latin typeface="Cambria Math" panose="02040503050406030204" pitchFamily="18" charset="0"/>
                                  </a:rPr>
                                </m:ctrlPr>
                              </m:sSubPr>
                              <m:e>
                                <m:r>
                                  <a:rPr lang="en-US" sz="1800" b="0" i="1">
                                    <a:latin typeface="Cambria Math" panose="02040503050406030204" pitchFamily="18" charset="0"/>
                                  </a:rPr>
                                  <m:t>𝑦</m:t>
                                </m:r>
                              </m:e>
                              <m:sub>
                                <m:r>
                                  <a:rPr lang="en-US" sz="1800" b="0" i="1">
                                    <a:latin typeface="Cambria Math" panose="02040503050406030204" pitchFamily="18" charset="0"/>
                                  </a:rPr>
                                  <m:t>𝑗</m:t>
                                </m:r>
                              </m:sub>
                            </m:sSub>
                            <m:r>
                              <a:rPr lang="en-US" sz="1800" b="0" i="0">
                                <a:latin typeface="Cambria Math" panose="02040503050406030204" pitchFamily="18" charset="0"/>
                              </a:rPr>
                              <m:t>,</m:t>
                            </m:r>
                            <m:r>
                              <a:rPr lang="en-US" sz="1800" b="0" i="1">
                                <a:latin typeface="Cambria Math" panose="02040503050406030204" pitchFamily="18" charset="0"/>
                              </a:rPr>
                              <m:t>𝑋</m:t>
                            </m:r>
                          </m:e>
                        </m:d>
                        <m:r>
                          <a:rPr lang="en-US" sz="1800" b="0" i="0">
                            <a:latin typeface="Cambria Math" panose="02040503050406030204" pitchFamily="18" charset="0"/>
                          </a:rPr>
                          <m:t>=</m:t>
                        </m:r>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r>
                                  <a:rPr lang="en-US" sz="1800" b="0" i="0">
                                    <a:latin typeface="Cambria Math" panose="02040503050406030204" pitchFamily="18" charset="0"/>
                                  </a:rPr>
                                  <m:t>&amp;0                                                    </m:t>
                                </m:r>
                                <m:r>
                                  <a:rPr lang="en-US" sz="1800" b="0" i="1">
                                    <a:latin typeface="Cambria Math" panose="02040503050406030204" pitchFamily="18" charset="0"/>
                                  </a:rPr>
                                  <m:t>𝑖𝑓</m:t>
                                </m:r>
                                <m:r>
                                  <a:rPr lang="en-US" sz="1800" b="0" i="0">
                                    <a:latin typeface="Cambria Math" panose="02040503050406030204" pitchFamily="18" charset="0"/>
                                  </a:rPr>
                                  <m:t> </m:t>
                                </m:r>
                                <m:sSub>
                                  <m:sSubPr>
                                    <m:ctrlPr>
                                      <a:rPr lang="en-US" sz="1800" i="1">
                                        <a:latin typeface="Cambria Math" panose="02040503050406030204" pitchFamily="18" charset="0"/>
                                      </a:rPr>
                                    </m:ctrlPr>
                                  </m:sSubPr>
                                  <m:e>
                                    <m:r>
                                      <a:rPr lang="en-US" sz="1800" b="0" i="1">
                                        <a:latin typeface="Cambria Math" panose="02040503050406030204" pitchFamily="18" charset="0"/>
                                      </a:rPr>
                                      <m:t>𝑦</m:t>
                                    </m:r>
                                  </m:e>
                                  <m:sub>
                                    <m:r>
                                      <a:rPr lang="en-US" sz="1800" b="0" i="1">
                                        <a:latin typeface="Cambria Math" panose="02040503050406030204" pitchFamily="18" charset="0"/>
                                      </a:rPr>
                                      <m:t>𝑖</m:t>
                                    </m:r>
                                  </m:sub>
                                </m:sSub>
                                <m:r>
                                  <a:rPr lang="en-US" sz="1800" b="0" i="0">
                                    <a:latin typeface="Cambria Math" panose="02040503050406030204" pitchFamily="18" charset="0"/>
                                  </a:rPr>
                                  <m:t>≠</m:t>
                                </m:r>
                                <m:sSub>
                                  <m:sSubPr>
                                    <m:ctrlPr>
                                      <a:rPr lang="en-US" sz="1800" i="1">
                                        <a:latin typeface="Cambria Math" panose="02040503050406030204" pitchFamily="18" charset="0"/>
                                      </a:rPr>
                                    </m:ctrlPr>
                                  </m:sSubPr>
                                  <m:e>
                                    <m:r>
                                      <a:rPr lang="en-US" sz="1800" b="0" i="1">
                                        <a:latin typeface="Cambria Math" panose="02040503050406030204" pitchFamily="18" charset="0"/>
                                      </a:rPr>
                                      <m:t>𝑦</m:t>
                                    </m:r>
                                  </m:e>
                                  <m:sub>
                                    <m:r>
                                      <a:rPr lang="en-US" sz="1800" b="0" i="1">
                                        <a:latin typeface="Cambria Math" panose="02040503050406030204" pitchFamily="18" charset="0"/>
                                      </a:rPr>
                                      <m:t>𝑗</m:t>
                                    </m:r>
                                  </m:sub>
                                </m:sSub>
                              </m:e>
                              <m:e>
                                <m:r>
                                  <a:rPr lang="en-US" sz="1800" b="0" i="0">
                                    <a:latin typeface="Cambria Math" panose="02040503050406030204" pitchFamily="18" charset="0"/>
                                  </a:rPr>
                                  <m:t>&amp;</m:t>
                                </m:r>
                                <m:r>
                                  <a:rPr lang="en-US" sz="1800" b="0" i="1">
                                    <a:latin typeface="Cambria Math" panose="02040503050406030204" pitchFamily="18" charset="0"/>
                                  </a:rPr>
                                  <m:t>𝑝</m:t>
                                </m:r>
                                <m:r>
                                  <a:rPr lang="en-US" sz="1800" b="0" i="0">
                                    <a:latin typeface="Cambria Math" panose="02040503050406030204" pitchFamily="18" charset="0"/>
                                  </a:rPr>
                                  <m:t>+</m:t>
                                </m:r>
                                <m:d>
                                  <m:dPr>
                                    <m:ctrlPr>
                                      <a:rPr lang="en-US" sz="1800" i="1">
                                        <a:latin typeface="Cambria Math" panose="02040503050406030204" pitchFamily="18" charset="0"/>
                                      </a:rPr>
                                    </m:ctrlPr>
                                  </m:dPr>
                                  <m:e>
                                    <m:r>
                                      <a:rPr lang="en-US" sz="1800" b="0" i="0">
                                        <a:latin typeface="Cambria Math" panose="02040503050406030204" pitchFamily="18" charset="0"/>
                                      </a:rPr>
                                      <m:t>1−</m:t>
                                    </m:r>
                                    <m:r>
                                      <a:rPr lang="en-US" sz="1800" b="0" i="1">
                                        <a:latin typeface="Cambria Math" panose="02040503050406030204" pitchFamily="18" charset="0"/>
                                      </a:rPr>
                                      <m:t>𝑝</m:t>
                                    </m:r>
                                  </m:e>
                                </m:d>
                                <m:sSup>
                                  <m:sSupPr>
                                    <m:ctrlPr>
                                      <a:rPr lang="en-US" sz="1800" i="1">
                                        <a:latin typeface="Cambria Math" panose="02040503050406030204" pitchFamily="18" charset="0"/>
                                      </a:rPr>
                                    </m:ctrlPr>
                                  </m:sSupPr>
                                  <m:e>
                                    <m:r>
                                      <a:rPr lang="en-US" sz="1800" b="0" i="1">
                                        <a:latin typeface="Cambria Math" panose="02040503050406030204" pitchFamily="18" charset="0"/>
                                      </a:rPr>
                                      <m:t>𝑒</m:t>
                                    </m:r>
                                  </m:e>
                                  <m:sup>
                                    <m:r>
                                      <a:rPr lang="en-US" sz="1800" b="0" i="0">
                                        <a:latin typeface="Cambria Math" panose="02040503050406030204" pitchFamily="18" charset="0"/>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b="0" i="1">
                                                    <a:latin typeface="Cambria Math" panose="02040503050406030204" pitchFamily="18" charset="0"/>
                                                  </a:rPr>
                                                  <m:t>𝑑</m:t>
                                                </m:r>
                                              </m:e>
                                              <m:sub>
                                                <m:r>
                                                  <a:rPr lang="en-US" sz="1800" b="0" i="1">
                                                    <a:latin typeface="Cambria Math" panose="02040503050406030204" pitchFamily="18" charset="0"/>
                                                  </a:rPr>
                                                  <m:t>𝑖𝑗</m:t>
                                                </m:r>
                                              </m:sub>
                                            </m:sSub>
                                          </m:e>
                                          <m:sup>
                                            <m:r>
                                              <a:rPr lang="en-US" sz="1800" b="0" i="0">
                                                <a:latin typeface="Cambria Math" panose="02040503050406030204" pitchFamily="18" charset="0"/>
                                              </a:rPr>
                                              <m:t>2</m:t>
                                            </m:r>
                                          </m:sup>
                                        </m:sSup>
                                      </m:num>
                                      <m:den>
                                        <m:r>
                                          <a:rPr lang="en-US" sz="1800" b="0" i="0">
                                            <a:latin typeface="Cambria Math" panose="02040503050406030204" pitchFamily="18" charset="0"/>
                                          </a:rPr>
                                          <m:t>2</m:t>
                                        </m:r>
                                        <m:sSup>
                                          <m:sSupPr>
                                            <m:ctrlPr>
                                              <a:rPr lang="en-US" sz="1800" i="1">
                                                <a:latin typeface="Cambria Math" panose="02040503050406030204" pitchFamily="18" charset="0"/>
                                              </a:rPr>
                                            </m:ctrlPr>
                                          </m:sSupPr>
                                          <m:e>
                                            <m:r>
                                              <a:rPr lang="en-US" sz="1800" b="0" i="1">
                                                <a:latin typeface="Cambria Math" panose="02040503050406030204" pitchFamily="18" charset="0"/>
                                              </a:rPr>
                                              <m:t>𝜎</m:t>
                                            </m:r>
                                          </m:e>
                                          <m:sup>
                                            <m:r>
                                              <a:rPr lang="en-US" sz="1800" b="0" i="0">
                                                <a:latin typeface="Cambria Math" panose="02040503050406030204" pitchFamily="18" charset="0"/>
                                              </a:rPr>
                                              <m:t>2</m:t>
                                            </m:r>
                                          </m:sup>
                                        </m:sSup>
                                      </m:den>
                                    </m:f>
                                  </m:sup>
                                </m:sSup>
                                <m:r>
                                  <a:rPr lang="en-US" sz="1800" b="0" i="0">
                                    <a:latin typeface="Cambria Math" panose="02040503050406030204" pitchFamily="18" charset="0"/>
                                  </a:rPr>
                                  <m:t>                     </m:t>
                                </m:r>
                                <m:r>
                                  <a:rPr lang="en-US" sz="1800" b="0" i="1">
                                    <a:latin typeface="Cambria Math" panose="02040503050406030204" pitchFamily="18" charset="0"/>
                                  </a:rPr>
                                  <m:t>𝑖𝑓</m:t>
                                </m:r>
                                <m:r>
                                  <a:rPr lang="en-US" sz="1800" b="0" i="0">
                                    <a:latin typeface="Cambria Math" panose="02040503050406030204" pitchFamily="18" charset="0"/>
                                  </a:rPr>
                                  <m:t> </m:t>
                                </m:r>
                                <m:sSub>
                                  <m:sSubPr>
                                    <m:ctrlPr>
                                      <a:rPr lang="en-US" sz="1800" i="1">
                                        <a:latin typeface="Cambria Math" panose="02040503050406030204" pitchFamily="18" charset="0"/>
                                      </a:rPr>
                                    </m:ctrlPr>
                                  </m:sSubPr>
                                  <m:e>
                                    <m:r>
                                      <a:rPr lang="en-US" sz="1800" b="0" i="1">
                                        <a:latin typeface="Cambria Math" panose="02040503050406030204" pitchFamily="18" charset="0"/>
                                      </a:rPr>
                                      <m:t>𝑦</m:t>
                                    </m:r>
                                  </m:e>
                                  <m:sub>
                                    <m:r>
                                      <a:rPr lang="en-US" sz="1800" b="0" i="1">
                                        <a:latin typeface="Cambria Math" panose="02040503050406030204" pitchFamily="18" charset="0"/>
                                      </a:rPr>
                                      <m:t>𝑖</m:t>
                                    </m:r>
                                  </m:sub>
                                </m:sSub>
                                <m:r>
                                  <a:rPr lang="en-US" sz="1800" b="0" i="0">
                                    <a:latin typeface="Cambria Math" panose="02040503050406030204" pitchFamily="18" charset="0"/>
                                  </a:rPr>
                                  <m:t>=</m:t>
                                </m:r>
                                <m:sSub>
                                  <m:sSubPr>
                                    <m:ctrlPr>
                                      <a:rPr lang="en-US" sz="1800" i="1">
                                        <a:latin typeface="Cambria Math" panose="02040503050406030204" pitchFamily="18" charset="0"/>
                                      </a:rPr>
                                    </m:ctrlPr>
                                  </m:sSubPr>
                                  <m:e>
                                    <m:r>
                                      <a:rPr lang="en-US" sz="1800" b="0" i="1">
                                        <a:latin typeface="Cambria Math" panose="02040503050406030204" pitchFamily="18" charset="0"/>
                                      </a:rPr>
                                      <m:t>𝑦</m:t>
                                    </m:r>
                                  </m:e>
                                  <m:sub>
                                    <m:r>
                                      <a:rPr lang="en-US" sz="1800" b="0" i="1">
                                        <a:latin typeface="Cambria Math" panose="02040503050406030204" pitchFamily="18" charset="0"/>
                                      </a:rPr>
                                      <m:t>𝑗</m:t>
                                    </m:r>
                                  </m:sub>
                                </m:sSub>
                              </m:e>
                            </m:eqArr>
                          </m:e>
                        </m:d>
                      </m:oMath>
                    </m:oMathPara>
                  </a14:m>
                  <a:endParaRPr lang="en-US" dirty="0"/>
                </a:p>
              </p:txBody>
            </p:sp>
          </mc:Choice>
          <mc:Fallback xmlns="">
            <p:sp>
              <p:nvSpPr>
                <p:cNvPr id="83" name="Rectangle 82">
                  <a:extLst>
                    <a:ext uri="{FF2B5EF4-FFF2-40B4-BE49-F238E27FC236}">
                      <a16:creationId xmlns:a16="http://schemas.microsoft.com/office/drawing/2014/main" id="{FFC99B17-E6BA-4BAE-A5CA-DA758C324355}"/>
                    </a:ext>
                  </a:extLst>
                </p:cNvPr>
                <p:cNvSpPr>
                  <a:spLocks noRot="1" noChangeAspect="1" noMove="1" noResize="1" noEditPoints="1" noAdjustHandles="1" noChangeArrowheads="1" noChangeShapeType="1" noTextEdit="1"/>
                </p:cNvSpPr>
                <p:nvPr/>
              </p:nvSpPr>
              <p:spPr>
                <a:xfrm>
                  <a:off x="9132221" y="5739293"/>
                  <a:ext cx="6253317" cy="1117998"/>
                </a:xfrm>
                <a:prstGeom prst="rect">
                  <a:avLst/>
                </a:prstGeom>
                <a:blipFill>
                  <a:blip r:embed="rId12"/>
                  <a:stretch>
                    <a:fillRect/>
                  </a:stretch>
                </a:blipFill>
              </p:spPr>
              <p:txBody>
                <a:bodyPr/>
                <a:lstStyle/>
                <a:p>
                  <a:r>
                    <a:rPr lang="en-US">
                      <a:noFill/>
                    </a:rPr>
                    <a:t> </a:t>
                  </a:r>
                </a:p>
              </p:txBody>
            </p:sp>
          </mc:Fallback>
        </mc:AlternateContent>
        <p:sp>
          <p:nvSpPr>
            <p:cNvPr id="84" name="TextBox 83">
              <a:extLst>
                <a:ext uri="{FF2B5EF4-FFF2-40B4-BE49-F238E27FC236}">
                  <a16:creationId xmlns:a16="http://schemas.microsoft.com/office/drawing/2014/main" id="{1CB1675C-CF40-452D-836F-904ECA6857F0}"/>
                </a:ext>
              </a:extLst>
            </p:cNvPr>
            <p:cNvSpPr txBox="1"/>
            <p:nvPr/>
          </p:nvSpPr>
          <p:spPr>
            <a:xfrm>
              <a:off x="15774280" y="6137989"/>
              <a:ext cx="475769"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(2)</a:t>
              </a:r>
            </a:p>
          </p:txBody>
        </p:sp>
      </p:grpSp>
      <p:sp>
        <p:nvSpPr>
          <p:cNvPr id="113" name="Rectangle 112">
            <a:extLst>
              <a:ext uri="{FF2B5EF4-FFF2-40B4-BE49-F238E27FC236}">
                <a16:creationId xmlns:a16="http://schemas.microsoft.com/office/drawing/2014/main" id="{C92FFD4D-313B-46D8-9CC2-47D9AD2D3BC7}"/>
              </a:ext>
            </a:extLst>
          </p:cNvPr>
          <p:cNvSpPr/>
          <p:nvPr/>
        </p:nvSpPr>
        <p:spPr>
          <a:xfrm>
            <a:off x="9204983" y="11842457"/>
            <a:ext cx="469848" cy="523220"/>
          </a:xfrm>
          <a:prstGeom prst="rect">
            <a:avLst/>
          </a:prstGeom>
          <a:solidFill>
            <a:srgbClr val="FFC000"/>
          </a:solid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1</a:t>
            </a:r>
          </a:p>
        </p:txBody>
      </p:sp>
      <p:grpSp>
        <p:nvGrpSpPr>
          <p:cNvPr id="114" name="Group 113">
            <a:extLst>
              <a:ext uri="{FF2B5EF4-FFF2-40B4-BE49-F238E27FC236}">
                <a16:creationId xmlns:a16="http://schemas.microsoft.com/office/drawing/2014/main" id="{C76B8656-4A72-4C87-9B85-3F6F00A377B6}"/>
              </a:ext>
            </a:extLst>
          </p:cNvPr>
          <p:cNvGrpSpPr/>
          <p:nvPr/>
        </p:nvGrpSpPr>
        <p:grpSpPr>
          <a:xfrm>
            <a:off x="16750857" y="11684891"/>
            <a:ext cx="7452424" cy="5381099"/>
            <a:chOff x="8676880" y="7382202"/>
            <a:chExt cx="7452424" cy="5381099"/>
          </a:xfrm>
        </p:grpSpPr>
        <p:grpSp>
          <p:nvGrpSpPr>
            <p:cNvPr id="115" name="Group 114">
              <a:extLst>
                <a:ext uri="{FF2B5EF4-FFF2-40B4-BE49-F238E27FC236}">
                  <a16:creationId xmlns:a16="http://schemas.microsoft.com/office/drawing/2014/main" id="{9DA8B5CA-0EFD-45D4-84BF-D923027555DA}"/>
                </a:ext>
              </a:extLst>
            </p:cNvPr>
            <p:cNvGrpSpPr/>
            <p:nvPr/>
          </p:nvGrpSpPr>
          <p:grpSpPr>
            <a:xfrm>
              <a:off x="8676880" y="7382202"/>
              <a:ext cx="7452424" cy="4276546"/>
              <a:chOff x="8676880" y="7382202"/>
              <a:chExt cx="7452424" cy="4276546"/>
            </a:xfrm>
          </p:grpSpPr>
          <p:grpSp>
            <p:nvGrpSpPr>
              <p:cNvPr id="119" name="Group 118">
                <a:extLst>
                  <a:ext uri="{FF2B5EF4-FFF2-40B4-BE49-F238E27FC236}">
                    <a16:creationId xmlns:a16="http://schemas.microsoft.com/office/drawing/2014/main" id="{AB9459AB-2973-4EF3-9CE3-C1FB25F61DEE}"/>
                  </a:ext>
                </a:extLst>
              </p:cNvPr>
              <p:cNvGrpSpPr/>
              <p:nvPr/>
            </p:nvGrpSpPr>
            <p:grpSpPr>
              <a:xfrm>
                <a:off x="8676880" y="7382202"/>
                <a:ext cx="7452424" cy="2222676"/>
                <a:chOff x="8676880" y="7382202"/>
                <a:chExt cx="7452424" cy="2222676"/>
              </a:xfrm>
            </p:grpSpPr>
            <p:grpSp>
              <p:nvGrpSpPr>
                <p:cNvPr id="124" name="Group 123">
                  <a:extLst>
                    <a:ext uri="{FF2B5EF4-FFF2-40B4-BE49-F238E27FC236}">
                      <a16:creationId xmlns:a16="http://schemas.microsoft.com/office/drawing/2014/main" id="{5FDFAF91-7D98-461F-9051-AAB88B5E0784}"/>
                    </a:ext>
                  </a:extLst>
                </p:cNvPr>
                <p:cNvGrpSpPr/>
                <p:nvPr/>
              </p:nvGrpSpPr>
              <p:grpSpPr>
                <a:xfrm>
                  <a:off x="8677508" y="7382202"/>
                  <a:ext cx="7451796" cy="867922"/>
                  <a:chOff x="394275" y="11247678"/>
                  <a:chExt cx="7451796" cy="867922"/>
                </a:xfrm>
              </p:grpSpPr>
              <p:sp>
                <p:nvSpPr>
                  <p:cNvPr id="126" name="Text Placeholder 2">
                    <a:extLst>
                      <a:ext uri="{FF2B5EF4-FFF2-40B4-BE49-F238E27FC236}">
                        <a16:creationId xmlns:a16="http://schemas.microsoft.com/office/drawing/2014/main" id="{7C8E4239-9313-4EBD-87DA-3C05759F6877}"/>
                      </a:ext>
                    </a:extLst>
                  </p:cNvPr>
                  <p:cNvSpPr txBox="1">
                    <a:spLocks/>
                  </p:cNvSpPr>
                  <p:nvPr/>
                </p:nvSpPr>
                <p:spPr>
                  <a:xfrm>
                    <a:off x="832151" y="11247678"/>
                    <a:ext cx="7013920" cy="867922"/>
                  </a:xfrm>
                  <a:prstGeom prst="rect">
                    <a:avLst/>
                  </a:prstGeom>
                  <a:noFill/>
                </p:spPr>
                <p:txBody>
                  <a:bodyPr vert="horz" wrap="square" lIns="91436" tIns="91436" rIns="91436" bIns="91436" rtlCol="0" anchor="ctr" anchorCtr="0">
                    <a:spAutoFit/>
                  </a:bodyPr>
                  <a:lstStyle>
                    <a:lvl1pPr marL="0" indent="0" algn="ctr" defTabSz="2194560" rtl="0" eaLnBrk="1" latinLnBrk="0" hangingPunct="1">
                      <a:lnSpc>
                        <a:spcPct val="111000"/>
                      </a:lnSpc>
                      <a:spcBef>
                        <a:spcPts val="2976"/>
                      </a:spcBef>
                      <a:buFont typeface="Corbel" panose="020B0503020204020204" pitchFamily="34" charset="0"/>
                      <a:buNone/>
                      <a:defRPr sz="2467" b="1" u="sng" kern="1200" baseline="0">
                        <a:solidFill>
                          <a:schemeClr val="accent5">
                            <a:lumMod val="50000"/>
                          </a:schemeClr>
                        </a:solidFill>
                        <a:latin typeface="+mn-lt"/>
                        <a:ea typeface="+mn-ea"/>
                        <a:cs typeface="+mn-cs"/>
                      </a:defRPr>
                    </a:lvl1pPr>
                    <a:lvl2pPr marL="1536192" indent="-768096" algn="l" defTabSz="2194560" rtl="0" eaLnBrk="1" latinLnBrk="0" hangingPunct="1">
                      <a:lnSpc>
                        <a:spcPct val="111000"/>
                      </a:lnSpc>
                      <a:spcBef>
                        <a:spcPts val="2976"/>
                      </a:spcBef>
                      <a:buFont typeface="Corbel" panose="020B0503020204020204" pitchFamily="34" charset="0"/>
                      <a:buChar char="–"/>
                      <a:defRPr sz="5760" kern="1200">
                        <a:solidFill>
                          <a:schemeClr val="tx2">
                            <a:lumMod val="75000"/>
                            <a:lumOff val="25000"/>
                          </a:schemeClr>
                        </a:solidFill>
                        <a:latin typeface="+mn-lt"/>
                        <a:ea typeface="+mn-ea"/>
                        <a:cs typeface="+mn-cs"/>
                      </a:defRPr>
                    </a:lvl2pPr>
                    <a:lvl3pPr marL="2304288" indent="-768096" algn="l" defTabSz="2194560" rtl="0" eaLnBrk="1" latinLnBrk="0" hangingPunct="1">
                      <a:lnSpc>
                        <a:spcPct val="111000"/>
                      </a:lnSpc>
                      <a:spcBef>
                        <a:spcPts val="2976"/>
                      </a:spcBef>
                      <a:buFont typeface="Corbel" panose="020B0503020204020204" pitchFamily="34" charset="0"/>
                      <a:buChar char="–"/>
                      <a:defRPr sz="5120" i="1" kern="1200">
                        <a:solidFill>
                          <a:schemeClr val="tx2">
                            <a:lumMod val="75000"/>
                            <a:lumOff val="25000"/>
                          </a:schemeClr>
                        </a:solidFill>
                        <a:latin typeface="+mn-lt"/>
                        <a:ea typeface="+mn-ea"/>
                        <a:cs typeface="+mn-cs"/>
                      </a:defRPr>
                    </a:lvl3pPr>
                    <a:lvl4pPr marL="3072384" indent="-768096" algn="l" defTabSz="2194560" rtl="0" eaLnBrk="1" latinLnBrk="0" hangingPunct="1">
                      <a:lnSpc>
                        <a:spcPct val="111000"/>
                      </a:lnSpc>
                      <a:spcBef>
                        <a:spcPts val="2976"/>
                      </a:spcBef>
                      <a:buFont typeface="Corbel" panose="020B0503020204020204" pitchFamily="34" charset="0"/>
                      <a:buChar char="–"/>
                      <a:defRPr sz="4480" kern="1200">
                        <a:solidFill>
                          <a:schemeClr val="tx2">
                            <a:lumMod val="75000"/>
                            <a:lumOff val="25000"/>
                          </a:schemeClr>
                        </a:solidFill>
                        <a:latin typeface="+mn-lt"/>
                        <a:ea typeface="+mn-ea"/>
                        <a:cs typeface="+mn-cs"/>
                      </a:defRPr>
                    </a:lvl4pPr>
                    <a:lvl5pPr marL="3840480" indent="-768096" algn="l" defTabSz="2194560" rtl="0" eaLnBrk="1" latinLnBrk="0" hangingPunct="1">
                      <a:lnSpc>
                        <a:spcPct val="111000"/>
                      </a:lnSpc>
                      <a:spcBef>
                        <a:spcPts val="2976"/>
                      </a:spcBef>
                      <a:buFont typeface="Corbel" panose="020B0503020204020204" pitchFamily="34" charset="0"/>
                      <a:buChar char="–"/>
                      <a:defRPr sz="4480" i="1" kern="1200">
                        <a:solidFill>
                          <a:schemeClr val="tx2">
                            <a:lumMod val="75000"/>
                            <a:lumOff val="25000"/>
                          </a:schemeClr>
                        </a:solidFill>
                        <a:latin typeface="+mn-lt"/>
                        <a:ea typeface="+mn-ea"/>
                        <a:cs typeface="+mn-cs"/>
                      </a:defRPr>
                    </a:lvl5pPr>
                    <a:lvl6pPr marL="4608576" indent="-768096" algn="l" defTabSz="2194560" rtl="0" eaLnBrk="1" latinLnBrk="0" hangingPunct="1">
                      <a:lnSpc>
                        <a:spcPct val="111000"/>
                      </a:lnSpc>
                      <a:spcBef>
                        <a:spcPts val="2976"/>
                      </a:spcBef>
                      <a:buFont typeface="Corbel" panose="020B0503020204020204" pitchFamily="34" charset="0"/>
                      <a:buChar char="–"/>
                      <a:defRPr sz="4480" kern="1200">
                        <a:solidFill>
                          <a:schemeClr val="accent1">
                            <a:lumMod val="75000"/>
                          </a:schemeClr>
                        </a:solidFill>
                        <a:latin typeface="+mn-lt"/>
                        <a:ea typeface="+mn-ea"/>
                        <a:cs typeface="+mn-cs"/>
                      </a:defRPr>
                    </a:lvl6pPr>
                    <a:lvl7pPr marL="5376672" indent="-768096" algn="l" defTabSz="2194560" rtl="0" eaLnBrk="1" latinLnBrk="0" hangingPunct="1">
                      <a:lnSpc>
                        <a:spcPct val="111000"/>
                      </a:lnSpc>
                      <a:spcBef>
                        <a:spcPts val="2976"/>
                      </a:spcBef>
                      <a:buFont typeface="Corbel" panose="020B0503020204020204" pitchFamily="34" charset="0"/>
                      <a:buChar char="–"/>
                      <a:defRPr sz="4480" i="1" kern="1200">
                        <a:solidFill>
                          <a:schemeClr val="accent1">
                            <a:lumMod val="75000"/>
                          </a:schemeClr>
                        </a:solidFill>
                        <a:latin typeface="+mn-lt"/>
                        <a:ea typeface="+mn-ea"/>
                        <a:cs typeface="+mn-cs"/>
                      </a:defRPr>
                    </a:lvl7pPr>
                    <a:lvl8pPr marL="6144768" indent="-768096" algn="l" defTabSz="2194560" rtl="0" eaLnBrk="1" latinLnBrk="0" hangingPunct="1">
                      <a:lnSpc>
                        <a:spcPct val="111000"/>
                      </a:lnSpc>
                      <a:spcBef>
                        <a:spcPts val="2976"/>
                      </a:spcBef>
                      <a:buFont typeface="Corbel" panose="020B0503020204020204" pitchFamily="34" charset="0"/>
                      <a:buChar char="–"/>
                      <a:defRPr sz="4480" kern="1200" baseline="0">
                        <a:solidFill>
                          <a:schemeClr val="accent1">
                            <a:lumMod val="75000"/>
                          </a:schemeClr>
                        </a:solidFill>
                        <a:latin typeface="+mn-lt"/>
                        <a:ea typeface="+mn-ea"/>
                        <a:cs typeface="+mn-cs"/>
                      </a:defRPr>
                    </a:lvl8pPr>
                    <a:lvl9pPr marL="6912864" indent="-768096" algn="l" defTabSz="2194560" rtl="0" eaLnBrk="1" latinLnBrk="0" hangingPunct="1">
                      <a:lnSpc>
                        <a:spcPct val="111000"/>
                      </a:lnSpc>
                      <a:spcBef>
                        <a:spcPts val="2976"/>
                      </a:spcBef>
                      <a:buFont typeface="Corbel" panose="020B0503020204020204" pitchFamily="34" charset="0"/>
                      <a:buChar char="–"/>
                      <a:defRPr sz="4480" i="1" kern="1200" baseline="0">
                        <a:solidFill>
                          <a:schemeClr val="accent1">
                            <a:lumMod val="75000"/>
                          </a:schemeClr>
                        </a:solidFill>
                        <a:latin typeface="+mn-lt"/>
                        <a:ea typeface="+mn-ea"/>
                        <a:cs typeface="+mn-cs"/>
                      </a:defRPr>
                    </a:lvl9pPr>
                  </a:lstStyle>
                  <a:p>
                    <a:r>
                      <a:rPr lang="en-US" sz="4000" u="none" dirty="0">
                        <a:latin typeface="Calibri" panose="020F0502020204030204" pitchFamily="34" charset="0"/>
                        <a:cs typeface="Calibri" panose="020F0502020204030204" pitchFamily="34" charset="0"/>
                      </a:rPr>
                      <a:t>Middle Range Relative Location</a:t>
                    </a:r>
                  </a:p>
                </p:txBody>
              </p:sp>
              <p:sp>
                <p:nvSpPr>
                  <p:cNvPr id="127" name="Rectangle 126">
                    <a:extLst>
                      <a:ext uri="{FF2B5EF4-FFF2-40B4-BE49-F238E27FC236}">
                        <a16:creationId xmlns:a16="http://schemas.microsoft.com/office/drawing/2014/main" id="{FC1A1EBD-AAE8-4772-B457-A33E597567CF}"/>
                      </a:ext>
                    </a:extLst>
                  </p:cNvPr>
                  <p:cNvSpPr/>
                  <p:nvPr/>
                </p:nvSpPr>
                <p:spPr>
                  <a:xfrm>
                    <a:off x="394275" y="11407082"/>
                    <a:ext cx="469848" cy="523220"/>
                  </a:xfrm>
                  <a:prstGeom prst="rect">
                    <a:avLst/>
                  </a:prstGeom>
                  <a:solidFill>
                    <a:srgbClr val="FFC000"/>
                  </a:solid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3</a:t>
                    </a:r>
                  </a:p>
                </p:txBody>
              </p:sp>
            </p:grpSp>
            <p:sp>
              <p:nvSpPr>
                <p:cNvPr id="125" name="Rectangle 124">
                  <a:extLst>
                    <a:ext uri="{FF2B5EF4-FFF2-40B4-BE49-F238E27FC236}">
                      <a16:creationId xmlns:a16="http://schemas.microsoft.com/office/drawing/2014/main" id="{D4F3E004-498B-4D7F-93B9-09DFE5C6FF93}"/>
                    </a:ext>
                  </a:extLst>
                </p:cNvPr>
                <p:cNvSpPr/>
                <p:nvPr/>
              </p:nvSpPr>
              <p:spPr>
                <a:xfrm>
                  <a:off x="8676880" y="8404549"/>
                  <a:ext cx="7248844" cy="1200329"/>
                </a:xfrm>
                <a:prstGeom prst="rect">
                  <a:avLst/>
                </a:prstGeom>
              </p:spPr>
              <p:txBody>
                <a:bodyPr wrap="square">
                  <a:spAutoFit/>
                </a:bodyPr>
                <a:lstStyle/>
                <a:p>
                  <a:pPr algn="just"/>
                  <a:r>
                    <a:rPr lang="en-US" sz="1800" dirty="0">
                      <a:latin typeface="Times New Roman" panose="02020603050405020304" pitchFamily="18" charset="0"/>
                      <a:ea typeface="Times New Roman" panose="02020603050405020304" pitchFamily="18" charset="0"/>
                    </a:rPr>
                    <a:t>Relative location prior is a two-dimensional vector in which the first element is the height difference of line primitives while the second element is the difference of line primitives’ horizontal distance to its corresponding railway track.</a:t>
                  </a:r>
                  <a:endParaRPr lang="en-US" sz="1800" dirty="0"/>
                </a:p>
              </p:txBody>
            </p:sp>
          </p:grpSp>
          <p:grpSp>
            <p:nvGrpSpPr>
              <p:cNvPr id="120" name="Group 119">
                <a:extLst>
                  <a:ext uri="{FF2B5EF4-FFF2-40B4-BE49-F238E27FC236}">
                    <a16:creationId xmlns:a16="http://schemas.microsoft.com/office/drawing/2014/main" id="{A2664129-9DEB-4C46-A14D-80FA9C695422}"/>
                  </a:ext>
                </a:extLst>
              </p:cNvPr>
              <p:cNvGrpSpPr/>
              <p:nvPr/>
            </p:nvGrpSpPr>
            <p:grpSpPr>
              <a:xfrm>
                <a:off x="9534856" y="9596877"/>
                <a:ext cx="5864166" cy="1628775"/>
                <a:chOff x="83019" y="-812623"/>
                <a:chExt cx="8538352" cy="3705225"/>
              </a:xfrm>
            </p:grpSpPr>
            <p:pic>
              <p:nvPicPr>
                <p:cNvPr id="122" name="Picture 121">
                  <a:extLst>
                    <a:ext uri="{FF2B5EF4-FFF2-40B4-BE49-F238E27FC236}">
                      <a16:creationId xmlns:a16="http://schemas.microsoft.com/office/drawing/2014/main" id="{C22383E3-F3F4-4023-8A1A-E22964E5EB79}"/>
                    </a:ext>
                  </a:extLst>
                </p:cNvPr>
                <p:cNvPicPr>
                  <a:picLocks noChangeAspect="1"/>
                </p:cNvPicPr>
                <p:nvPr/>
              </p:nvPicPr>
              <p:blipFill>
                <a:blip r:embed="rId13"/>
                <a:stretch>
                  <a:fillRect/>
                </a:stretch>
              </p:blipFill>
              <p:spPr>
                <a:xfrm>
                  <a:off x="4506571" y="-812623"/>
                  <a:ext cx="4114800" cy="3705225"/>
                </a:xfrm>
                <a:prstGeom prst="rect">
                  <a:avLst/>
                </a:prstGeom>
              </p:spPr>
            </p:pic>
            <p:pic>
              <p:nvPicPr>
                <p:cNvPr id="123" name="Picture 122">
                  <a:extLst>
                    <a:ext uri="{FF2B5EF4-FFF2-40B4-BE49-F238E27FC236}">
                      <a16:creationId xmlns:a16="http://schemas.microsoft.com/office/drawing/2014/main" id="{C8FD745B-15BB-44C5-8E27-6510809E9262}"/>
                    </a:ext>
                  </a:extLst>
                </p:cNvPr>
                <p:cNvPicPr>
                  <a:picLocks noChangeAspect="1"/>
                </p:cNvPicPr>
                <p:nvPr/>
              </p:nvPicPr>
              <p:blipFill>
                <a:blip r:embed="rId14"/>
                <a:stretch>
                  <a:fillRect/>
                </a:stretch>
              </p:blipFill>
              <p:spPr>
                <a:xfrm>
                  <a:off x="83019" y="-812623"/>
                  <a:ext cx="4114800" cy="3705225"/>
                </a:xfrm>
                <a:prstGeom prst="rect">
                  <a:avLst/>
                </a:prstGeom>
              </p:spPr>
            </p:pic>
          </p:grpSp>
          <p:sp>
            <p:nvSpPr>
              <p:cNvPr id="121" name="TextBox 153">
                <a:extLst>
                  <a:ext uri="{FF2B5EF4-FFF2-40B4-BE49-F238E27FC236}">
                    <a16:creationId xmlns:a16="http://schemas.microsoft.com/office/drawing/2014/main" id="{54A28C51-DF6A-42A8-86B2-3B1A3CE9C840}"/>
                  </a:ext>
                </a:extLst>
              </p:cNvPr>
              <p:cNvSpPr txBox="1">
                <a:spLocks noChangeArrowheads="1"/>
              </p:cNvSpPr>
              <p:nvPr/>
            </p:nvSpPr>
            <p:spPr bwMode="auto">
              <a:xfrm>
                <a:off x="10762457" y="11349146"/>
                <a:ext cx="3621015" cy="30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49" tIns="46624" rIns="93249" bIns="46624">
                <a:spAutoFit/>
              </a:bodyPr>
              <a:lstStyle>
                <a:lvl1pPr>
                  <a:spcBef>
                    <a:spcPct val="20000"/>
                  </a:spcBef>
                  <a:buFont typeface="Arial" panose="020B0604020202020204" pitchFamily="34" charset="0"/>
                  <a:buChar char="•"/>
                  <a:defRPr sz="93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8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7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8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800">
                    <a:solidFill>
                      <a:schemeClr val="tx1"/>
                    </a:solidFill>
                    <a:latin typeface="Calibri" panose="020F0502020204030204" pitchFamily="34" charset="0"/>
                  </a:defRPr>
                </a:lvl5pPr>
                <a:lvl6pPr marL="25146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6pPr>
                <a:lvl7pPr marL="29718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7pPr>
                <a:lvl8pPr marL="34290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8pPr>
                <a:lvl9pPr marL="38862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9pPr>
              </a:lstStyle>
              <a:p>
                <a:pPr algn="just">
                  <a:spcBef>
                    <a:spcPct val="0"/>
                  </a:spcBef>
                  <a:buNone/>
                </a:pPr>
                <a:r>
                  <a:rPr lang="en-US" sz="1400" b="1" dirty="0">
                    <a:latin typeface="Times New Roman" panose="02020603050405020304" pitchFamily="18" charset="0"/>
                    <a:ea typeface="Times New Roman" panose="02020603050405020304" pitchFamily="18" charset="0"/>
                  </a:rPr>
                  <a:t>Fig. 6 </a:t>
                </a:r>
                <a:r>
                  <a:rPr lang="en-US" sz="1400" dirty="0">
                    <a:latin typeface="Times New Roman" panose="02020603050405020304" pitchFamily="18" charset="0"/>
                    <a:ea typeface="Times New Roman" panose="02020603050405020304" pitchFamily="18" charset="0"/>
                  </a:rPr>
                  <a:t>Example of relative displacement prior.</a:t>
                </a:r>
                <a:endParaRPr lang="en-US" altLang="en-US" sz="1400" dirty="0">
                  <a:latin typeface="Times New Roman" pitchFamily="18" charset="0"/>
                  <a:ea typeface="맑은 고딕" panose="020B0503020000020004" pitchFamily="34" charset="-127"/>
                  <a:cs typeface="Arial" panose="020B0604020202020204" pitchFamily="34" charset="0"/>
                </a:endParaRPr>
              </a:p>
            </p:txBody>
          </p:sp>
        </p:grpSp>
        <p:grpSp>
          <p:nvGrpSpPr>
            <p:cNvPr id="116" name="Group 115">
              <a:extLst>
                <a:ext uri="{FF2B5EF4-FFF2-40B4-BE49-F238E27FC236}">
                  <a16:creationId xmlns:a16="http://schemas.microsoft.com/office/drawing/2014/main" id="{F1C17AEF-6D93-44B7-8BAB-067F358824DD}"/>
                </a:ext>
              </a:extLst>
            </p:cNvPr>
            <p:cNvGrpSpPr/>
            <p:nvPr/>
          </p:nvGrpSpPr>
          <p:grpSpPr>
            <a:xfrm>
              <a:off x="10115058" y="11914799"/>
              <a:ext cx="5898694" cy="848502"/>
              <a:chOff x="10126179" y="12071495"/>
              <a:chExt cx="5898694" cy="848502"/>
            </a:xfrm>
          </p:grpSpPr>
          <mc:AlternateContent xmlns:mc="http://schemas.openxmlformats.org/markup-compatibility/2006" xmlns:a14="http://schemas.microsoft.com/office/drawing/2010/main">
            <mc:Choice Requires="a14">
              <p:sp>
                <p:nvSpPr>
                  <p:cNvPr id="117" name="Rectangle 116">
                    <a:extLst>
                      <a:ext uri="{FF2B5EF4-FFF2-40B4-BE49-F238E27FC236}">
                        <a16:creationId xmlns:a16="http://schemas.microsoft.com/office/drawing/2014/main" id="{B0D63B64-6A1E-4889-B61C-6690CD4F778B}"/>
                      </a:ext>
                    </a:extLst>
                  </p:cNvPr>
                  <p:cNvSpPr/>
                  <p:nvPr/>
                </p:nvSpPr>
                <p:spPr>
                  <a:xfrm>
                    <a:off x="10126179" y="12071495"/>
                    <a:ext cx="4143378" cy="8485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𝜑</m:t>
                              </m:r>
                            </m:e>
                            <m:sub>
                              <m:r>
                                <a:rPr lang="en-US" sz="1800" i="1">
                                  <a:latin typeface="Cambria Math" panose="02040503050406030204" pitchFamily="18" charset="0"/>
                                </a:rPr>
                                <m:t>𝑖𝑗</m:t>
                              </m:r>
                            </m:sub>
                            <m:sup>
                              <m:r>
                                <a:rPr lang="en-US" sz="1800" i="1">
                                  <a:latin typeface="Cambria Math" panose="02040503050406030204" pitchFamily="18" charset="0"/>
                                </a:rPr>
                                <m:t>𝑀</m:t>
                              </m:r>
                            </m:sup>
                          </m:sSubSup>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i="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𝑗</m:t>
                                  </m:r>
                                </m:sub>
                              </m:sSub>
                              <m:r>
                                <a:rPr lang="en-US" sz="1800" i="0">
                                  <a:latin typeface="Cambria Math" panose="02040503050406030204" pitchFamily="18" charset="0"/>
                                </a:rPr>
                                <m:t>,</m:t>
                              </m:r>
                              <m:r>
                                <a:rPr lang="en-US" sz="1800" i="1">
                                  <a:latin typeface="Cambria Math" panose="02040503050406030204" pitchFamily="18" charset="0"/>
                                </a:rPr>
                                <m:t>𝑋</m:t>
                              </m:r>
                            </m:e>
                          </m:d>
                          <m:r>
                            <a:rPr lang="en-US" sz="1800" i="0">
                              <a:latin typeface="Cambria Math" panose="02040503050406030204" pitchFamily="18" charset="0"/>
                            </a:rPr>
                            <m:t>=</m:t>
                          </m:r>
                          <m:func>
                            <m:funcPr>
                              <m:ctrlPr>
                                <a:rPr lang="en-US" sz="1800" i="1">
                                  <a:latin typeface="Cambria Math" panose="02040503050406030204" pitchFamily="18" charset="0"/>
                                </a:rPr>
                              </m:ctrlPr>
                            </m:funcPr>
                            <m:fName>
                              <m:r>
                                <m:rPr>
                                  <m:sty m:val="p"/>
                                </m:rPr>
                                <a:rPr lang="en-US" sz="1800" i="0">
                                  <a:latin typeface="Cambria Math" panose="02040503050406030204" pitchFamily="18" charset="0"/>
                                </a:rPr>
                                <m:t>log</m:t>
                              </m:r>
                            </m:fName>
                            <m:e>
                              <m:d>
                                <m:dPr>
                                  <m:begChr m:val="["/>
                                  <m:endChr m:val="]"/>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0">
                                          <a:latin typeface="Cambria Math" panose="02040503050406030204" pitchFamily="18" charset="0"/>
                                        </a:rPr>
                                        <m:t>1</m:t>
                                      </m:r>
                                    </m:num>
                                    <m:den>
                                      <m:r>
                                        <a:rPr lang="en-US" sz="1800" i="1">
                                          <a:latin typeface="Cambria Math" panose="02040503050406030204" pitchFamily="18" charset="0"/>
                                        </a:rPr>
                                        <m:t>𝑚</m:t>
                                      </m:r>
                                    </m:den>
                                  </m:f>
                                  <m:nary>
                                    <m:naryPr>
                                      <m:chr m:val="∑"/>
                                      <m:limLoc m:val="undOvr"/>
                                      <m:ctrlPr>
                                        <a:rPr lang="en-US" sz="1800" i="1">
                                          <a:latin typeface="Cambria Math" panose="02040503050406030204" pitchFamily="18" charset="0"/>
                                        </a:rPr>
                                      </m:ctrlPr>
                                    </m:naryPr>
                                    <m:sub>
                                      <m:r>
                                        <a:rPr lang="en-US" sz="1800" i="1">
                                          <a:latin typeface="Cambria Math" panose="02040503050406030204" pitchFamily="18" charset="0"/>
                                        </a:rPr>
                                        <m:t>𝑛</m:t>
                                      </m:r>
                                      <m:r>
                                        <a:rPr lang="en-US" sz="1800" i="0">
                                          <a:latin typeface="Cambria Math" panose="02040503050406030204" pitchFamily="18" charset="0"/>
                                        </a:rPr>
                                        <m:t>=1</m:t>
                                      </m:r>
                                    </m:sub>
                                    <m:sup>
                                      <m:r>
                                        <a:rPr lang="en-US" sz="1800" i="1">
                                          <a:latin typeface="Cambria Math" panose="02040503050406030204" pitchFamily="18" charset="0"/>
                                        </a:rPr>
                                        <m:t>𝑚</m:t>
                                      </m:r>
                                    </m:sup>
                                    <m:e>
                                      <m:sSub>
                                        <m:sSubPr>
                                          <m:ctrlPr>
                                            <a:rPr lang="en-US" sz="1800" i="1">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𝑙</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𝑘</m:t>
                                              </m:r>
                                            </m:e>
                                          </m:d>
                                        </m:sub>
                                      </m:sSub>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𝑑</m:t>
                                              </m:r>
                                            </m:e>
                                            <m:sub>
                                              <m:r>
                                                <a:rPr lang="en-US" sz="1800" i="1">
                                                  <a:latin typeface="Cambria Math" panose="02040503050406030204" pitchFamily="18" charset="0"/>
                                                </a:rPr>
                                                <m:t>𝑙𝑘</m:t>
                                              </m:r>
                                            </m:sub>
                                            <m:sup>
                                              <m:r>
                                                <a:rPr lang="en-US" sz="1800" i="1">
                                                  <a:latin typeface="Cambria Math" panose="02040503050406030204" pitchFamily="18" charset="0"/>
                                                </a:rPr>
                                                <m:t>𝑛</m:t>
                                              </m:r>
                                            </m:sup>
                                          </m:sSubSup>
                                          <m:r>
                                            <a:rPr lang="en-US" sz="1800" i="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𝑖𝑗</m:t>
                                              </m:r>
                                            </m:sub>
                                          </m:sSub>
                                        </m:e>
                                      </m:d>
                                    </m:e>
                                  </m:nary>
                                </m:e>
                              </m:d>
                            </m:e>
                          </m:func>
                        </m:oMath>
                      </m:oMathPara>
                    </a14:m>
                    <a:endParaRPr lang="en-US" sz="1800" dirty="0"/>
                  </a:p>
                </p:txBody>
              </p:sp>
            </mc:Choice>
            <mc:Fallback xmlns="">
              <p:sp>
                <p:nvSpPr>
                  <p:cNvPr id="117" name="Rectangle 116">
                    <a:extLst>
                      <a:ext uri="{FF2B5EF4-FFF2-40B4-BE49-F238E27FC236}">
                        <a16:creationId xmlns:a16="http://schemas.microsoft.com/office/drawing/2014/main" id="{B0D63B64-6A1E-4889-B61C-6690CD4F778B}"/>
                      </a:ext>
                    </a:extLst>
                  </p:cNvPr>
                  <p:cNvSpPr>
                    <a:spLocks noRot="1" noChangeAspect="1" noMove="1" noResize="1" noEditPoints="1" noAdjustHandles="1" noChangeArrowheads="1" noChangeShapeType="1" noTextEdit="1"/>
                  </p:cNvSpPr>
                  <p:nvPr/>
                </p:nvSpPr>
                <p:spPr>
                  <a:xfrm>
                    <a:off x="10126179" y="12071495"/>
                    <a:ext cx="4143378" cy="848502"/>
                  </a:xfrm>
                  <a:prstGeom prst="rect">
                    <a:avLst/>
                  </a:prstGeom>
                  <a:blipFill>
                    <a:blip r:embed="rId15"/>
                    <a:stretch>
                      <a:fillRect/>
                    </a:stretch>
                  </a:blipFill>
                </p:spPr>
                <p:txBody>
                  <a:bodyPr/>
                  <a:lstStyle/>
                  <a:p>
                    <a:r>
                      <a:rPr lang="en-US">
                        <a:noFill/>
                      </a:rPr>
                      <a:t> </a:t>
                    </a:r>
                  </a:p>
                </p:txBody>
              </p:sp>
            </mc:Fallback>
          </mc:AlternateContent>
          <p:sp>
            <p:nvSpPr>
              <p:cNvPr id="118" name="TextBox 117">
                <a:extLst>
                  <a:ext uri="{FF2B5EF4-FFF2-40B4-BE49-F238E27FC236}">
                    <a16:creationId xmlns:a16="http://schemas.microsoft.com/office/drawing/2014/main" id="{4FD44B27-10C7-44EA-A92F-A92C588D7869}"/>
                  </a:ext>
                </a:extLst>
              </p:cNvPr>
              <p:cNvSpPr txBox="1"/>
              <p:nvPr/>
            </p:nvSpPr>
            <p:spPr>
              <a:xfrm>
                <a:off x="15549104" y="12284474"/>
                <a:ext cx="475769"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(3)</a:t>
                </a:r>
              </a:p>
            </p:txBody>
          </p:sp>
        </p:grpSp>
      </p:grpSp>
      <p:grpSp>
        <p:nvGrpSpPr>
          <p:cNvPr id="149" name="Group 148">
            <a:extLst>
              <a:ext uri="{FF2B5EF4-FFF2-40B4-BE49-F238E27FC236}">
                <a16:creationId xmlns:a16="http://schemas.microsoft.com/office/drawing/2014/main" id="{B833E2B4-72C1-4356-B052-188EC3D300CA}"/>
              </a:ext>
            </a:extLst>
          </p:cNvPr>
          <p:cNvGrpSpPr/>
          <p:nvPr/>
        </p:nvGrpSpPr>
        <p:grpSpPr>
          <a:xfrm>
            <a:off x="16798058" y="16935387"/>
            <a:ext cx="7289670" cy="3928838"/>
            <a:chOff x="17329073" y="8322643"/>
            <a:chExt cx="7289670" cy="3928838"/>
          </a:xfrm>
        </p:grpSpPr>
        <p:grpSp>
          <p:nvGrpSpPr>
            <p:cNvPr id="143" name="Group 142">
              <a:extLst>
                <a:ext uri="{FF2B5EF4-FFF2-40B4-BE49-F238E27FC236}">
                  <a16:creationId xmlns:a16="http://schemas.microsoft.com/office/drawing/2014/main" id="{E895769A-5D73-4960-B0CC-665C669168E9}"/>
                </a:ext>
              </a:extLst>
            </p:cNvPr>
            <p:cNvGrpSpPr/>
            <p:nvPr/>
          </p:nvGrpSpPr>
          <p:grpSpPr>
            <a:xfrm>
              <a:off x="17389435" y="8322643"/>
              <a:ext cx="7194931" cy="832528"/>
              <a:chOff x="463749" y="11283324"/>
              <a:chExt cx="7194931" cy="832528"/>
            </a:xfrm>
          </p:grpSpPr>
          <p:sp>
            <p:nvSpPr>
              <p:cNvPr id="145" name="Text Placeholder 2">
                <a:extLst>
                  <a:ext uri="{FF2B5EF4-FFF2-40B4-BE49-F238E27FC236}">
                    <a16:creationId xmlns:a16="http://schemas.microsoft.com/office/drawing/2014/main" id="{D4327C14-D449-4473-9CC1-A80900B72C2D}"/>
                  </a:ext>
                </a:extLst>
              </p:cNvPr>
              <p:cNvSpPr txBox="1">
                <a:spLocks/>
              </p:cNvSpPr>
              <p:nvPr/>
            </p:nvSpPr>
            <p:spPr>
              <a:xfrm>
                <a:off x="644760" y="11283324"/>
                <a:ext cx="7013920" cy="832528"/>
              </a:xfrm>
              <a:prstGeom prst="rect">
                <a:avLst/>
              </a:prstGeom>
              <a:noFill/>
            </p:spPr>
            <p:txBody>
              <a:bodyPr vert="horz" wrap="square" lIns="91436" tIns="91436" rIns="91436" bIns="91436" rtlCol="0" anchor="ctr" anchorCtr="0">
                <a:spAutoFit/>
              </a:bodyPr>
              <a:lstStyle>
                <a:lvl1pPr marL="0" indent="0" algn="ctr" defTabSz="2194560" rtl="0" eaLnBrk="1" latinLnBrk="0" hangingPunct="1">
                  <a:lnSpc>
                    <a:spcPct val="111000"/>
                  </a:lnSpc>
                  <a:spcBef>
                    <a:spcPts val="2976"/>
                  </a:spcBef>
                  <a:buFont typeface="Corbel" panose="020B0503020204020204" pitchFamily="34" charset="0"/>
                  <a:buNone/>
                  <a:defRPr sz="2467" b="1" u="sng" kern="1200" baseline="0">
                    <a:solidFill>
                      <a:schemeClr val="accent5">
                        <a:lumMod val="50000"/>
                      </a:schemeClr>
                    </a:solidFill>
                    <a:latin typeface="+mn-lt"/>
                    <a:ea typeface="+mn-ea"/>
                    <a:cs typeface="+mn-cs"/>
                  </a:defRPr>
                </a:lvl1pPr>
                <a:lvl2pPr marL="1536192" indent="-768096" algn="l" defTabSz="2194560" rtl="0" eaLnBrk="1" latinLnBrk="0" hangingPunct="1">
                  <a:lnSpc>
                    <a:spcPct val="111000"/>
                  </a:lnSpc>
                  <a:spcBef>
                    <a:spcPts val="2976"/>
                  </a:spcBef>
                  <a:buFont typeface="Corbel" panose="020B0503020204020204" pitchFamily="34" charset="0"/>
                  <a:buChar char="–"/>
                  <a:defRPr sz="5760" kern="1200">
                    <a:solidFill>
                      <a:schemeClr val="tx2">
                        <a:lumMod val="75000"/>
                        <a:lumOff val="25000"/>
                      </a:schemeClr>
                    </a:solidFill>
                    <a:latin typeface="+mn-lt"/>
                    <a:ea typeface="+mn-ea"/>
                    <a:cs typeface="+mn-cs"/>
                  </a:defRPr>
                </a:lvl2pPr>
                <a:lvl3pPr marL="2304288" indent="-768096" algn="l" defTabSz="2194560" rtl="0" eaLnBrk="1" latinLnBrk="0" hangingPunct="1">
                  <a:lnSpc>
                    <a:spcPct val="111000"/>
                  </a:lnSpc>
                  <a:spcBef>
                    <a:spcPts val="2976"/>
                  </a:spcBef>
                  <a:buFont typeface="Corbel" panose="020B0503020204020204" pitchFamily="34" charset="0"/>
                  <a:buChar char="–"/>
                  <a:defRPr sz="5120" i="1" kern="1200">
                    <a:solidFill>
                      <a:schemeClr val="tx2">
                        <a:lumMod val="75000"/>
                        <a:lumOff val="25000"/>
                      </a:schemeClr>
                    </a:solidFill>
                    <a:latin typeface="+mn-lt"/>
                    <a:ea typeface="+mn-ea"/>
                    <a:cs typeface="+mn-cs"/>
                  </a:defRPr>
                </a:lvl3pPr>
                <a:lvl4pPr marL="3072384" indent="-768096" algn="l" defTabSz="2194560" rtl="0" eaLnBrk="1" latinLnBrk="0" hangingPunct="1">
                  <a:lnSpc>
                    <a:spcPct val="111000"/>
                  </a:lnSpc>
                  <a:spcBef>
                    <a:spcPts val="2976"/>
                  </a:spcBef>
                  <a:buFont typeface="Corbel" panose="020B0503020204020204" pitchFamily="34" charset="0"/>
                  <a:buChar char="–"/>
                  <a:defRPr sz="4480" kern="1200">
                    <a:solidFill>
                      <a:schemeClr val="tx2">
                        <a:lumMod val="75000"/>
                        <a:lumOff val="25000"/>
                      </a:schemeClr>
                    </a:solidFill>
                    <a:latin typeface="+mn-lt"/>
                    <a:ea typeface="+mn-ea"/>
                    <a:cs typeface="+mn-cs"/>
                  </a:defRPr>
                </a:lvl4pPr>
                <a:lvl5pPr marL="3840480" indent="-768096" algn="l" defTabSz="2194560" rtl="0" eaLnBrk="1" latinLnBrk="0" hangingPunct="1">
                  <a:lnSpc>
                    <a:spcPct val="111000"/>
                  </a:lnSpc>
                  <a:spcBef>
                    <a:spcPts val="2976"/>
                  </a:spcBef>
                  <a:buFont typeface="Corbel" panose="020B0503020204020204" pitchFamily="34" charset="0"/>
                  <a:buChar char="–"/>
                  <a:defRPr sz="4480" i="1" kern="1200">
                    <a:solidFill>
                      <a:schemeClr val="tx2">
                        <a:lumMod val="75000"/>
                        <a:lumOff val="25000"/>
                      </a:schemeClr>
                    </a:solidFill>
                    <a:latin typeface="+mn-lt"/>
                    <a:ea typeface="+mn-ea"/>
                    <a:cs typeface="+mn-cs"/>
                  </a:defRPr>
                </a:lvl5pPr>
                <a:lvl6pPr marL="4608576" indent="-768096" algn="l" defTabSz="2194560" rtl="0" eaLnBrk="1" latinLnBrk="0" hangingPunct="1">
                  <a:lnSpc>
                    <a:spcPct val="111000"/>
                  </a:lnSpc>
                  <a:spcBef>
                    <a:spcPts val="2976"/>
                  </a:spcBef>
                  <a:buFont typeface="Corbel" panose="020B0503020204020204" pitchFamily="34" charset="0"/>
                  <a:buChar char="–"/>
                  <a:defRPr sz="4480" kern="1200">
                    <a:solidFill>
                      <a:schemeClr val="accent1">
                        <a:lumMod val="75000"/>
                      </a:schemeClr>
                    </a:solidFill>
                    <a:latin typeface="+mn-lt"/>
                    <a:ea typeface="+mn-ea"/>
                    <a:cs typeface="+mn-cs"/>
                  </a:defRPr>
                </a:lvl6pPr>
                <a:lvl7pPr marL="5376672" indent="-768096" algn="l" defTabSz="2194560" rtl="0" eaLnBrk="1" latinLnBrk="0" hangingPunct="1">
                  <a:lnSpc>
                    <a:spcPct val="111000"/>
                  </a:lnSpc>
                  <a:spcBef>
                    <a:spcPts val="2976"/>
                  </a:spcBef>
                  <a:buFont typeface="Corbel" panose="020B0503020204020204" pitchFamily="34" charset="0"/>
                  <a:buChar char="–"/>
                  <a:defRPr sz="4480" i="1" kern="1200">
                    <a:solidFill>
                      <a:schemeClr val="accent1">
                        <a:lumMod val="75000"/>
                      </a:schemeClr>
                    </a:solidFill>
                    <a:latin typeface="+mn-lt"/>
                    <a:ea typeface="+mn-ea"/>
                    <a:cs typeface="+mn-cs"/>
                  </a:defRPr>
                </a:lvl7pPr>
                <a:lvl8pPr marL="6144768" indent="-768096" algn="l" defTabSz="2194560" rtl="0" eaLnBrk="1" latinLnBrk="0" hangingPunct="1">
                  <a:lnSpc>
                    <a:spcPct val="111000"/>
                  </a:lnSpc>
                  <a:spcBef>
                    <a:spcPts val="2976"/>
                  </a:spcBef>
                  <a:buFont typeface="Corbel" panose="020B0503020204020204" pitchFamily="34" charset="0"/>
                  <a:buChar char="–"/>
                  <a:defRPr sz="4480" kern="1200" baseline="0">
                    <a:solidFill>
                      <a:schemeClr val="accent1">
                        <a:lumMod val="75000"/>
                      </a:schemeClr>
                    </a:solidFill>
                    <a:latin typeface="+mn-lt"/>
                    <a:ea typeface="+mn-ea"/>
                    <a:cs typeface="+mn-cs"/>
                  </a:defRPr>
                </a:lvl8pPr>
                <a:lvl9pPr marL="6912864" indent="-768096" algn="l" defTabSz="2194560" rtl="0" eaLnBrk="1" latinLnBrk="0" hangingPunct="1">
                  <a:lnSpc>
                    <a:spcPct val="111000"/>
                  </a:lnSpc>
                  <a:spcBef>
                    <a:spcPts val="2976"/>
                  </a:spcBef>
                  <a:buFont typeface="Corbel" panose="020B0503020204020204" pitchFamily="34" charset="0"/>
                  <a:buChar char="–"/>
                  <a:defRPr sz="4480" i="1" kern="1200" baseline="0">
                    <a:solidFill>
                      <a:schemeClr val="accent1">
                        <a:lumMod val="75000"/>
                      </a:schemeClr>
                    </a:solidFill>
                    <a:latin typeface="+mn-lt"/>
                    <a:ea typeface="+mn-ea"/>
                    <a:cs typeface="+mn-cs"/>
                  </a:defRPr>
                </a:lvl9pPr>
              </a:lstStyle>
              <a:p>
                <a:r>
                  <a:rPr lang="en-US" sz="4000" u="none" dirty="0">
                    <a:latin typeface="Calibri" panose="020F0502020204030204" pitchFamily="34" charset="0"/>
                    <a:cs typeface="Calibri" panose="020F0502020204030204" pitchFamily="34" charset="0"/>
                  </a:rPr>
                  <a:t>Full Range Displacement</a:t>
                </a:r>
              </a:p>
            </p:txBody>
          </p:sp>
          <p:sp>
            <p:nvSpPr>
              <p:cNvPr id="146" name="Rectangle 145">
                <a:extLst>
                  <a:ext uri="{FF2B5EF4-FFF2-40B4-BE49-F238E27FC236}">
                    <a16:creationId xmlns:a16="http://schemas.microsoft.com/office/drawing/2014/main" id="{BEC924A7-19AA-4AC7-9960-DFB77FB80326}"/>
                  </a:ext>
                </a:extLst>
              </p:cNvPr>
              <p:cNvSpPr/>
              <p:nvPr/>
            </p:nvSpPr>
            <p:spPr>
              <a:xfrm>
                <a:off x="463749" y="11437978"/>
                <a:ext cx="469848" cy="523220"/>
              </a:xfrm>
              <a:prstGeom prst="rect">
                <a:avLst/>
              </a:prstGeom>
              <a:solidFill>
                <a:srgbClr val="FFC000"/>
              </a:solid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4</a:t>
                </a:r>
              </a:p>
            </p:txBody>
          </p:sp>
        </p:grpSp>
        <p:sp>
          <p:nvSpPr>
            <p:cNvPr id="147" name="Rectangle 146">
              <a:extLst>
                <a:ext uri="{FF2B5EF4-FFF2-40B4-BE49-F238E27FC236}">
                  <a16:creationId xmlns:a16="http://schemas.microsoft.com/office/drawing/2014/main" id="{2D361EDF-52CD-42A5-BB47-EBBE566158AB}"/>
                </a:ext>
              </a:extLst>
            </p:cNvPr>
            <p:cNvSpPr/>
            <p:nvPr/>
          </p:nvSpPr>
          <p:spPr>
            <a:xfrm>
              <a:off x="17329073" y="9113714"/>
              <a:ext cx="7013919" cy="923330"/>
            </a:xfrm>
            <a:prstGeom prst="rect">
              <a:avLst/>
            </a:prstGeom>
          </p:spPr>
          <p:txBody>
            <a:bodyPr wrap="square">
              <a:spAutoFit/>
            </a:bodyPr>
            <a:lstStyle/>
            <a:p>
              <a:pPr algn="just"/>
              <a:r>
                <a:rPr lang="en-US" sz="1800" dirty="0">
                  <a:latin typeface="Times New Roman" panose="02020603050405020304" pitchFamily="18" charset="0"/>
                  <a:ea typeface="Times New Roman" panose="02020603050405020304" pitchFamily="18" charset="0"/>
                </a:rPr>
                <a:t>Full connected CRF graph can learn contextual relation between any two nodes in the whole graph, which is adoptable to learn relative spatial displacement of any two line primitives.</a:t>
              </a:r>
              <a:endParaRPr lang="en-US" sz="1800" dirty="0"/>
            </a:p>
          </p:txBody>
        </p:sp>
        <p:grpSp>
          <p:nvGrpSpPr>
            <p:cNvPr id="55" name="Group 54">
              <a:extLst>
                <a:ext uri="{FF2B5EF4-FFF2-40B4-BE49-F238E27FC236}">
                  <a16:creationId xmlns:a16="http://schemas.microsoft.com/office/drawing/2014/main" id="{50D72B99-13D5-4B3E-8E8D-44E0E64A6004}"/>
                </a:ext>
              </a:extLst>
            </p:cNvPr>
            <p:cNvGrpSpPr/>
            <p:nvPr/>
          </p:nvGrpSpPr>
          <p:grpSpPr>
            <a:xfrm>
              <a:off x="18180677" y="10126795"/>
              <a:ext cx="6438066" cy="686150"/>
              <a:chOff x="18252221" y="10126795"/>
              <a:chExt cx="6438066" cy="686150"/>
            </a:xfrm>
          </p:grpSpPr>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5469228C-F0DD-4F5F-8004-5392C82D72D6}"/>
                      </a:ext>
                    </a:extLst>
                  </p:cNvPr>
                  <p:cNvSpPr/>
                  <p:nvPr/>
                </p:nvSpPr>
                <p:spPr>
                  <a:xfrm>
                    <a:off x="18252221" y="10126795"/>
                    <a:ext cx="5220235" cy="6861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a:latin typeface="Cambria Math" panose="02040503050406030204" pitchFamily="18" charset="0"/>
                                </a:rPr>
                              </m:ctrlPr>
                            </m:sSubSupPr>
                            <m:e>
                              <m:r>
                                <a:rPr lang="en-US" sz="1800" i="1">
                                  <a:latin typeface="Cambria Math" panose="02040503050406030204" pitchFamily="18" charset="0"/>
                                </a:rPr>
                                <m:t>𝜑</m:t>
                              </m:r>
                            </m:e>
                            <m:sub>
                              <m:r>
                                <a:rPr lang="en-US" sz="1800" i="1">
                                  <a:latin typeface="Cambria Math" panose="02040503050406030204" pitchFamily="18" charset="0"/>
                                </a:rPr>
                                <m:t>𝑖𝑗</m:t>
                              </m:r>
                            </m:sub>
                            <m:sup>
                              <m:r>
                                <a:rPr lang="en-US" sz="1800" i="1">
                                  <a:latin typeface="Cambria Math" panose="02040503050406030204" pitchFamily="18" charset="0"/>
                                </a:rPr>
                                <m:t>𝑇𝐹</m:t>
                              </m:r>
                            </m:sup>
                          </m:sSubSup>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i="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𝑗</m:t>
                                  </m:r>
                                </m:sub>
                              </m:sSub>
                              <m:r>
                                <a:rPr lang="en-US" sz="1800" i="0">
                                  <a:latin typeface="Cambria Math" panose="02040503050406030204" pitchFamily="18" charset="0"/>
                                </a:rPr>
                                <m:t>,</m:t>
                              </m:r>
                              <m:r>
                                <a:rPr lang="en-US" sz="1800" i="1">
                                  <a:latin typeface="Cambria Math" panose="02040503050406030204" pitchFamily="18" charset="0"/>
                                </a:rPr>
                                <m:t>𝑋</m:t>
                              </m:r>
                            </m:e>
                          </m:d>
                          <m:r>
                            <a:rPr lang="en-US" sz="1800" i="0">
                              <a:latin typeface="Cambria Math" panose="02040503050406030204" pitchFamily="18" charset="0"/>
                            </a:rPr>
                            <m:t>=</m:t>
                          </m:r>
                          <m:func>
                            <m:funcPr>
                              <m:ctrlPr>
                                <a:rPr lang="en-US" sz="1800" i="1">
                                  <a:latin typeface="Cambria Math" panose="02040503050406030204" pitchFamily="18" charset="0"/>
                                </a:rPr>
                              </m:ctrlPr>
                            </m:funcPr>
                            <m:fName>
                              <m:r>
                                <m:rPr>
                                  <m:sty m:val="p"/>
                                </m:rPr>
                                <a:rPr lang="en-US" sz="1800" i="0">
                                  <a:latin typeface="Cambria Math" panose="02040503050406030204" pitchFamily="18" charset="0"/>
                                </a:rPr>
                                <m:t>log</m:t>
                              </m:r>
                            </m:fName>
                            <m:e>
                              <m:f>
                                <m:fPr>
                                  <m:ctrlPr>
                                    <a:rPr lang="en-US" sz="1800" i="1">
                                      <a:latin typeface="Cambria Math" panose="02040503050406030204" pitchFamily="18" charset="0"/>
                                    </a:rPr>
                                  </m:ctrlPr>
                                </m:fPr>
                                <m:num>
                                  <m:r>
                                    <a:rPr lang="en-US" sz="1800" i="0">
                                      <a:latin typeface="Cambria Math" panose="02040503050406030204" pitchFamily="18" charset="0"/>
                                    </a:rPr>
                                    <m:t>1</m:t>
                                  </m:r>
                                </m:num>
                                <m:den>
                                  <m:r>
                                    <a:rPr lang="en-US" sz="1800" i="0">
                                      <a:latin typeface="Cambria Math" panose="02040503050406030204" pitchFamily="18" charset="0"/>
                                    </a:rPr>
                                    <m:t>2</m:t>
                                  </m:r>
                                </m:den>
                              </m:f>
                            </m:e>
                          </m:func>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m:rPr>
                                      <m:sty m:val="p"/>
                                    </m:rPr>
                                    <a:rPr lang="en-US" sz="1800" i="0">
                                      <a:latin typeface="Cambria Math" panose="02040503050406030204" pitchFamily="18" charset="0"/>
                                    </a:rPr>
                                    <m:t>Μ</m:t>
                                  </m:r>
                                </m:e>
                                <m:sub>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𝑗</m:t>
                                      </m:r>
                                    </m:sub>
                                  </m:sSub>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e>
                                  </m:d>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𝑖𝑗</m:t>
                                      </m:r>
                                    </m:sub>
                                  </m:sSub>
                                </m:e>
                              </m:d>
                              <m:r>
                                <a:rPr lang="en-US" sz="1800" i="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i="0">
                                      <a:latin typeface="Cambria Math" panose="02040503050406030204" pitchFamily="18" charset="0"/>
                                    </a:rPr>
                                    <m:t>Μ</m:t>
                                  </m:r>
                                </m:e>
                                <m:sub>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𝑗</m:t>
                                          </m:r>
                                        </m:sub>
                                      </m:sSub>
                                    </m:e>
                                  </m:d>
                                </m:sub>
                              </m:sSub>
                              <m:d>
                                <m:dPr>
                                  <m:ctrlPr>
                                    <a:rPr lang="en-US" sz="1800" i="1">
                                      <a:latin typeface="Cambria Math" panose="02040503050406030204" pitchFamily="18" charset="0"/>
                                    </a:rPr>
                                  </m:ctrlPr>
                                </m:dPr>
                                <m:e>
                                  <m:r>
                                    <a:rPr lang="en-US" sz="1800" i="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𝑖𝑗</m:t>
                                      </m:r>
                                    </m:sub>
                                  </m:sSub>
                                </m:e>
                              </m:d>
                            </m:e>
                          </m:d>
                        </m:oMath>
                      </m:oMathPara>
                    </a14:m>
                    <a:endParaRPr lang="en-US" dirty="0"/>
                  </a:p>
                </p:txBody>
              </p:sp>
            </mc:Choice>
            <mc:Fallback xmlns="">
              <p:sp>
                <p:nvSpPr>
                  <p:cNvPr id="54" name="Rectangle 53">
                    <a:extLst>
                      <a:ext uri="{FF2B5EF4-FFF2-40B4-BE49-F238E27FC236}">
                        <a16:creationId xmlns:a16="http://schemas.microsoft.com/office/drawing/2014/main" id="{5469228C-F0DD-4F5F-8004-5392C82D72D6}"/>
                      </a:ext>
                    </a:extLst>
                  </p:cNvPr>
                  <p:cNvSpPr>
                    <a:spLocks noRot="1" noChangeAspect="1" noMove="1" noResize="1" noEditPoints="1" noAdjustHandles="1" noChangeArrowheads="1" noChangeShapeType="1" noTextEdit="1"/>
                  </p:cNvSpPr>
                  <p:nvPr/>
                </p:nvSpPr>
                <p:spPr>
                  <a:xfrm>
                    <a:off x="18252221" y="10126795"/>
                    <a:ext cx="5220235" cy="686150"/>
                  </a:xfrm>
                  <a:prstGeom prst="rect">
                    <a:avLst/>
                  </a:prstGeom>
                  <a:blipFill>
                    <a:blip r:embed="rId16"/>
                    <a:stretch>
                      <a:fillRect/>
                    </a:stretch>
                  </a:blipFill>
                </p:spPr>
                <p:txBody>
                  <a:bodyPr/>
                  <a:lstStyle/>
                  <a:p>
                    <a:r>
                      <a:rPr lang="en-US">
                        <a:noFill/>
                      </a:rPr>
                      <a:t> </a:t>
                    </a:r>
                  </a:p>
                </p:txBody>
              </p:sp>
            </mc:Fallback>
          </mc:AlternateContent>
          <p:sp>
            <p:nvSpPr>
              <p:cNvPr id="148" name="TextBox 147">
                <a:extLst>
                  <a:ext uri="{FF2B5EF4-FFF2-40B4-BE49-F238E27FC236}">
                    <a16:creationId xmlns:a16="http://schemas.microsoft.com/office/drawing/2014/main" id="{DDBF4B1C-27DB-4232-82BD-398A021B7427}"/>
                  </a:ext>
                </a:extLst>
              </p:cNvPr>
              <p:cNvSpPr txBox="1"/>
              <p:nvPr/>
            </p:nvSpPr>
            <p:spPr>
              <a:xfrm>
                <a:off x="24214518" y="10233068"/>
                <a:ext cx="475769"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(4)</a:t>
                </a:r>
              </a:p>
            </p:txBody>
          </p:sp>
        </p:grpSp>
        <mc:AlternateContent xmlns:mc="http://schemas.openxmlformats.org/markup-compatibility/2006" xmlns:a14="http://schemas.microsoft.com/office/drawing/2010/main">
          <mc:Choice Requires="a14">
            <p:sp>
              <p:nvSpPr>
                <p:cNvPr id="150" name="Rectangle 149">
                  <a:extLst>
                    <a:ext uri="{FF2B5EF4-FFF2-40B4-BE49-F238E27FC236}">
                      <a16:creationId xmlns:a16="http://schemas.microsoft.com/office/drawing/2014/main" id="{1D97AF74-D1C9-43C8-8AB6-0FC13863B624}"/>
                    </a:ext>
                  </a:extLst>
                </p:cNvPr>
                <p:cNvSpPr/>
                <p:nvPr/>
              </p:nvSpPr>
              <p:spPr>
                <a:xfrm>
                  <a:off x="17393573" y="10933235"/>
                  <a:ext cx="7059761" cy="1318246"/>
                </a:xfrm>
                <a:prstGeom prst="rect">
                  <a:avLst/>
                </a:prstGeom>
              </p:spPr>
              <p:txBody>
                <a:bodyPr wrap="square">
                  <a:spAutoFit/>
                </a:bodyPr>
                <a:lstStyle/>
                <a:p>
                  <a:pPr algn="just"/>
                  <a14:m>
                    <m:oMath xmlns:m="http://schemas.openxmlformats.org/officeDocument/2006/math">
                      <m:sSub>
                        <m:sSubPr>
                          <m:ctrlPr>
                            <a:rPr lang="en-US" sz="1800" i="1" smtClean="0">
                              <a:latin typeface="Cambria Math" panose="02040503050406030204" pitchFamily="18" charset="0"/>
                            </a:rPr>
                          </m:ctrlPr>
                        </m:sSubPr>
                        <m:e>
                          <m:r>
                            <m:rPr>
                              <m:sty m:val="p"/>
                            </m:rPr>
                            <a:rPr lang="en-US" sz="1800">
                              <a:latin typeface="Cambria Math" panose="02040503050406030204" pitchFamily="18" charset="0"/>
                            </a:rPr>
                            <m:t>Μ</m:t>
                          </m:r>
                        </m:e>
                        <m:sub>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𝑗</m:t>
                              </m:r>
                            </m:sub>
                          </m:sSub>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e>
                          </m:d>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𝑖𝑗</m:t>
                              </m:r>
                            </m:sub>
                          </m:sSub>
                        </m:e>
                      </m:d>
                    </m:oMath>
                  </a14:m>
                  <a:r>
                    <a:rPr lang="en-US" sz="1800" dirty="0">
                      <a:latin typeface="Times New Roman" panose="02020603050405020304" pitchFamily="18" charset="0"/>
                      <a:ea typeface="Times New Roman" panose="02020603050405020304" pitchFamily="18" charset="0"/>
                    </a:rPr>
                    <a:t> is a relative displacement probability map </a:t>
                  </a:r>
                  <a:r>
                    <a:rPr lang="en-US" sz="1800" dirty="0">
                      <a:latin typeface="Times New Roman" panose="02020603050405020304" pitchFamily="18" charset="0"/>
                      <a:cs typeface="Times New Roman" panose="02020603050405020304" pitchFamily="18" charset="0"/>
                    </a:rPr>
                    <a:t>encodes the conditional probability that the line primitive </a:t>
                  </a:r>
                  <a14:m>
                    <m:oMath xmlns:m="http://schemas.openxmlformats.org/officeDocument/2006/math">
                      <m:r>
                        <a:rPr lang="en-US" sz="1800" i="1">
                          <a:latin typeface="Cambria Math" panose="02040503050406030204" pitchFamily="18" charset="0"/>
                        </a:rPr>
                        <m:t>𝑗</m:t>
                      </m:r>
                    </m:oMath>
                  </a14:m>
                  <a:r>
                    <a:rPr lang="en-US" sz="1800" dirty="0">
                      <a:latin typeface="Times New Roman" panose="02020603050405020304" pitchFamily="18" charset="0"/>
                      <a:cs typeface="Times New Roman" panose="02020603050405020304" pitchFamily="18" charset="0"/>
                    </a:rPr>
                    <a:t> with a label </a:t>
                  </a:r>
                  <a14:m>
                    <m:oMath xmlns:m="http://schemas.openxmlformats.org/officeDocument/2006/math">
                      <m:r>
                        <a:rPr lang="en-US" sz="1800" i="1">
                          <a:latin typeface="Cambria Math" panose="02040503050406030204" pitchFamily="18" charset="0"/>
                        </a:rPr>
                        <m:t>𝑙</m:t>
                      </m:r>
                    </m:oMath>
                  </a14:m>
                  <a:r>
                    <a:rPr lang="en-US" sz="1800" dirty="0">
                      <a:latin typeface="Times New Roman" panose="02020603050405020304" pitchFamily="18" charset="0"/>
                      <a:cs typeface="Times New Roman" panose="02020603050405020304" pitchFamily="18" charset="0"/>
                    </a:rPr>
                    <a:t> given a line primitive </a:t>
                  </a:r>
                  <a14:m>
                    <m:oMath xmlns:m="http://schemas.openxmlformats.org/officeDocument/2006/math">
                      <m:r>
                        <a:rPr lang="en-US" sz="1800" i="1">
                          <a:latin typeface="Cambria Math" panose="02040503050406030204" pitchFamily="18" charset="0"/>
                        </a:rPr>
                        <m:t>𝑖</m:t>
                      </m:r>
                    </m:oMath>
                  </a14:m>
                  <a:r>
                    <a:rPr lang="en-US" sz="1800" dirty="0">
                      <a:latin typeface="Times New Roman" panose="02020603050405020304" pitchFamily="18" charset="0"/>
                      <a:cs typeface="Times New Roman" panose="02020603050405020304" pitchFamily="18" charset="0"/>
                    </a:rPr>
                    <a:t> with the label </a:t>
                  </a:r>
                  <a14:m>
                    <m:oMath xmlns:m="http://schemas.openxmlformats.org/officeDocument/2006/math">
                      <m:r>
                        <a:rPr lang="en-US" sz="1800" i="1">
                          <a:latin typeface="Cambria Math" panose="02040503050406030204" pitchFamily="18" charset="0"/>
                        </a:rPr>
                        <m:t>𝑘</m:t>
                      </m:r>
                    </m:oMath>
                  </a14:m>
                  <a:r>
                    <a:rPr lang="en-US" sz="1800" dirty="0">
                      <a:latin typeface="Times New Roman" panose="02020603050405020304" pitchFamily="18" charset="0"/>
                      <a:cs typeface="Times New Roman" panose="02020603050405020304" pitchFamily="18" charset="0"/>
                    </a:rPr>
                    <a:t> at a relative displacement vector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𝑖𝑗</m:t>
                          </m:r>
                        </m:sub>
                      </m:sSub>
                    </m:oMath>
                  </a14:m>
                  <a:r>
                    <a:rPr lang="en-US" sz="1800" dirty="0">
                      <a:latin typeface="Times New Roman" panose="02020603050405020304" pitchFamily="18" charset="0"/>
                      <a:ea typeface="Times New Roman" panose="02020603050405020304" pitchFamily="18" charset="0"/>
                      <a:cs typeface="Times New Roman" panose="02020603050405020304" pitchFamily="18" charset="0"/>
                    </a:rPr>
                    <a:t> . Any class-pair.</a:t>
                  </a:r>
                </a:p>
              </p:txBody>
            </p:sp>
          </mc:Choice>
          <mc:Fallback xmlns="">
            <p:sp>
              <p:nvSpPr>
                <p:cNvPr id="150" name="Rectangle 149">
                  <a:extLst>
                    <a:ext uri="{FF2B5EF4-FFF2-40B4-BE49-F238E27FC236}">
                      <a16:creationId xmlns:a16="http://schemas.microsoft.com/office/drawing/2014/main" id="{1D97AF74-D1C9-43C8-8AB6-0FC13863B624}"/>
                    </a:ext>
                  </a:extLst>
                </p:cNvPr>
                <p:cNvSpPr>
                  <a:spLocks noRot="1" noChangeAspect="1" noMove="1" noResize="1" noEditPoints="1" noAdjustHandles="1" noChangeArrowheads="1" noChangeShapeType="1" noTextEdit="1"/>
                </p:cNvSpPr>
                <p:nvPr/>
              </p:nvSpPr>
              <p:spPr>
                <a:xfrm>
                  <a:off x="17393573" y="10933235"/>
                  <a:ext cx="7059761" cy="1318246"/>
                </a:xfrm>
                <a:prstGeom prst="rect">
                  <a:avLst/>
                </a:prstGeom>
                <a:blipFill>
                  <a:blip r:embed="rId17"/>
                  <a:stretch>
                    <a:fillRect l="-691" t="-24885" r="-777" b="-5991"/>
                  </a:stretch>
                </a:blipFill>
              </p:spPr>
              <p:txBody>
                <a:bodyPr/>
                <a:lstStyle/>
                <a:p>
                  <a:r>
                    <a:rPr lang="en-US">
                      <a:noFill/>
                    </a:rPr>
                    <a:t> </a:t>
                  </a:r>
                </a:p>
              </p:txBody>
            </p:sp>
          </mc:Fallback>
        </mc:AlternateContent>
      </p:grpSp>
      <p:grpSp>
        <p:nvGrpSpPr>
          <p:cNvPr id="76" name="Group 75">
            <a:extLst>
              <a:ext uri="{FF2B5EF4-FFF2-40B4-BE49-F238E27FC236}">
                <a16:creationId xmlns:a16="http://schemas.microsoft.com/office/drawing/2014/main" id="{CBC9C367-28C2-48E4-8A25-5C2F531F9D25}"/>
              </a:ext>
            </a:extLst>
          </p:cNvPr>
          <p:cNvGrpSpPr/>
          <p:nvPr/>
        </p:nvGrpSpPr>
        <p:grpSpPr>
          <a:xfrm>
            <a:off x="11352406" y="9409494"/>
            <a:ext cx="11595594" cy="1908175"/>
            <a:chOff x="13928975" y="11630170"/>
            <a:chExt cx="11595594" cy="1908175"/>
          </a:xfrm>
        </p:grpSpPr>
        <p:pic>
          <p:nvPicPr>
            <p:cNvPr id="77" name="Picture 76">
              <a:extLst>
                <a:ext uri="{FF2B5EF4-FFF2-40B4-BE49-F238E27FC236}">
                  <a16:creationId xmlns:a16="http://schemas.microsoft.com/office/drawing/2014/main" id="{673CA577-753D-49B1-8771-405A61054CBC}"/>
                </a:ext>
              </a:extLst>
            </p:cNvPr>
            <p:cNvPicPr>
              <a:picLocks noChangeAspect="1"/>
            </p:cNvPicPr>
            <p:nvPr/>
          </p:nvPicPr>
          <p:blipFill>
            <a:blip r:embed="rId18">
              <a:clrChange>
                <a:clrFrom>
                  <a:srgbClr val="FFFFFF"/>
                </a:clrFrom>
                <a:clrTo>
                  <a:srgbClr val="FFFFFF">
                    <a:alpha val="0"/>
                  </a:srgbClr>
                </a:clrTo>
              </a:clrChange>
              <a:extLst>
                <a:ext uri="{BEBA8EAE-BF5A-486C-A8C5-ECC9F3942E4B}">
                  <a14:imgProps xmlns:a14="http://schemas.microsoft.com/office/drawing/2010/main">
                    <a14:imgLayer r:embed="rId19">
                      <a14:imgEffect>
                        <a14:sharpenSoften amount="50000"/>
                      </a14:imgEffect>
                    </a14:imgLayer>
                  </a14:imgProps>
                </a:ext>
              </a:extLst>
            </a:blip>
            <a:stretch>
              <a:fillRect/>
            </a:stretch>
          </p:blipFill>
          <p:spPr>
            <a:xfrm>
              <a:off x="23016939" y="11855593"/>
              <a:ext cx="2507630" cy="1477964"/>
            </a:xfrm>
            <a:prstGeom prst="rect">
              <a:avLst/>
            </a:prstGeom>
          </p:spPr>
        </p:pic>
        <p:pic>
          <p:nvPicPr>
            <p:cNvPr id="78" name="그림 280">
              <a:extLst>
                <a:ext uri="{FF2B5EF4-FFF2-40B4-BE49-F238E27FC236}">
                  <a16:creationId xmlns:a16="http://schemas.microsoft.com/office/drawing/2014/main" id="{32FFB2B0-DA83-404F-9497-5F2B55F85A15}"/>
                </a:ext>
              </a:extLst>
            </p:cNvPr>
            <p:cNvPicPr>
              <a:picLocks noChangeAspect="1"/>
            </p:cNvPicPr>
            <p:nvPr/>
          </p:nvPicPr>
          <p:blipFill>
            <a:blip r:embed="rId20">
              <a:clrChange>
                <a:clrFrom>
                  <a:srgbClr val="FFFFFF"/>
                </a:clrFrom>
                <a:clrTo>
                  <a:srgbClr val="FFFFFF">
                    <a:alpha val="0"/>
                  </a:srgbClr>
                </a:clrTo>
              </a:clrChange>
              <a:extLst>
                <a:ext uri="{BEBA8EAE-BF5A-486C-A8C5-ECC9F3942E4B}">
                  <a14:imgProps xmlns:a14="http://schemas.microsoft.com/office/drawing/2010/main">
                    <a14:imgLayer r:embed="rId21">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928975" y="11954020"/>
              <a:ext cx="134937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그림 281">
              <a:extLst>
                <a:ext uri="{FF2B5EF4-FFF2-40B4-BE49-F238E27FC236}">
                  <a16:creationId xmlns:a16="http://schemas.microsoft.com/office/drawing/2014/main" id="{73A8BAE2-C79E-464A-9DE0-73D7CBA3D79D}"/>
                </a:ext>
              </a:extLst>
            </p:cNvPr>
            <p:cNvPicPr>
              <a:picLocks noChangeAspect="1"/>
            </p:cNvPicPr>
            <p:nvPr/>
          </p:nvPicPr>
          <p:blipFill>
            <a:blip r:embed="rId22">
              <a:clrChange>
                <a:clrFrom>
                  <a:srgbClr val="FFFFFF"/>
                </a:clrFrom>
                <a:clrTo>
                  <a:srgbClr val="FFFFFF">
                    <a:alpha val="0"/>
                  </a:srgbClr>
                </a:clrTo>
              </a:clrChange>
              <a:extLst>
                <a:ext uri="{BEBA8EAE-BF5A-486C-A8C5-ECC9F3942E4B}">
                  <a14:imgProps xmlns:a14="http://schemas.microsoft.com/office/drawing/2010/main">
                    <a14:imgLayer r:embed="rId2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8312062" y="11630170"/>
              <a:ext cx="1425575"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2">
              <a:extLst>
                <a:ext uri="{FF2B5EF4-FFF2-40B4-BE49-F238E27FC236}">
                  <a16:creationId xmlns:a16="http://schemas.microsoft.com/office/drawing/2014/main" id="{9C9AFD5A-6C56-4DF9-B94A-2A82500E7000}"/>
                </a:ext>
              </a:extLst>
            </p:cNvPr>
            <p:cNvPicPr>
              <a:picLocks noChangeAspect="1" noChangeArrowheads="1"/>
            </p:cNvPicPr>
            <p:nvPr/>
          </p:nvPicPr>
          <p:blipFill>
            <a:blip r:embed="rId24" cstate="print">
              <a:clrChange>
                <a:clrFrom>
                  <a:srgbClr val="FFFFFF"/>
                </a:clrFrom>
                <a:clrTo>
                  <a:srgbClr val="FFFFFF">
                    <a:alpha val="0"/>
                  </a:srgbClr>
                </a:clrTo>
              </a:clrChange>
              <a:extLst>
                <a:ext uri="{BEBA8EAE-BF5A-486C-A8C5-ECC9F3942E4B}">
                  <a14:imgProps xmlns:a14="http://schemas.microsoft.com/office/drawing/2010/main">
                    <a14:imgLayer r:embed="rId2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537112" y="11836545"/>
              <a:ext cx="2493963"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4">
              <a:extLst>
                <a:ext uri="{FF2B5EF4-FFF2-40B4-BE49-F238E27FC236}">
                  <a16:creationId xmlns:a16="http://schemas.microsoft.com/office/drawing/2014/main" id="{58CA3DA1-CFA7-4F63-972A-1873B61EBF1F}"/>
                </a:ext>
              </a:extLst>
            </p:cNvPr>
            <p:cNvPicPr>
              <a:picLocks noChangeAspect="1" noChangeArrowheads="1"/>
            </p:cNvPicPr>
            <p:nvPr/>
          </p:nvPicPr>
          <p:blipFill>
            <a:blip r:embed="rId26" cstate="print">
              <a:clrChange>
                <a:clrFrom>
                  <a:srgbClr val="FFFFFF"/>
                </a:clrFrom>
                <a:clrTo>
                  <a:srgbClr val="FFFFFF">
                    <a:alpha val="0"/>
                  </a:srgbClr>
                </a:clrTo>
              </a:clrChange>
              <a:extLst>
                <a:ext uri="{BEBA8EAE-BF5A-486C-A8C5-ECC9F3942E4B}">
                  <a14:imgProps xmlns:a14="http://schemas.microsoft.com/office/drawing/2010/main">
                    <a14:imgLayer r:embed="rId2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0018624" y="11855594"/>
              <a:ext cx="2576512"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1" name="TextBox 153">
            <a:extLst>
              <a:ext uri="{FF2B5EF4-FFF2-40B4-BE49-F238E27FC236}">
                <a16:creationId xmlns:a16="http://schemas.microsoft.com/office/drawing/2014/main" id="{CDE54537-32E8-4A47-B005-E1821D176EE5}"/>
              </a:ext>
            </a:extLst>
          </p:cNvPr>
          <p:cNvSpPr txBox="1">
            <a:spLocks noChangeArrowheads="1"/>
          </p:cNvSpPr>
          <p:nvPr/>
        </p:nvSpPr>
        <p:spPr bwMode="auto">
          <a:xfrm>
            <a:off x="15573067" y="8989678"/>
            <a:ext cx="3154273" cy="30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49" tIns="46624" rIns="93249" bIns="46624">
            <a:spAutoFit/>
          </a:bodyPr>
          <a:lstStyle>
            <a:lvl1pPr>
              <a:spcBef>
                <a:spcPct val="20000"/>
              </a:spcBef>
              <a:buFont typeface="Arial" panose="020B0604020202020204" pitchFamily="34" charset="0"/>
              <a:buChar char="•"/>
              <a:defRPr sz="93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8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7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8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800">
                <a:solidFill>
                  <a:schemeClr val="tx1"/>
                </a:solidFill>
                <a:latin typeface="Calibri" panose="020F0502020204030204" pitchFamily="34" charset="0"/>
              </a:defRPr>
            </a:lvl5pPr>
            <a:lvl6pPr marL="25146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6pPr>
            <a:lvl7pPr marL="29718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7pPr>
            <a:lvl8pPr marL="34290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8pPr>
            <a:lvl9pPr marL="38862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9pPr>
          </a:lstStyle>
          <a:p>
            <a:pPr algn="just">
              <a:spcBef>
                <a:spcPct val="0"/>
              </a:spcBef>
              <a:buNone/>
            </a:pPr>
            <a:r>
              <a:rPr lang="en-US" sz="1400" b="1" dirty="0">
                <a:latin typeface="Times New Roman" panose="02020603050405020304" pitchFamily="18" charset="0"/>
                <a:ea typeface="Times New Roman" panose="02020603050405020304" pitchFamily="18" charset="0"/>
              </a:rPr>
              <a:t>Fig. 4 </a:t>
            </a:r>
            <a:r>
              <a:rPr lang="en-US" sz="1400" dirty="0">
                <a:latin typeface="Times New Roman" panose="02020603050405020304" pitchFamily="18" charset="0"/>
                <a:ea typeface="Times New Roman" panose="02020603050405020304" pitchFamily="18" charset="0"/>
              </a:rPr>
              <a:t>Hierarchical CRF graph structure</a:t>
            </a:r>
            <a:endParaRPr lang="en-US" altLang="en-US" sz="1400" dirty="0">
              <a:latin typeface="Times New Roman" pitchFamily="18" charset="0"/>
              <a:ea typeface="맑은 고딕" panose="020B0503020000020004" pitchFamily="34" charset="-127"/>
              <a:cs typeface="Arial" panose="020B0604020202020204" pitchFamily="34" charset="0"/>
            </a:endParaRPr>
          </a:p>
        </p:txBody>
      </p:sp>
      <p:sp>
        <p:nvSpPr>
          <p:cNvPr id="152" name="TextBox 153">
            <a:extLst>
              <a:ext uri="{FF2B5EF4-FFF2-40B4-BE49-F238E27FC236}">
                <a16:creationId xmlns:a16="http://schemas.microsoft.com/office/drawing/2014/main" id="{7AB2C1C7-3D4A-42EF-ABD2-BC9E2E2DB5C2}"/>
              </a:ext>
            </a:extLst>
          </p:cNvPr>
          <p:cNvSpPr txBox="1">
            <a:spLocks noChangeArrowheads="1"/>
          </p:cNvSpPr>
          <p:nvPr/>
        </p:nvSpPr>
        <p:spPr bwMode="auto">
          <a:xfrm>
            <a:off x="14098380" y="11342293"/>
            <a:ext cx="5882100" cy="30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49" tIns="46624" rIns="93249" bIns="46624">
            <a:spAutoFit/>
          </a:bodyPr>
          <a:lstStyle>
            <a:lvl1pPr>
              <a:spcBef>
                <a:spcPct val="20000"/>
              </a:spcBef>
              <a:buFont typeface="Arial" panose="020B0604020202020204" pitchFamily="34" charset="0"/>
              <a:buChar char="•"/>
              <a:defRPr sz="93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8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7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8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800">
                <a:solidFill>
                  <a:schemeClr val="tx1"/>
                </a:solidFill>
                <a:latin typeface="Calibri" panose="020F0502020204030204" pitchFamily="34" charset="0"/>
              </a:defRPr>
            </a:lvl5pPr>
            <a:lvl6pPr marL="25146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6pPr>
            <a:lvl7pPr marL="29718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7pPr>
            <a:lvl8pPr marL="34290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8pPr>
            <a:lvl9pPr marL="38862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9pPr>
          </a:lstStyle>
          <a:p>
            <a:pPr algn="just">
              <a:spcBef>
                <a:spcPct val="0"/>
              </a:spcBef>
              <a:buNone/>
            </a:pPr>
            <a:r>
              <a:rPr lang="en-US" sz="1400" b="1" dirty="0">
                <a:latin typeface="Times New Roman" panose="02020603050405020304" pitchFamily="18" charset="0"/>
                <a:ea typeface="Times New Roman" panose="02020603050405020304" pitchFamily="18" charset="0"/>
              </a:rPr>
              <a:t>Fig. 5 </a:t>
            </a:r>
            <a:r>
              <a:rPr lang="en-US" sz="1400" dirty="0">
                <a:latin typeface="Times New Roman" panose="02020603050405020304" pitchFamily="18" charset="0"/>
                <a:ea typeface="Times New Roman" panose="02020603050405020304" pitchFamily="18" charset="0"/>
              </a:rPr>
              <a:t>Graph structure for short range, middle range and full range respectively.</a:t>
            </a:r>
            <a:endParaRPr lang="en-US" altLang="en-US" sz="1400" dirty="0">
              <a:latin typeface="Times New Roman" pitchFamily="18" charset="0"/>
              <a:ea typeface="맑은 고딕" panose="020B0503020000020004" pitchFamily="34" charset="-127"/>
              <a:cs typeface="Arial" panose="020B0604020202020204" pitchFamily="34" charset="0"/>
            </a:endParaRPr>
          </a:p>
        </p:txBody>
      </p:sp>
      <p:grpSp>
        <p:nvGrpSpPr>
          <p:cNvPr id="155" name="Group 154">
            <a:extLst>
              <a:ext uri="{FF2B5EF4-FFF2-40B4-BE49-F238E27FC236}">
                <a16:creationId xmlns:a16="http://schemas.microsoft.com/office/drawing/2014/main" id="{D43D38CA-5F1B-4CC3-A321-38AAC29BD76D}"/>
              </a:ext>
            </a:extLst>
          </p:cNvPr>
          <p:cNvGrpSpPr/>
          <p:nvPr/>
        </p:nvGrpSpPr>
        <p:grpSpPr>
          <a:xfrm>
            <a:off x="25438968" y="4992825"/>
            <a:ext cx="6236956" cy="3184189"/>
            <a:chOff x="25140796" y="5369852"/>
            <a:chExt cx="6236956" cy="3813098"/>
          </a:xfrm>
        </p:grpSpPr>
        <p:pic>
          <p:nvPicPr>
            <p:cNvPr id="156" name="Picture 155">
              <a:extLst>
                <a:ext uri="{FF2B5EF4-FFF2-40B4-BE49-F238E27FC236}">
                  <a16:creationId xmlns:a16="http://schemas.microsoft.com/office/drawing/2014/main" id="{C9EB0F1F-D943-4A8B-8759-467F87D6D111}"/>
                </a:ext>
              </a:extLst>
            </p:cNvPr>
            <p:cNvPicPr/>
            <p:nvPr/>
          </p:nvPicPr>
          <p:blipFill>
            <a:blip r:embed="rId28">
              <a:clrChange>
                <a:clrFrom>
                  <a:srgbClr val="FFFFFF"/>
                </a:clrFrom>
                <a:clrTo>
                  <a:srgbClr val="FFFFFF">
                    <a:alpha val="0"/>
                  </a:srgbClr>
                </a:clrTo>
              </a:clrChange>
            </a:blip>
            <a:stretch>
              <a:fillRect/>
            </a:stretch>
          </p:blipFill>
          <p:spPr>
            <a:xfrm>
              <a:off x="25140796" y="5370487"/>
              <a:ext cx="2657475" cy="1542415"/>
            </a:xfrm>
            <a:prstGeom prst="rect">
              <a:avLst/>
            </a:prstGeom>
          </p:spPr>
        </p:pic>
        <p:pic>
          <p:nvPicPr>
            <p:cNvPr id="157" name="Picture 156">
              <a:extLst>
                <a:ext uri="{FF2B5EF4-FFF2-40B4-BE49-F238E27FC236}">
                  <a16:creationId xmlns:a16="http://schemas.microsoft.com/office/drawing/2014/main" id="{8772863A-07BC-41A5-825A-171D9D31CEB8}"/>
                </a:ext>
              </a:extLst>
            </p:cNvPr>
            <p:cNvPicPr/>
            <p:nvPr/>
          </p:nvPicPr>
          <p:blipFill>
            <a:blip r:embed="rId29">
              <a:clrChange>
                <a:clrFrom>
                  <a:srgbClr val="FFFFFF"/>
                </a:clrFrom>
                <a:clrTo>
                  <a:srgbClr val="FFFFFF">
                    <a:alpha val="0"/>
                  </a:srgbClr>
                </a:clrTo>
              </a:clrChange>
            </a:blip>
            <a:stretch>
              <a:fillRect/>
            </a:stretch>
          </p:blipFill>
          <p:spPr>
            <a:xfrm>
              <a:off x="28472627" y="5369852"/>
              <a:ext cx="2905125" cy="1543050"/>
            </a:xfrm>
            <a:prstGeom prst="rect">
              <a:avLst/>
            </a:prstGeom>
          </p:spPr>
        </p:pic>
        <p:pic>
          <p:nvPicPr>
            <p:cNvPr id="158" name="Picture 157">
              <a:extLst>
                <a:ext uri="{FF2B5EF4-FFF2-40B4-BE49-F238E27FC236}">
                  <a16:creationId xmlns:a16="http://schemas.microsoft.com/office/drawing/2014/main" id="{A3E48FB0-D2D5-492A-BED0-B0AB7E48E92B}"/>
                </a:ext>
              </a:extLst>
            </p:cNvPr>
            <p:cNvPicPr/>
            <p:nvPr/>
          </p:nvPicPr>
          <p:blipFill>
            <a:blip r:embed="rId30">
              <a:clrChange>
                <a:clrFrom>
                  <a:srgbClr val="FFFFFF"/>
                </a:clrFrom>
                <a:clrTo>
                  <a:srgbClr val="FFFFFF">
                    <a:alpha val="0"/>
                  </a:srgbClr>
                </a:clrTo>
              </a:clrChange>
            </a:blip>
            <a:stretch>
              <a:fillRect/>
            </a:stretch>
          </p:blipFill>
          <p:spPr>
            <a:xfrm>
              <a:off x="25140796" y="7270963"/>
              <a:ext cx="2704465" cy="1666875"/>
            </a:xfrm>
            <a:prstGeom prst="rect">
              <a:avLst/>
            </a:prstGeom>
          </p:spPr>
        </p:pic>
        <p:pic>
          <p:nvPicPr>
            <p:cNvPr id="159" name="Picture 158">
              <a:extLst>
                <a:ext uri="{FF2B5EF4-FFF2-40B4-BE49-F238E27FC236}">
                  <a16:creationId xmlns:a16="http://schemas.microsoft.com/office/drawing/2014/main" id="{D8C64285-31A9-425E-8A2A-7C0B54867BA6}"/>
                </a:ext>
              </a:extLst>
            </p:cNvPr>
            <p:cNvPicPr/>
            <p:nvPr/>
          </p:nvPicPr>
          <p:blipFill>
            <a:blip r:embed="rId31">
              <a:clrChange>
                <a:clrFrom>
                  <a:srgbClr val="FFFFFF"/>
                </a:clrFrom>
                <a:clrTo>
                  <a:srgbClr val="FFFFFF">
                    <a:alpha val="0"/>
                  </a:srgbClr>
                </a:clrTo>
              </a:clrChange>
            </a:blip>
            <a:stretch>
              <a:fillRect/>
            </a:stretch>
          </p:blipFill>
          <p:spPr>
            <a:xfrm>
              <a:off x="28413600" y="7212280"/>
              <a:ext cx="2800350" cy="1647825"/>
            </a:xfrm>
            <a:prstGeom prst="rect">
              <a:avLst/>
            </a:prstGeom>
          </p:spPr>
        </p:pic>
        <p:sp>
          <p:nvSpPr>
            <p:cNvPr id="160" name="Rectangle 159">
              <a:extLst>
                <a:ext uri="{FF2B5EF4-FFF2-40B4-BE49-F238E27FC236}">
                  <a16:creationId xmlns:a16="http://schemas.microsoft.com/office/drawing/2014/main" id="{2FF97CDC-E9D6-4326-BC3E-5AB91322B5DD}"/>
                </a:ext>
              </a:extLst>
            </p:cNvPr>
            <p:cNvSpPr/>
            <p:nvPr/>
          </p:nvSpPr>
          <p:spPr>
            <a:xfrm>
              <a:off x="26289759" y="6873633"/>
              <a:ext cx="432576" cy="322845"/>
            </a:xfrm>
            <a:prstGeom prst="rect">
              <a:avLst/>
            </a:prstGeom>
          </p:spPr>
          <p:txBody>
            <a:bodyPr wrap="square">
              <a:spAutoFit/>
            </a:bodyPr>
            <a:lstStyle/>
            <a:p>
              <a:pPr>
                <a:lnSpc>
                  <a:spcPct val="107000"/>
                </a:lnSpc>
                <a:spcAft>
                  <a:spcPts val="80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(a)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1" name="Rectangle 160">
              <a:extLst>
                <a:ext uri="{FF2B5EF4-FFF2-40B4-BE49-F238E27FC236}">
                  <a16:creationId xmlns:a16="http://schemas.microsoft.com/office/drawing/2014/main" id="{3C97953E-68DA-4E6F-AEEF-C0B78CF74D9F}"/>
                </a:ext>
              </a:extLst>
            </p:cNvPr>
            <p:cNvSpPr/>
            <p:nvPr/>
          </p:nvSpPr>
          <p:spPr>
            <a:xfrm>
              <a:off x="29761335" y="6840523"/>
              <a:ext cx="432576" cy="322845"/>
            </a:xfrm>
            <a:prstGeom prst="rect">
              <a:avLst/>
            </a:prstGeom>
          </p:spPr>
          <p:txBody>
            <a:bodyPr wrap="square">
              <a:spAutoFit/>
            </a:bodyPr>
            <a:lstStyle/>
            <a:p>
              <a:pPr>
                <a:lnSpc>
                  <a:spcPct val="107000"/>
                </a:lnSpc>
                <a:spcAft>
                  <a:spcPts val="80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(b)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2" name="Rectangle 161">
              <a:extLst>
                <a:ext uri="{FF2B5EF4-FFF2-40B4-BE49-F238E27FC236}">
                  <a16:creationId xmlns:a16="http://schemas.microsoft.com/office/drawing/2014/main" id="{004C2E5C-2921-4AA3-956B-85A3883A7A04}"/>
                </a:ext>
              </a:extLst>
            </p:cNvPr>
            <p:cNvSpPr/>
            <p:nvPr/>
          </p:nvSpPr>
          <p:spPr>
            <a:xfrm>
              <a:off x="26289759" y="8860105"/>
              <a:ext cx="432576" cy="322845"/>
            </a:xfrm>
            <a:prstGeom prst="rect">
              <a:avLst/>
            </a:prstGeom>
          </p:spPr>
          <p:txBody>
            <a:bodyPr wrap="square">
              <a:spAutoFit/>
            </a:bodyPr>
            <a:lstStyle/>
            <a:p>
              <a:pPr>
                <a:lnSpc>
                  <a:spcPct val="107000"/>
                </a:lnSpc>
                <a:spcAft>
                  <a:spcPts val="80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(c)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3" name="Rectangle 162">
              <a:extLst>
                <a:ext uri="{FF2B5EF4-FFF2-40B4-BE49-F238E27FC236}">
                  <a16:creationId xmlns:a16="http://schemas.microsoft.com/office/drawing/2014/main" id="{9C0B700A-4DD6-4ABF-AB05-FDE823A09D55}"/>
                </a:ext>
              </a:extLst>
            </p:cNvPr>
            <p:cNvSpPr/>
            <p:nvPr/>
          </p:nvSpPr>
          <p:spPr>
            <a:xfrm>
              <a:off x="29797074" y="8830044"/>
              <a:ext cx="432576" cy="322845"/>
            </a:xfrm>
            <a:prstGeom prst="rect">
              <a:avLst/>
            </a:prstGeom>
          </p:spPr>
          <p:txBody>
            <a:bodyPr wrap="square">
              <a:spAutoFit/>
            </a:bodyPr>
            <a:lstStyle/>
            <a:p>
              <a:pPr>
                <a:lnSpc>
                  <a:spcPct val="107000"/>
                </a:lnSpc>
                <a:spcAft>
                  <a:spcPts val="80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65" name="Text Placeholder 164">
            <a:extLst>
              <a:ext uri="{FF2B5EF4-FFF2-40B4-BE49-F238E27FC236}">
                <a16:creationId xmlns:a16="http://schemas.microsoft.com/office/drawing/2014/main" id="{1EBD97C0-9DB3-427D-BF14-7D4748CC1816}"/>
              </a:ext>
            </a:extLst>
          </p:cNvPr>
          <p:cNvSpPr>
            <a:spLocks noGrp="1"/>
          </p:cNvSpPr>
          <p:nvPr>
            <p:ph type="body" sz="quarter" idx="26"/>
          </p:nvPr>
        </p:nvSpPr>
        <p:spPr>
          <a:xfrm>
            <a:off x="24807295" y="4386122"/>
            <a:ext cx="7535264" cy="606704"/>
          </a:xfrm>
        </p:spPr>
        <p:txBody>
          <a:bodyPr/>
          <a:lstStyle/>
          <a:p>
            <a:pPr algn="just" defTabSz="2660650" fontAlgn="base">
              <a:spcBef>
                <a:spcPct val="0"/>
              </a:spcBef>
              <a:spcAft>
                <a:spcPct val="0"/>
              </a:spcAft>
              <a:buClrTx/>
              <a:buFont typeface="Wingdings" panose="05000000000000000000" pitchFamily="2" charset="2"/>
              <a:buChar char="v"/>
            </a:pPr>
            <a:r>
              <a:rPr lang="en-US" dirty="0">
                <a:solidFill>
                  <a:prstClr val="black"/>
                </a:solidFill>
              </a:rPr>
              <a:t>Visualization of the best and the worst subsets classification result</a:t>
            </a:r>
          </a:p>
        </p:txBody>
      </p:sp>
      <p:grpSp>
        <p:nvGrpSpPr>
          <p:cNvPr id="175" name="Group 174">
            <a:extLst>
              <a:ext uri="{FF2B5EF4-FFF2-40B4-BE49-F238E27FC236}">
                <a16:creationId xmlns:a16="http://schemas.microsoft.com/office/drawing/2014/main" id="{C2E2C86F-642E-4884-BA51-C40C805B1E57}"/>
              </a:ext>
            </a:extLst>
          </p:cNvPr>
          <p:cNvGrpSpPr/>
          <p:nvPr/>
        </p:nvGrpSpPr>
        <p:grpSpPr>
          <a:xfrm>
            <a:off x="923679" y="13848836"/>
            <a:ext cx="7861839" cy="2189793"/>
            <a:chOff x="24881381" y="5827029"/>
            <a:chExt cx="7861839" cy="2189793"/>
          </a:xfrm>
        </p:grpSpPr>
        <p:pic>
          <p:nvPicPr>
            <p:cNvPr id="167" name="Picture 166">
              <a:extLst>
                <a:ext uri="{FF2B5EF4-FFF2-40B4-BE49-F238E27FC236}">
                  <a16:creationId xmlns:a16="http://schemas.microsoft.com/office/drawing/2014/main" id="{6D27077E-B5FE-409B-8481-C20B8F2B6CC2}"/>
                </a:ext>
              </a:extLst>
            </p:cNvPr>
            <p:cNvPicPr/>
            <p:nvPr/>
          </p:nvPicPr>
          <p:blipFill rotWithShape="1">
            <a:blip r:embed="rId32"/>
            <a:srcRect b="15264"/>
            <a:stretch/>
          </p:blipFill>
          <p:spPr bwMode="auto">
            <a:xfrm>
              <a:off x="24933850" y="5905277"/>
              <a:ext cx="3012500" cy="1645285"/>
            </a:xfrm>
            <a:prstGeom prst="rect">
              <a:avLst/>
            </a:prstGeom>
            <a:ln>
              <a:noFill/>
            </a:ln>
            <a:extLst>
              <a:ext uri="{53640926-AAD7-44D8-BBD7-CCE9431645EC}">
                <a14:shadowObscured xmlns:a14="http://schemas.microsoft.com/office/drawing/2010/main"/>
              </a:ext>
            </a:extLst>
          </p:spPr>
        </p:pic>
        <p:graphicFrame>
          <p:nvGraphicFramePr>
            <p:cNvPr id="168" name="Object 167">
              <a:extLst>
                <a:ext uri="{FF2B5EF4-FFF2-40B4-BE49-F238E27FC236}">
                  <a16:creationId xmlns:a16="http://schemas.microsoft.com/office/drawing/2014/main" id="{DFE38C32-5C84-403E-BD2F-BAD1EB3FD60D}"/>
                </a:ext>
              </a:extLst>
            </p:cNvPr>
            <p:cNvGraphicFramePr>
              <a:graphicFrameLocks noChangeAspect="1"/>
            </p:cNvGraphicFramePr>
            <p:nvPr>
              <p:extLst>
                <p:ext uri="{D42A27DB-BD31-4B8C-83A1-F6EECF244321}">
                  <p14:modId xmlns:p14="http://schemas.microsoft.com/office/powerpoint/2010/main" val="1657595006"/>
                </p:ext>
              </p:extLst>
            </p:nvPr>
          </p:nvGraphicFramePr>
          <p:xfrm>
            <a:off x="27694970" y="6136631"/>
            <a:ext cx="5048250" cy="1880191"/>
          </p:xfrm>
          <a:graphic>
            <a:graphicData uri="http://schemas.openxmlformats.org/presentationml/2006/ole">
              <mc:AlternateContent xmlns:mc="http://schemas.openxmlformats.org/markup-compatibility/2006">
                <mc:Choice xmlns:v="urn:schemas-microsoft-com:vml" Requires="v">
                  <p:oleObj spid="_x0000_s1069" name="Document" r:id="rId33" imgW="5627757" imgH="1473837" progId="Word.Document.12">
                    <p:embed/>
                  </p:oleObj>
                </mc:Choice>
                <mc:Fallback>
                  <p:oleObj name="Document" r:id="rId33" imgW="5627757" imgH="1473837" progId="Word.Document.12">
                    <p:embed/>
                    <p:pic>
                      <p:nvPicPr>
                        <p:cNvPr id="0" name=""/>
                        <p:cNvPicPr/>
                        <p:nvPr/>
                      </p:nvPicPr>
                      <p:blipFill>
                        <a:blip r:embed="rId34"/>
                        <a:stretch>
                          <a:fillRect/>
                        </a:stretch>
                      </p:blipFill>
                      <p:spPr>
                        <a:xfrm>
                          <a:off x="27694970" y="6136631"/>
                          <a:ext cx="5048250" cy="1880191"/>
                        </a:xfrm>
                        <a:prstGeom prst="rect">
                          <a:avLst/>
                        </a:prstGeom>
                      </p:spPr>
                    </p:pic>
                  </p:oleObj>
                </mc:Fallback>
              </mc:AlternateContent>
            </a:graphicData>
          </a:graphic>
        </p:graphicFrame>
        <p:sp>
          <p:nvSpPr>
            <p:cNvPr id="170" name="TextBox 153">
              <a:extLst>
                <a:ext uri="{FF2B5EF4-FFF2-40B4-BE49-F238E27FC236}">
                  <a16:creationId xmlns:a16="http://schemas.microsoft.com/office/drawing/2014/main" id="{7EFB3FD0-0226-4976-B655-DF81AD43FB67}"/>
                </a:ext>
              </a:extLst>
            </p:cNvPr>
            <p:cNvSpPr txBox="1">
              <a:spLocks noChangeArrowheads="1"/>
            </p:cNvSpPr>
            <p:nvPr/>
          </p:nvSpPr>
          <p:spPr bwMode="auto">
            <a:xfrm>
              <a:off x="24881381" y="7600488"/>
              <a:ext cx="3117437" cy="30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49" tIns="46624" rIns="93249" bIns="46624">
              <a:spAutoFit/>
            </a:bodyPr>
            <a:lstStyle>
              <a:lvl1pPr>
                <a:spcBef>
                  <a:spcPct val="20000"/>
                </a:spcBef>
                <a:buFont typeface="Arial" panose="020B0604020202020204" pitchFamily="34" charset="0"/>
                <a:buChar char="•"/>
                <a:defRPr sz="93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8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7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8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800">
                  <a:solidFill>
                    <a:schemeClr val="tx1"/>
                  </a:solidFill>
                  <a:latin typeface="Calibri" panose="020F0502020204030204" pitchFamily="34" charset="0"/>
                </a:defRPr>
              </a:lvl5pPr>
              <a:lvl6pPr marL="25146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6pPr>
              <a:lvl7pPr marL="29718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7pPr>
              <a:lvl8pPr marL="34290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8pPr>
              <a:lvl9pPr marL="38862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9pPr>
            </a:lstStyle>
            <a:p>
              <a:pPr algn="just">
                <a:spcBef>
                  <a:spcPct val="0"/>
                </a:spcBef>
                <a:buNone/>
              </a:pPr>
              <a:r>
                <a:rPr lang="en-US" sz="1400" b="1" dirty="0">
                  <a:latin typeface="Times New Roman" panose="02020603050405020304" pitchFamily="18" charset="0"/>
                  <a:ea typeface="Times New Roman" panose="02020603050405020304" pitchFamily="18" charset="0"/>
                </a:rPr>
                <a:t>Fig. 2 </a:t>
              </a:r>
              <a:r>
                <a:rPr lang="en-US" sz="1400" dirty="0">
                  <a:latin typeface="Times New Roman" panose="02020603050405020304" pitchFamily="18" charset="0"/>
                  <a:ea typeface="Times New Roman" panose="02020603050405020304" pitchFamily="18" charset="0"/>
                </a:rPr>
                <a:t>Trimble MX8 mounted on a train.</a:t>
              </a:r>
              <a:endParaRPr lang="en-US" altLang="en-US" sz="1400" dirty="0">
                <a:latin typeface="Times New Roman" pitchFamily="18" charset="0"/>
                <a:ea typeface="맑은 고딕" panose="020B0503020000020004" pitchFamily="34" charset="-127"/>
                <a:cs typeface="Arial" panose="020B0604020202020204" pitchFamily="34" charset="0"/>
              </a:endParaRPr>
            </a:p>
          </p:txBody>
        </p:sp>
        <p:sp>
          <p:nvSpPr>
            <p:cNvPr id="171" name="TextBox 153">
              <a:extLst>
                <a:ext uri="{FF2B5EF4-FFF2-40B4-BE49-F238E27FC236}">
                  <a16:creationId xmlns:a16="http://schemas.microsoft.com/office/drawing/2014/main" id="{29AC1617-2162-412F-A805-EC5C6B931219}"/>
                </a:ext>
              </a:extLst>
            </p:cNvPr>
            <p:cNvSpPr txBox="1">
              <a:spLocks noChangeArrowheads="1"/>
            </p:cNvSpPr>
            <p:nvPr/>
          </p:nvSpPr>
          <p:spPr bwMode="auto">
            <a:xfrm>
              <a:off x="28639956" y="5827029"/>
              <a:ext cx="3117437" cy="30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49" tIns="46624" rIns="93249" bIns="46624">
              <a:spAutoFit/>
            </a:bodyPr>
            <a:lstStyle>
              <a:lvl1pPr>
                <a:spcBef>
                  <a:spcPct val="20000"/>
                </a:spcBef>
                <a:buFont typeface="Arial" panose="020B0604020202020204" pitchFamily="34" charset="0"/>
                <a:buChar char="•"/>
                <a:defRPr sz="93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8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7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8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800">
                  <a:solidFill>
                    <a:schemeClr val="tx1"/>
                  </a:solidFill>
                  <a:latin typeface="Calibri" panose="020F0502020204030204" pitchFamily="34" charset="0"/>
                </a:defRPr>
              </a:lvl5pPr>
              <a:lvl6pPr marL="25146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6pPr>
              <a:lvl7pPr marL="29718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7pPr>
              <a:lvl8pPr marL="34290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8pPr>
              <a:lvl9pPr marL="38862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9pPr>
            </a:lstStyle>
            <a:p>
              <a:pPr algn="just">
                <a:spcBef>
                  <a:spcPct val="0"/>
                </a:spcBef>
                <a:buNone/>
              </a:pPr>
              <a:r>
                <a:rPr lang="en-US" sz="1400" b="1" dirty="0">
                  <a:latin typeface="Times New Roman" panose="02020603050405020304" pitchFamily="18" charset="0"/>
                  <a:ea typeface="Times New Roman" panose="02020603050405020304" pitchFamily="18" charset="0"/>
                </a:rPr>
                <a:t>Table.1 </a:t>
              </a:r>
              <a:r>
                <a:rPr lang="en-US" sz="1400" dirty="0">
                  <a:latin typeface="Times New Roman" panose="02020603050405020304" pitchFamily="18" charset="0"/>
                  <a:ea typeface="Times New Roman" panose="02020603050405020304" pitchFamily="18" charset="0"/>
                </a:rPr>
                <a:t>Specification of Trimble MX8</a:t>
              </a:r>
              <a:endParaRPr lang="en-US" altLang="en-US" sz="1400" dirty="0">
                <a:latin typeface="Times New Roman" pitchFamily="18" charset="0"/>
                <a:ea typeface="맑은 고딕" panose="020B0503020000020004" pitchFamily="34" charset="-127"/>
                <a:cs typeface="Arial" panose="020B0604020202020204" pitchFamily="34" charset="0"/>
              </a:endParaRPr>
            </a:p>
          </p:txBody>
        </p:sp>
      </p:grpSp>
      <p:sp>
        <p:nvSpPr>
          <p:cNvPr id="172" name="TextBox 153">
            <a:extLst>
              <a:ext uri="{FF2B5EF4-FFF2-40B4-BE49-F238E27FC236}">
                <a16:creationId xmlns:a16="http://schemas.microsoft.com/office/drawing/2014/main" id="{3E4614E4-8909-41DC-BB94-2C0B6906625B}"/>
              </a:ext>
            </a:extLst>
          </p:cNvPr>
          <p:cNvSpPr txBox="1">
            <a:spLocks noChangeArrowheads="1"/>
          </p:cNvSpPr>
          <p:nvPr/>
        </p:nvSpPr>
        <p:spPr bwMode="auto">
          <a:xfrm>
            <a:off x="25008981" y="8211522"/>
            <a:ext cx="6823543" cy="525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49" tIns="46624" rIns="93249" bIns="46624">
            <a:spAutoFit/>
          </a:bodyPr>
          <a:lstStyle>
            <a:lvl1pPr>
              <a:spcBef>
                <a:spcPct val="20000"/>
              </a:spcBef>
              <a:buFont typeface="Arial" panose="020B0604020202020204" pitchFamily="34" charset="0"/>
              <a:buChar char="•"/>
              <a:defRPr sz="93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8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70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58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5800">
                <a:solidFill>
                  <a:schemeClr val="tx1"/>
                </a:solidFill>
                <a:latin typeface="Calibri" panose="020F0502020204030204" pitchFamily="34" charset="0"/>
              </a:defRPr>
            </a:lvl5pPr>
            <a:lvl6pPr marL="25146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6pPr>
            <a:lvl7pPr marL="29718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7pPr>
            <a:lvl8pPr marL="34290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8pPr>
            <a:lvl9pPr marL="3886200" indent="-228600" defTabSz="2660650" eaLnBrk="0" fontAlgn="base" hangingPunct="0">
              <a:spcBef>
                <a:spcPct val="20000"/>
              </a:spcBef>
              <a:spcAft>
                <a:spcPct val="0"/>
              </a:spcAft>
              <a:buFont typeface="Arial" panose="020B0604020202020204" pitchFamily="34" charset="0"/>
              <a:buChar char="»"/>
              <a:defRPr sz="5800">
                <a:solidFill>
                  <a:schemeClr val="tx1"/>
                </a:solidFill>
                <a:latin typeface="Calibri" panose="020F0502020204030204" pitchFamily="34" charset="0"/>
              </a:defRPr>
            </a:lvl9pPr>
          </a:lstStyle>
          <a:p>
            <a:pPr algn="just">
              <a:spcBef>
                <a:spcPct val="0"/>
              </a:spcBef>
              <a:buNone/>
            </a:pPr>
            <a:r>
              <a:rPr lang="en-US" sz="1400" b="1" dirty="0">
                <a:latin typeface="Times New Roman" panose="02020603050405020304" pitchFamily="18" charset="0"/>
                <a:ea typeface="Times New Roman" panose="02020603050405020304" pitchFamily="18" charset="0"/>
              </a:rPr>
              <a:t>Fig. 7 </a:t>
            </a:r>
            <a:r>
              <a:rPr lang="en-US" sz="1400" dirty="0">
                <a:latin typeface="Times New Roman" panose="02020603050405020304" pitchFamily="18" charset="0"/>
                <a:ea typeface="Times New Roman" panose="02020603050405020304" pitchFamily="18" charset="0"/>
              </a:rPr>
              <a:t>(a),(c) is the classification result of subset 1 and 5. (b),(d) shows corresponding correct and misclassification.</a:t>
            </a:r>
            <a:endParaRPr lang="en-US" altLang="en-US" sz="1400" dirty="0">
              <a:latin typeface="Times New Roman" pitchFamily="18" charset="0"/>
              <a:ea typeface="맑은 고딕" panose="020B0503020000020004" pitchFamily="34" charset="-127"/>
              <a:cs typeface="Arial" panose="020B0604020202020204" pitchFamily="34" charset="0"/>
            </a:endParaRPr>
          </a:p>
        </p:txBody>
      </p:sp>
      <p:sp>
        <p:nvSpPr>
          <p:cNvPr id="173" name="Text Placeholder 164">
            <a:extLst>
              <a:ext uri="{FF2B5EF4-FFF2-40B4-BE49-F238E27FC236}">
                <a16:creationId xmlns:a16="http://schemas.microsoft.com/office/drawing/2014/main" id="{185F9C94-C315-4FA3-B648-3A2B063D5285}"/>
              </a:ext>
            </a:extLst>
          </p:cNvPr>
          <p:cNvSpPr txBox="1">
            <a:spLocks/>
          </p:cNvSpPr>
          <p:nvPr/>
        </p:nvSpPr>
        <p:spPr>
          <a:xfrm>
            <a:off x="24861961" y="8839486"/>
            <a:ext cx="7535264" cy="606704"/>
          </a:xfrm>
          <a:prstGeom prst="rect">
            <a:avLst/>
          </a:prstGeom>
        </p:spPr>
        <p:txBody>
          <a:bodyPr vert="horz" wrap="square" lIns="163258" tIns="163258" rIns="163258" bIns="163258" rtlCol="0">
            <a:spAutoFit/>
          </a:bodyPr>
          <a:lstStyle>
            <a:lvl1pPr marL="0" indent="0" algn="l" defTabSz="1463040" rtl="0" eaLnBrk="1" latinLnBrk="0" hangingPunct="1">
              <a:spcBef>
                <a:spcPts val="3200"/>
              </a:spcBef>
              <a:spcAft>
                <a:spcPts val="0"/>
              </a:spcAft>
              <a:buClr>
                <a:schemeClr val="accent1"/>
              </a:buClr>
              <a:buFont typeface="Wingdings 3" charset="2"/>
              <a:buNone/>
              <a:defRPr sz="1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61176" indent="-408145" algn="l" defTabSz="1463040" rtl="0" eaLnBrk="1" latinLnBrk="0" hangingPunct="1">
              <a:spcBef>
                <a:spcPts val="3200"/>
              </a:spcBef>
              <a:spcAft>
                <a:spcPts val="0"/>
              </a:spcAft>
              <a:buClr>
                <a:schemeClr val="accent1"/>
              </a:buClr>
              <a:buFont typeface="Wingdings 3" charset="2"/>
              <a:buChar char=""/>
              <a:defRPr sz="1800" kern="1200">
                <a:solidFill>
                  <a:schemeClr val="tx1">
                    <a:lumMod val="75000"/>
                    <a:lumOff val="25000"/>
                  </a:schemeClr>
                </a:solidFill>
                <a:latin typeface="Trebuchet MS" pitchFamily="34" charset="0"/>
                <a:ea typeface="+mn-ea"/>
                <a:cs typeface="+mn-cs"/>
              </a:defRPr>
            </a:lvl2pPr>
            <a:lvl3pPr marL="1469322" indent="-408145" algn="l" defTabSz="1463040" rtl="0" eaLnBrk="1" latinLnBrk="0" hangingPunct="1">
              <a:spcBef>
                <a:spcPts val="3200"/>
              </a:spcBef>
              <a:spcAft>
                <a:spcPts val="0"/>
              </a:spcAft>
              <a:buClr>
                <a:schemeClr val="accent1"/>
              </a:buClr>
              <a:buFont typeface="Wingdings 3" charset="2"/>
              <a:buChar char=""/>
              <a:defRPr sz="1800" kern="1200">
                <a:solidFill>
                  <a:schemeClr val="tx1">
                    <a:lumMod val="75000"/>
                    <a:lumOff val="25000"/>
                  </a:schemeClr>
                </a:solidFill>
                <a:latin typeface="Trebuchet MS" pitchFamily="34" charset="0"/>
                <a:ea typeface="+mn-ea"/>
                <a:cs typeface="+mn-cs"/>
              </a:defRPr>
            </a:lvl3pPr>
            <a:lvl4pPr marL="1918281" indent="-448960" algn="l" defTabSz="1463040" rtl="0" eaLnBrk="1" latinLnBrk="0" hangingPunct="1">
              <a:spcBef>
                <a:spcPts val="3200"/>
              </a:spcBef>
              <a:spcAft>
                <a:spcPts val="0"/>
              </a:spcAft>
              <a:buClr>
                <a:schemeClr val="accent1"/>
              </a:buClr>
              <a:buFont typeface="Wingdings 3" charset="2"/>
              <a:buChar char=""/>
              <a:defRPr sz="1800" kern="1200">
                <a:solidFill>
                  <a:schemeClr val="tx1">
                    <a:lumMod val="75000"/>
                    <a:lumOff val="25000"/>
                  </a:schemeClr>
                </a:solidFill>
                <a:latin typeface="Trebuchet MS" pitchFamily="34" charset="0"/>
                <a:ea typeface="+mn-ea"/>
                <a:cs typeface="+mn-cs"/>
              </a:defRPr>
            </a:lvl4pPr>
            <a:lvl5pPr marL="2244797" indent="-326516" algn="l" defTabSz="1463040" rtl="0" eaLnBrk="1" latinLnBrk="0" hangingPunct="1">
              <a:spcBef>
                <a:spcPts val="3200"/>
              </a:spcBef>
              <a:spcAft>
                <a:spcPts val="0"/>
              </a:spcAft>
              <a:buClr>
                <a:schemeClr val="accent1"/>
              </a:buClr>
              <a:buFont typeface="Wingdings 3" charset="2"/>
              <a:buChar char=""/>
              <a:defRPr sz="1800" kern="1200">
                <a:solidFill>
                  <a:schemeClr val="tx1">
                    <a:lumMod val="75000"/>
                    <a:lumOff val="25000"/>
                  </a:schemeClr>
                </a:solidFill>
                <a:latin typeface="Trebuchet MS" pitchFamily="34" charset="0"/>
                <a:ea typeface="+mn-ea"/>
                <a:cs typeface="+mn-cs"/>
              </a:defRPr>
            </a:lvl5pPr>
            <a:lvl6pPr marL="804672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6pPr>
            <a:lvl7pPr marL="950976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7pPr>
            <a:lvl8pPr marL="1097280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8pPr>
            <a:lvl9pPr marL="1243584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9pPr>
          </a:lstStyle>
          <a:p>
            <a:pPr algn="just" defTabSz="2660650" fontAlgn="base">
              <a:spcBef>
                <a:spcPct val="0"/>
              </a:spcBef>
              <a:spcAft>
                <a:spcPct val="0"/>
              </a:spcAft>
              <a:buClrTx/>
              <a:buFont typeface="Wingdings" panose="05000000000000000000" pitchFamily="2" charset="2"/>
              <a:buChar char="v"/>
            </a:pPr>
            <a:r>
              <a:rPr lang="en-US" dirty="0">
                <a:solidFill>
                  <a:prstClr val="black"/>
                </a:solidFill>
              </a:rPr>
              <a:t>Quantitative classification result of proposed model and standard SVM</a:t>
            </a:r>
          </a:p>
        </p:txBody>
      </p:sp>
      <p:graphicFrame>
        <p:nvGraphicFramePr>
          <p:cNvPr id="174" name="Table 173">
            <a:extLst>
              <a:ext uri="{FF2B5EF4-FFF2-40B4-BE49-F238E27FC236}">
                <a16:creationId xmlns:a16="http://schemas.microsoft.com/office/drawing/2014/main" id="{AC304A1F-4E52-4FD0-879D-AC478F42A642}"/>
              </a:ext>
            </a:extLst>
          </p:cNvPr>
          <p:cNvGraphicFramePr>
            <a:graphicFrameLocks noGrp="1"/>
          </p:cNvGraphicFramePr>
          <p:nvPr>
            <p:extLst>
              <p:ext uri="{D42A27DB-BD31-4B8C-83A1-F6EECF244321}">
                <p14:modId xmlns:p14="http://schemas.microsoft.com/office/powerpoint/2010/main" val="2629045906"/>
              </p:ext>
            </p:extLst>
          </p:nvPr>
        </p:nvGraphicFramePr>
        <p:xfrm>
          <a:off x="24861962" y="9299280"/>
          <a:ext cx="6970562" cy="2709816"/>
        </p:xfrm>
        <a:graphic>
          <a:graphicData uri="http://schemas.openxmlformats.org/drawingml/2006/table">
            <a:tbl>
              <a:tblPr firstRow="1" firstCol="1" bandRow="1"/>
              <a:tblGrid>
                <a:gridCol w="1342479">
                  <a:extLst>
                    <a:ext uri="{9D8B030D-6E8A-4147-A177-3AD203B41FA5}">
                      <a16:colId xmlns:a16="http://schemas.microsoft.com/office/drawing/2014/main" val="113656514"/>
                    </a:ext>
                  </a:extLst>
                </a:gridCol>
                <a:gridCol w="981043">
                  <a:extLst>
                    <a:ext uri="{9D8B030D-6E8A-4147-A177-3AD203B41FA5}">
                      <a16:colId xmlns:a16="http://schemas.microsoft.com/office/drawing/2014/main" val="2364707564"/>
                    </a:ext>
                  </a:extLst>
                </a:gridCol>
                <a:gridCol w="929408">
                  <a:extLst>
                    <a:ext uri="{9D8B030D-6E8A-4147-A177-3AD203B41FA5}">
                      <a16:colId xmlns:a16="http://schemas.microsoft.com/office/drawing/2014/main" val="1705823362"/>
                    </a:ext>
                  </a:extLst>
                </a:gridCol>
                <a:gridCol w="929408">
                  <a:extLst>
                    <a:ext uri="{9D8B030D-6E8A-4147-A177-3AD203B41FA5}">
                      <a16:colId xmlns:a16="http://schemas.microsoft.com/office/drawing/2014/main" val="1193092389"/>
                    </a:ext>
                  </a:extLst>
                </a:gridCol>
                <a:gridCol w="929408">
                  <a:extLst>
                    <a:ext uri="{9D8B030D-6E8A-4147-A177-3AD203B41FA5}">
                      <a16:colId xmlns:a16="http://schemas.microsoft.com/office/drawing/2014/main" val="3887458500"/>
                    </a:ext>
                  </a:extLst>
                </a:gridCol>
                <a:gridCol w="929408">
                  <a:extLst>
                    <a:ext uri="{9D8B030D-6E8A-4147-A177-3AD203B41FA5}">
                      <a16:colId xmlns:a16="http://schemas.microsoft.com/office/drawing/2014/main" val="1517620940"/>
                    </a:ext>
                  </a:extLst>
                </a:gridCol>
                <a:gridCol w="929408">
                  <a:extLst>
                    <a:ext uri="{9D8B030D-6E8A-4147-A177-3AD203B41FA5}">
                      <a16:colId xmlns:a16="http://schemas.microsoft.com/office/drawing/2014/main" val="4158702775"/>
                    </a:ext>
                  </a:extLst>
                </a:gridCol>
              </a:tblGrid>
              <a:tr h="190536">
                <a:tc rowSpan="2">
                  <a:txBody>
                    <a:bodyPr/>
                    <a:lstStyle/>
                    <a:p>
                      <a:pPr marL="0" marR="0" algn="ctr">
                        <a:lnSpc>
                          <a:spcPct val="107000"/>
                        </a:lnSpc>
                        <a:spcBef>
                          <a:spcPts val="0"/>
                        </a:spcBef>
                        <a:spcAft>
                          <a:spcPts val="0"/>
                        </a:spcAft>
                      </a:pPr>
                      <a:r>
                        <a:rPr lang="en-US" sz="8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a:t>
                      </a:r>
                      <a:endParaRPr lang="en-US" sz="105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lnSpc>
                          <a:spcPct val="107000"/>
                        </a:lnSpc>
                        <a:spcBef>
                          <a:spcPts val="0"/>
                        </a:spcBef>
                        <a:spcAft>
                          <a:spcPts val="0"/>
                        </a:spcAft>
                      </a:pPr>
                      <a:r>
                        <a:rPr lang="en-CA" sz="12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SVM (Without context)</a:t>
                      </a:r>
                      <a:endParaRPr lang="en-US" sz="18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CA" sz="1200" b="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HiCRF</a:t>
                      </a:r>
                      <a:r>
                        <a:rPr lang="en-CA" sz="12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 (With context)</a:t>
                      </a:r>
                      <a:endParaRPr lang="en-US" sz="18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82683740"/>
                  </a:ext>
                </a:extLst>
              </a:tr>
              <a:tr h="190536">
                <a:tc vMerge="1">
                  <a:txBody>
                    <a:bodyPr/>
                    <a:lstStyle/>
                    <a:p>
                      <a:endParaRPr lang="en-US"/>
                    </a:p>
                  </a:txBody>
                  <a:tcPr/>
                </a:tc>
                <a:tc>
                  <a:txBody>
                    <a:bodyPr/>
                    <a:lstStyle/>
                    <a:p>
                      <a:pPr marL="0" marR="0" algn="ctr">
                        <a:lnSpc>
                          <a:spcPct val="107000"/>
                        </a:lnSpc>
                        <a:spcBef>
                          <a:spcPts val="0"/>
                        </a:spcBef>
                        <a:spcAft>
                          <a:spcPts val="0"/>
                        </a:spcAft>
                      </a:pPr>
                      <a:r>
                        <a:rPr lang="en-CA" sz="10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Comp.[%]</a:t>
                      </a:r>
                      <a:endParaRPr lang="en-US" sz="12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Corr.[%]</a:t>
                      </a:r>
                      <a:endParaRPr lang="en-US" sz="12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Qual.[%]</a:t>
                      </a:r>
                      <a:endParaRPr lang="en-US" sz="12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Comp.[%]</a:t>
                      </a:r>
                      <a:endParaRPr lang="en-US" sz="12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Corr.[%]</a:t>
                      </a:r>
                      <a:endParaRPr lang="en-US" sz="12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Qual.[%]</a:t>
                      </a:r>
                      <a:endParaRPr lang="en-US" sz="12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0044974"/>
                  </a:ext>
                </a:extLst>
              </a:tr>
              <a:tr h="190536">
                <a:tc rowSpan="10">
                  <a:txBody>
                    <a:bodyPr/>
                    <a:lstStyle/>
                    <a:p>
                      <a:pPr marL="0" marR="0" algn="ctr">
                        <a:lnSpc>
                          <a:spcPct val="107000"/>
                        </a:lnSpc>
                        <a:spcBef>
                          <a:spcPts val="0"/>
                        </a:spcBef>
                        <a:spcAft>
                          <a:spcPts val="0"/>
                        </a:spcAft>
                      </a:pPr>
                      <a:r>
                        <a:rPr lang="en-CA" sz="12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EF</a:t>
                      </a:r>
                      <a:endParaRPr lang="en-US" sz="18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CA" sz="12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CAW</a:t>
                      </a:r>
                      <a:endParaRPr lang="en-US" sz="18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CA" sz="12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COW</a:t>
                      </a:r>
                      <a:endParaRPr lang="en-US" sz="18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CA" sz="12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CRW</a:t>
                      </a:r>
                      <a:endParaRPr lang="en-US" sz="18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CA" sz="12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CNW</a:t>
                      </a:r>
                      <a:endParaRPr lang="en-US" sz="18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SI</a:t>
                      </a:r>
                      <a:endParaRPr lang="en-US" sz="18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fr-FR" sz="12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MB</a:t>
                      </a:r>
                      <a:endParaRPr lang="en-US" sz="18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fr-FR" sz="1200" b="0" dirty="0" err="1">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Dro</a:t>
                      </a:r>
                      <a:endParaRPr lang="en-US" sz="18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fr-FR" sz="12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Pole</a:t>
                      </a:r>
                      <a:endParaRPr lang="en-US" sz="18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fr-FR" sz="1200" b="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Gro</a:t>
                      </a:r>
                      <a:endParaRPr lang="en-US" sz="1600" b="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99.84</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100.00</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99.84</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 (+0.16)</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100.00 (0.00)</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100.00 (+0.16)</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8360922"/>
                  </a:ext>
                </a:extLst>
              </a:tr>
              <a:tr h="190536">
                <a:tc vMerge="1">
                  <a:txBody>
                    <a:bodyPr/>
                    <a:lstStyle/>
                    <a:p>
                      <a:endParaRPr lang="en-US"/>
                    </a:p>
                  </a:txBody>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99.63</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99.42</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99.06</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99.56 (-0.07)</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99.34 (-0.08)</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98.91 (-0.15)</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777235"/>
                  </a:ext>
                </a:extLst>
              </a:tr>
              <a:tr h="190536">
                <a:tc vMerge="1">
                  <a:txBody>
                    <a:bodyPr/>
                    <a:lstStyle/>
                    <a:p>
                      <a:endParaRPr lang="en-US"/>
                    </a:p>
                  </a:txBody>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99.42</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100.00</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99.42</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99.71 (+0.29)</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100.00 (0.00)</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99.71 (+0.29)</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0522322"/>
                  </a:ext>
                </a:extLst>
              </a:tr>
              <a:tr h="190536">
                <a:tc vMerge="1">
                  <a:txBody>
                    <a:bodyPr/>
                    <a:lstStyle/>
                    <a:p>
                      <a:endParaRPr lang="en-US"/>
                    </a:p>
                  </a:txBody>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99.90</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99.28</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99.18</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99.90 (0.00)</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99.18 (-0.10)</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99.08 (-0.10)</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7305408"/>
                  </a:ext>
                </a:extLst>
              </a:tr>
              <a:tr h="190536">
                <a:tc vMerge="1">
                  <a:txBody>
                    <a:bodyPr/>
                    <a:lstStyle/>
                    <a:p>
                      <a:endParaRPr lang="en-US"/>
                    </a:p>
                  </a:txBody>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93.97</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96.14</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90.56</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96.73 (+2.76)</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96.73 (+0.59)</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93.67 (+3.11)</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204973"/>
                  </a:ext>
                </a:extLst>
              </a:tr>
              <a:tr h="190536">
                <a:tc vMerge="1">
                  <a:txBody>
                    <a:bodyPr/>
                    <a:lstStyle/>
                    <a:p>
                      <a:endParaRPr lang="en-US"/>
                    </a:p>
                  </a:txBody>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64.86</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79.12</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55.38</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95.50 (+30.64)</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96.36 (+17.24)</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92.17 (+36.79)</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0780011"/>
                  </a:ext>
                </a:extLst>
              </a:tr>
              <a:tr h="190536">
                <a:tc vMerge="1">
                  <a:txBody>
                    <a:bodyPr/>
                    <a:lstStyle/>
                    <a:p>
                      <a:endParaRPr lang="en-US"/>
                    </a:p>
                  </a:txBody>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89.71</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91.24</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82.60</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96.89 (+7.18)</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97.36 (+6.12)</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94.41 (+11.81)</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57130"/>
                  </a:ext>
                </a:extLst>
              </a:tr>
              <a:tr h="190536">
                <a:tc vMerge="1">
                  <a:txBody>
                    <a:bodyPr/>
                    <a:lstStyle/>
                    <a:p>
                      <a:endParaRPr lang="en-US"/>
                    </a:p>
                  </a:txBody>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92.36</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92.36</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85.81</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97.90 (+5.54)</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97.90 (+5.54)</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95.89 (+10.08)</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911120"/>
                  </a:ext>
                </a:extLst>
              </a:tr>
              <a:tr h="190536">
                <a:tc vMerge="1">
                  <a:txBody>
                    <a:bodyPr/>
                    <a:lstStyle/>
                    <a:p>
                      <a:endParaRPr lang="en-US"/>
                    </a:p>
                  </a:txBody>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90.65</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87.30</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80.09</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97.31 (+6.66)</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96.08 (+8.78)</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93.60 (+13.51)</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5218370"/>
                  </a:ext>
                </a:extLst>
              </a:tr>
              <a:tr h="190536">
                <a:tc vMerge="1">
                  <a:txBody>
                    <a:bodyPr/>
                    <a:lstStyle/>
                    <a:p>
                      <a:endParaRPr lang="en-US"/>
                    </a:p>
                  </a:txBody>
                  <a:tcPr/>
                </a:tc>
                <a:tc>
                  <a:txBody>
                    <a:bodyPr/>
                    <a:lstStyle/>
                    <a:p>
                      <a:pPr marL="0" marR="0" algn="ctr">
                        <a:lnSpc>
                          <a:spcPct val="107000"/>
                        </a:lnSpc>
                        <a:spcBef>
                          <a:spcPts val="0"/>
                        </a:spcBef>
                        <a:spcAft>
                          <a:spcPts val="0"/>
                        </a:spcAft>
                      </a:pPr>
                      <a:r>
                        <a:rPr lang="en-CA" sz="10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99.69</a:t>
                      </a:r>
                      <a:endParaRPr lang="en-US" sz="1200" b="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99.68</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99.38</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99.88 (+0.19)</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99.96 (+0.28)</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99.85 (+0.47)</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8876796"/>
                  </a:ext>
                </a:extLst>
              </a:tr>
              <a:tr h="190536">
                <a:tc>
                  <a:txBody>
                    <a:bodyPr/>
                    <a:lstStyle/>
                    <a:p>
                      <a:pPr marL="0" marR="0" algn="ctr" defTabSz="1463040" rtl="0" eaLnBrk="1" latinLnBrk="0" hangingPunct="1">
                        <a:lnSpc>
                          <a:spcPct val="107000"/>
                        </a:lnSpc>
                        <a:spcBef>
                          <a:spcPts val="0"/>
                        </a:spcBef>
                        <a:spcAft>
                          <a:spcPts val="0"/>
                        </a:spcAft>
                      </a:pPr>
                      <a:r>
                        <a:rPr lang="en-CA" sz="1200" b="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OA (%)</a:t>
                      </a:r>
                      <a:endParaRPr lang="en-US" sz="1200" b="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98.99</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99.67 (+0.68)</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413876"/>
                  </a:ext>
                </a:extLst>
              </a:tr>
              <a:tr h="190536">
                <a:tc>
                  <a:txBody>
                    <a:bodyPr/>
                    <a:lstStyle/>
                    <a:p>
                      <a:pPr marL="0" marR="0" algn="ctr" defTabSz="1463040" rtl="0" eaLnBrk="1" latinLnBrk="0" hangingPunct="1">
                        <a:lnSpc>
                          <a:spcPct val="107000"/>
                        </a:lnSpc>
                        <a:spcBef>
                          <a:spcPts val="0"/>
                        </a:spcBef>
                        <a:spcAft>
                          <a:spcPts val="0"/>
                        </a:spcAft>
                      </a:pPr>
                      <a:r>
                        <a:rPr lang="en-CA" sz="1200" b="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rPr>
                        <a:t>Kappa (%)</a:t>
                      </a:r>
                      <a:endParaRPr lang="en-US" sz="1200" b="0" kern="1200" dirty="0">
                        <a:solidFill>
                          <a:srgbClr val="000000"/>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97.52</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r>
                        <a:rPr lang="en-CA" sz="1000" b="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99.18 (+0.60)</a:t>
                      </a:r>
                      <a:endParaRPr lang="en-US" sz="1200" b="0" dirty="0">
                        <a:solidFill>
                          <a:schemeClr val="tx1"/>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4160084"/>
                  </a:ext>
                </a:extLst>
              </a:tr>
            </a:tbl>
          </a:graphicData>
        </a:graphic>
      </p:graphicFrame>
      <p:grpSp>
        <p:nvGrpSpPr>
          <p:cNvPr id="4" name="Group 3">
            <a:extLst>
              <a:ext uri="{FF2B5EF4-FFF2-40B4-BE49-F238E27FC236}">
                <a16:creationId xmlns:a16="http://schemas.microsoft.com/office/drawing/2014/main" id="{E93EBFAC-3409-49CE-BC6D-C68E712772E7}"/>
              </a:ext>
            </a:extLst>
          </p:cNvPr>
          <p:cNvGrpSpPr/>
          <p:nvPr/>
        </p:nvGrpSpPr>
        <p:grpSpPr>
          <a:xfrm>
            <a:off x="24694764" y="16989761"/>
            <a:ext cx="7568430" cy="3874464"/>
            <a:chOff x="24745812" y="15882787"/>
            <a:chExt cx="7568430" cy="3874464"/>
          </a:xfrm>
        </p:grpSpPr>
        <p:sp>
          <p:nvSpPr>
            <p:cNvPr id="177" name="Text Placeholder 40">
              <a:extLst>
                <a:ext uri="{FF2B5EF4-FFF2-40B4-BE49-F238E27FC236}">
                  <a16:creationId xmlns:a16="http://schemas.microsoft.com/office/drawing/2014/main" id="{D925BC21-696D-4B93-8BD8-72570E49750C}"/>
                </a:ext>
              </a:extLst>
            </p:cNvPr>
            <p:cNvSpPr txBox="1">
              <a:spLocks/>
            </p:cNvSpPr>
            <p:nvPr/>
          </p:nvSpPr>
          <p:spPr>
            <a:xfrm>
              <a:off x="24778978" y="15882787"/>
              <a:ext cx="7535264" cy="747437"/>
            </a:xfrm>
            <a:prstGeom prst="rect">
              <a:avLst/>
            </a:prstGeom>
            <a:noFill/>
          </p:spPr>
          <p:txBody>
            <a:bodyPr vert="horz" wrap="square" lIns="65304" tIns="65304" rIns="65304" bIns="65304" rtlCol="0" anchor="ctr" anchorCtr="0">
              <a:spAutoFit/>
            </a:bodyPr>
            <a:lstStyle>
              <a:lvl1pPr marL="0" indent="0" algn="ctr" defTabSz="1463040" rtl="0" eaLnBrk="1" latinLnBrk="0" hangingPunct="1">
                <a:spcBef>
                  <a:spcPts val="3200"/>
                </a:spcBef>
                <a:spcAft>
                  <a:spcPts val="0"/>
                </a:spcAft>
                <a:buClr>
                  <a:schemeClr val="accent1"/>
                </a:buClr>
                <a:buFont typeface="Wingdings 3" charset="2"/>
                <a:buNone/>
                <a:defRPr sz="2600" b="1" u="sng" kern="1200" baseline="0">
                  <a:solidFill>
                    <a:schemeClr val="accent5">
                      <a:lumMod val="50000"/>
                    </a:schemeClr>
                  </a:solidFill>
                  <a:latin typeface="+mn-lt"/>
                  <a:ea typeface="+mn-ea"/>
                  <a:cs typeface="+mn-cs"/>
                </a:defRPr>
              </a:lvl1pPr>
              <a:lvl2pPr marL="2377440" indent="-914400" algn="l" defTabSz="1463040" rtl="0" eaLnBrk="1" latinLnBrk="0" hangingPunct="1">
                <a:spcBef>
                  <a:spcPts val="3200"/>
                </a:spcBef>
                <a:spcAft>
                  <a:spcPts val="0"/>
                </a:spcAft>
                <a:buClr>
                  <a:schemeClr val="accent1"/>
                </a:buClr>
                <a:buFont typeface="Wingdings 3" charset="2"/>
                <a:buChar char=""/>
                <a:defRPr sz="5120" kern="1200">
                  <a:solidFill>
                    <a:schemeClr val="tx1">
                      <a:lumMod val="75000"/>
                      <a:lumOff val="25000"/>
                    </a:schemeClr>
                  </a:solidFill>
                  <a:latin typeface="+mn-lt"/>
                  <a:ea typeface="+mn-ea"/>
                  <a:cs typeface="+mn-cs"/>
                </a:defRPr>
              </a:lvl2pPr>
              <a:lvl3pPr marL="3657600" indent="-731520" algn="l" defTabSz="1463040" rtl="0" eaLnBrk="1" latinLnBrk="0" hangingPunct="1">
                <a:spcBef>
                  <a:spcPts val="3200"/>
                </a:spcBef>
                <a:spcAft>
                  <a:spcPts val="0"/>
                </a:spcAft>
                <a:buClr>
                  <a:schemeClr val="accent1"/>
                </a:buClr>
                <a:buFont typeface="Wingdings 3" charset="2"/>
                <a:buChar char=""/>
                <a:defRPr sz="4480" kern="1200">
                  <a:solidFill>
                    <a:schemeClr val="tx1">
                      <a:lumMod val="75000"/>
                      <a:lumOff val="25000"/>
                    </a:schemeClr>
                  </a:solidFill>
                  <a:latin typeface="+mn-lt"/>
                  <a:ea typeface="+mn-ea"/>
                  <a:cs typeface="+mn-cs"/>
                </a:defRPr>
              </a:lvl3pPr>
              <a:lvl4pPr marL="512064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4pPr>
              <a:lvl5pPr marL="658368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5pPr>
              <a:lvl6pPr marL="804672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6pPr>
              <a:lvl7pPr marL="950976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7pPr>
              <a:lvl8pPr marL="1097280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8pPr>
              <a:lvl9pPr marL="12435840" indent="-731520" algn="l" defTabSz="1463040" rtl="0" eaLnBrk="1" latinLnBrk="0" hangingPunct="1">
                <a:spcBef>
                  <a:spcPts val="3200"/>
                </a:spcBef>
                <a:spcAft>
                  <a:spcPts val="0"/>
                </a:spcAft>
                <a:buClr>
                  <a:schemeClr val="accent1"/>
                </a:buClr>
                <a:buFont typeface="Wingdings 3" charset="2"/>
                <a:buChar char=""/>
                <a:defRPr sz="3840" kern="1200">
                  <a:solidFill>
                    <a:schemeClr val="tx1">
                      <a:lumMod val="75000"/>
                      <a:lumOff val="25000"/>
                    </a:schemeClr>
                  </a:solidFill>
                  <a:latin typeface="+mn-lt"/>
                  <a:ea typeface="+mn-ea"/>
                  <a:cs typeface="+mn-cs"/>
                </a:defRPr>
              </a:lvl9pPr>
            </a:lstStyle>
            <a:p>
              <a:r>
                <a:rPr lang="en-US" sz="4000" u="none" dirty="0">
                  <a:latin typeface="Calibri" panose="020F0502020204030204" pitchFamily="34" charset="0"/>
                  <a:cs typeface="Calibri" panose="020F0502020204030204" pitchFamily="34" charset="0"/>
                </a:rPr>
                <a:t>Reference</a:t>
              </a:r>
            </a:p>
          </p:txBody>
        </p:sp>
        <p:sp>
          <p:nvSpPr>
            <p:cNvPr id="178" name="Rectangle 177">
              <a:extLst>
                <a:ext uri="{FF2B5EF4-FFF2-40B4-BE49-F238E27FC236}">
                  <a16:creationId xmlns:a16="http://schemas.microsoft.com/office/drawing/2014/main" id="{2E5EB1F7-CC42-4A00-92F9-64454D2F4B74}"/>
                </a:ext>
              </a:extLst>
            </p:cNvPr>
            <p:cNvSpPr/>
            <p:nvPr/>
          </p:nvSpPr>
          <p:spPr>
            <a:xfrm>
              <a:off x="24745812" y="16617930"/>
              <a:ext cx="7349879" cy="3139321"/>
            </a:xfrm>
            <a:prstGeom prst="rect">
              <a:avLst/>
            </a:prstGeom>
          </p:spPr>
          <p:txBody>
            <a:bodyPr wrap="square">
              <a:spAutoFit/>
            </a:bodyPr>
            <a:lstStyle/>
            <a:p>
              <a:pPr marL="457200" marR="0" indent="-457200" algn="just">
                <a:spcBef>
                  <a:spcPts val="0"/>
                </a:spcBef>
                <a:spcAft>
                  <a:spcPts val="0"/>
                </a:spcAft>
              </a:pPr>
              <a:r>
                <a:rPr lang="en-US" sz="1800" dirty="0">
                  <a:latin typeface="Times New Roman" panose="02020603050405020304" pitchFamily="18" charset="0"/>
                  <a:ea typeface="Calibri" panose="020F0502020204030204" pitchFamily="34" charset="0"/>
                </a:rPr>
                <a:t>J. </a:t>
              </a:r>
              <a:r>
                <a:rPr lang="en-US" sz="1800" dirty="0" err="1">
                  <a:latin typeface="Times New Roman" panose="02020603050405020304" pitchFamily="18" charset="0"/>
                  <a:ea typeface="Calibri" panose="020F0502020204030204" pitchFamily="34" charset="0"/>
                </a:rPr>
                <a:t>Domke</a:t>
              </a:r>
              <a:r>
                <a:rPr lang="en-US" sz="1800" dirty="0">
                  <a:latin typeface="Times New Roman" panose="02020603050405020304" pitchFamily="18" charset="0"/>
                  <a:ea typeface="Calibri" panose="020F0502020204030204" pitchFamily="34" charset="0"/>
                </a:rPr>
                <a:t>, “Learning graphical model parameters with approximate marginal inference,” </a:t>
              </a:r>
              <a:r>
                <a:rPr lang="en-US" sz="1800" i="1" dirty="0">
                  <a:latin typeface="Times New Roman" panose="02020603050405020304" pitchFamily="18" charset="0"/>
                  <a:ea typeface="Calibri" panose="020F0502020204030204" pitchFamily="34" charset="0"/>
                </a:rPr>
                <a:t>IEEE transactions on pattern analysis and machine intelligence,</a:t>
              </a:r>
              <a:r>
                <a:rPr lang="en-US" sz="1800" dirty="0">
                  <a:latin typeface="Times New Roman" panose="02020603050405020304" pitchFamily="18" charset="0"/>
                  <a:ea typeface="Calibri" panose="020F0502020204030204" pitchFamily="34" charset="0"/>
                </a:rPr>
                <a:t> vol. 35, no. 10, pp. 2454-2467, 2013.</a:t>
              </a:r>
            </a:p>
            <a:p>
              <a:pPr marL="457200" marR="0" indent="-457200" algn="just">
                <a:spcBef>
                  <a:spcPts val="0"/>
                </a:spcBef>
                <a:spcAft>
                  <a:spcPts val="0"/>
                </a:spcAft>
              </a:pPr>
              <a:r>
                <a:rPr lang="en-US" sz="1800" dirty="0">
                  <a:latin typeface="Times New Roman" panose="02020603050405020304" pitchFamily="18" charset="0"/>
                  <a:ea typeface="Calibri" panose="020F0502020204030204" pitchFamily="34" charset="0"/>
                </a:rPr>
                <a:t>Y. </a:t>
              </a:r>
              <a:r>
                <a:rPr lang="en-US" sz="1800" dirty="0" err="1">
                  <a:latin typeface="Times New Roman" panose="02020603050405020304" pitchFamily="18" charset="0"/>
                  <a:ea typeface="Calibri" panose="020F0502020204030204" pitchFamily="34" charset="0"/>
                </a:rPr>
                <a:t>Jwa</a:t>
              </a:r>
              <a:r>
                <a:rPr lang="en-US" sz="1800" dirty="0">
                  <a:latin typeface="Times New Roman" panose="02020603050405020304" pitchFamily="18" charset="0"/>
                  <a:ea typeface="Calibri" panose="020F0502020204030204" pitchFamily="34" charset="0"/>
                </a:rPr>
                <a:t>, and G. Sohn, “Kalman filter based railway tracking from mobile Lidar data,” </a:t>
              </a:r>
              <a:r>
                <a:rPr lang="en-US" sz="1800" i="1" dirty="0">
                  <a:latin typeface="Times New Roman" panose="02020603050405020304" pitchFamily="18" charset="0"/>
                  <a:ea typeface="Calibri" panose="020F0502020204030204" pitchFamily="34" charset="0"/>
                </a:rPr>
                <a:t>Proceedings of the ISPRS Annals of the Photogrammetry, Remote Sensing and Spatial Information Sciences, La Grande Motte, France,</a:t>
              </a:r>
              <a:r>
                <a:rPr lang="en-US" sz="1800" dirty="0">
                  <a:latin typeface="Times New Roman" panose="02020603050405020304" pitchFamily="18" charset="0"/>
                  <a:ea typeface="Calibri" panose="020F0502020204030204" pitchFamily="34" charset="0"/>
                </a:rPr>
                <a:t> vol. 28, 2015.</a:t>
              </a:r>
            </a:p>
            <a:p>
              <a:pPr marL="457200" marR="0" indent="-457200" algn="just">
                <a:spcBef>
                  <a:spcPts val="0"/>
                </a:spcBef>
                <a:spcAft>
                  <a:spcPts val="0"/>
                </a:spcAft>
              </a:pPr>
              <a:r>
                <a:rPr lang="en-US" sz="1800" dirty="0">
                  <a:latin typeface="Times New Roman" panose="02020603050405020304" pitchFamily="18" charset="0"/>
                  <a:ea typeface="Calibri" panose="020F0502020204030204" pitchFamily="34" charset="0"/>
                </a:rPr>
                <a:t>J. </a:t>
              </a:r>
              <a:r>
                <a:rPr lang="en-US" sz="1800" dirty="0" err="1">
                  <a:latin typeface="Times New Roman" panose="02020603050405020304" pitchFamily="18" charset="0"/>
                  <a:ea typeface="Calibri" panose="020F0502020204030204" pitchFamily="34" charset="0"/>
                </a:rPr>
                <a:t>Niemeyera</a:t>
              </a:r>
              <a:r>
                <a:rPr lang="en-US" sz="1800" dirty="0">
                  <a:latin typeface="Times New Roman" panose="02020603050405020304" pitchFamily="18" charset="0"/>
                  <a:ea typeface="Calibri" panose="020F0502020204030204" pitchFamily="34" charset="0"/>
                </a:rPr>
                <a:t>, F. </a:t>
              </a:r>
              <a:r>
                <a:rPr lang="en-US" sz="1800" dirty="0" err="1">
                  <a:latin typeface="Times New Roman" panose="02020603050405020304" pitchFamily="18" charset="0"/>
                  <a:ea typeface="Calibri" panose="020F0502020204030204" pitchFamily="34" charset="0"/>
                </a:rPr>
                <a:t>Rottensteinera</a:t>
              </a:r>
              <a:r>
                <a:rPr lang="en-US" sz="1800" dirty="0">
                  <a:latin typeface="Times New Roman" panose="02020603050405020304" pitchFamily="18" charset="0"/>
                  <a:ea typeface="Calibri" panose="020F0502020204030204" pitchFamily="34" charset="0"/>
                </a:rPr>
                <a:t>, U. </a:t>
              </a:r>
              <a:r>
                <a:rPr lang="en-US" sz="1800" dirty="0" err="1">
                  <a:latin typeface="Times New Roman" panose="02020603050405020304" pitchFamily="18" charset="0"/>
                  <a:ea typeface="Calibri" panose="020F0502020204030204" pitchFamily="34" charset="0"/>
                </a:rPr>
                <a:t>Soergelb</a:t>
              </a:r>
              <a:r>
                <a:rPr lang="en-US" sz="1800" i="1" dirty="0">
                  <a:latin typeface="Times New Roman" panose="02020603050405020304" pitchFamily="18" charset="0"/>
                  <a:ea typeface="Calibri" panose="020F0502020204030204" pitchFamily="34" charset="0"/>
                </a:rPr>
                <a:t> </a:t>
              </a:r>
              <a:r>
                <a:rPr lang="en-US" sz="1800" dirty="0">
                  <a:latin typeface="Times New Roman" panose="02020603050405020304" pitchFamily="18" charset="0"/>
                </a:rPr>
                <a:t>et al., </a:t>
              </a:r>
              <a:r>
                <a:rPr lang="en-US" sz="1800" dirty="0">
                  <a:latin typeface="Times New Roman" panose="02020603050405020304" pitchFamily="18" charset="0"/>
                  <a:ea typeface="Calibri" panose="020F0502020204030204" pitchFamily="34" charset="0"/>
                </a:rPr>
                <a:t>“Hierarchical Higher Order </a:t>
              </a:r>
              <a:r>
                <a:rPr lang="en-US" sz="1800" dirty="0" err="1">
                  <a:latin typeface="Times New Roman" panose="02020603050405020304" pitchFamily="18" charset="0"/>
                  <a:ea typeface="Calibri" panose="020F0502020204030204" pitchFamily="34" charset="0"/>
                </a:rPr>
                <a:t>Crf</a:t>
              </a:r>
              <a:r>
                <a:rPr lang="en-US" sz="1800" dirty="0">
                  <a:latin typeface="Times New Roman" panose="02020603050405020304" pitchFamily="18" charset="0"/>
                  <a:ea typeface="Calibri" panose="020F0502020204030204" pitchFamily="34" charset="0"/>
                </a:rPr>
                <a:t> for the Classification of Airborne LIDAR Point Clouds in Urban Areas,” </a:t>
              </a:r>
              <a:r>
                <a:rPr lang="en-US" sz="1800" i="1" dirty="0">
                  <a:latin typeface="Times New Roman" panose="02020603050405020304" pitchFamily="18" charset="0"/>
                  <a:ea typeface="Calibri" panose="020F0502020204030204" pitchFamily="34" charset="0"/>
                </a:rPr>
                <a:t>ISPRS-International Archives of the Photogrammetry, Remote Sensing and Spatial Information Sciences</a:t>
              </a:r>
              <a:r>
                <a:rPr lang="en-US" sz="1800" dirty="0">
                  <a:latin typeface="Times New Roman" panose="02020603050405020304" pitchFamily="18" charset="0"/>
                  <a:ea typeface="Calibri" panose="020F0502020204030204" pitchFamily="34" charset="0"/>
                </a:rPr>
                <a:t>, pp. 655-662, 2016.</a:t>
              </a:r>
              <a:endParaRPr lang="en-US" sz="3600" dirty="0">
                <a:latin typeface="Calibri Light" panose="020F0302020204030204" pitchFamily="34" charset="0"/>
                <a:ea typeface="Calibri" panose="020F0502020204030204" pitchFamily="34" charset="0"/>
              </a:endParaRPr>
            </a:p>
          </p:txBody>
        </p:sp>
      </p:grpSp>
      <p:grpSp>
        <p:nvGrpSpPr>
          <p:cNvPr id="183" name="Group 182">
            <a:extLst>
              <a:ext uri="{FF2B5EF4-FFF2-40B4-BE49-F238E27FC236}">
                <a16:creationId xmlns:a16="http://schemas.microsoft.com/office/drawing/2014/main" id="{5E37287B-D208-4B5A-9693-4947D3E404AE}"/>
              </a:ext>
            </a:extLst>
          </p:cNvPr>
          <p:cNvGrpSpPr/>
          <p:nvPr/>
        </p:nvGrpSpPr>
        <p:grpSpPr>
          <a:xfrm>
            <a:off x="864107" y="18232030"/>
            <a:ext cx="7592353" cy="2404752"/>
            <a:chOff x="1173469" y="738245"/>
            <a:chExt cx="9845060" cy="5483417"/>
          </a:xfrm>
        </p:grpSpPr>
        <p:pic>
          <p:nvPicPr>
            <p:cNvPr id="184" name="Picture 183">
              <a:extLst>
                <a:ext uri="{FF2B5EF4-FFF2-40B4-BE49-F238E27FC236}">
                  <a16:creationId xmlns:a16="http://schemas.microsoft.com/office/drawing/2014/main" id="{8CC1FA78-0D87-46C1-83FB-108E2A3A039D}"/>
                </a:ext>
              </a:extLst>
            </p:cNvPr>
            <p:cNvPicPr>
              <a:picLocks noChangeAspect="1"/>
            </p:cNvPicPr>
            <p:nvPr/>
          </p:nvPicPr>
          <p:blipFill>
            <a:blip r:embed="rId35">
              <a:clrChange>
                <a:clrFrom>
                  <a:srgbClr val="FFFFFF"/>
                </a:clrFrom>
                <a:clrTo>
                  <a:srgbClr val="FFFFFF">
                    <a:alpha val="0"/>
                  </a:srgbClr>
                </a:clrTo>
              </a:clrChange>
            </a:blip>
            <a:stretch>
              <a:fillRect/>
            </a:stretch>
          </p:blipFill>
          <p:spPr>
            <a:xfrm>
              <a:off x="1173469" y="738245"/>
              <a:ext cx="4743356" cy="2588849"/>
            </a:xfrm>
            <a:prstGeom prst="rect">
              <a:avLst/>
            </a:prstGeom>
          </p:spPr>
        </p:pic>
        <p:pic>
          <p:nvPicPr>
            <p:cNvPr id="185" name="Picture 184">
              <a:extLst>
                <a:ext uri="{FF2B5EF4-FFF2-40B4-BE49-F238E27FC236}">
                  <a16:creationId xmlns:a16="http://schemas.microsoft.com/office/drawing/2014/main" id="{CA84828B-99D3-4D2C-B05E-B88B806D5AAE}"/>
                </a:ext>
              </a:extLst>
            </p:cNvPr>
            <p:cNvPicPr>
              <a:picLocks noChangeAspect="1"/>
            </p:cNvPicPr>
            <p:nvPr/>
          </p:nvPicPr>
          <p:blipFill>
            <a:blip r:embed="rId36">
              <a:clrChange>
                <a:clrFrom>
                  <a:srgbClr val="FFFFFF"/>
                </a:clrFrom>
                <a:clrTo>
                  <a:srgbClr val="FFFFFF">
                    <a:alpha val="0"/>
                  </a:srgbClr>
                </a:clrTo>
              </a:clrChange>
            </a:blip>
            <a:stretch>
              <a:fillRect/>
            </a:stretch>
          </p:blipFill>
          <p:spPr>
            <a:xfrm>
              <a:off x="6095998" y="738245"/>
              <a:ext cx="4922531" cy="2588848"/>
            </a:xfrm>
            <a:prstGeom prst="rect">
              <a:avLst/>
            </a:prstGeom>
          </p:spPr>
        </p:pic>
        <p:pic>
          <p:nvPicPr>
            <p:cNvPr id="186" name="Picture 185">
              <a:extLst>
                <a:ext uri="{FF2B5EF4-FFF2-40B4-BE49-F238E27FC236}">
                  <a16:creationId xmlns:a16="http://schemas.microsoft.com/office/drawing/2014/main" id="{40BC413D-F516-46E3-9E56-0596866C4200}"/>
                </a:ext>
              </a:extLst>
            </p:cNvPr>
            <p:cNvPicPr>
              <a:picLocks noChangeAspect="1"/>
            </p:cNvPicPr>
            <p:nvPr/>
          </p:nvPicPr>
          <p:blipFill>
            <a:blip r:embed="rId37">
              <a:clrChange>
                <a:clrFrom>
                  <a:srgbClr val="FFFFFF"/>
                </a:clrFrom>
                <a:clrTo>
                  <a:srgbClr val="FFFFFF">
                    <a:alpha val="0"/>
                  </a:srgbClr>
                </a:clrTo>
              </a:clrChange>
            </a:blip>
            <a:stretch>
              <a:fillRect/>
            </a:stretch>
          </p:blipFill>
          <p:spPr>
            <a:xfrm>
              <a:off x="1173469" y="3530907"/>
              <a:ext cx="4743356" cy="2690755"/>
            </a:xfrm>
            <a:prstGeom prst="rect">
              <a:avLst/>
            </a:prstGeom>
          </p:spPr>
        </p:pic>
        <p:pic>
          <p:nvPicPr>
            <p:cNvPr id="187" name="Picture 186">
              <a:extLst>
                <a:ext uri="{FF2B5EF4-FFF2-40B4-BE49-F238E27FC236}">
                  <a16:creationId xmlns:a16="http://schemas.microsoft.com/office/drawing/2014/main" id="{9C75F105-A7CB-47AF-9417-ADDE8A36008C}"/>
                </a:ext>
              </a:extLst>
            </p:cNvPr>
            <p:cNvPicPr>
              <a:picLocks noChangeAspect="1"/>
            </p:cNvPicPr>
            <p:nvPr/>
          </p:nvPicPr>
          <p:blipFill>
            <a:blip r:embed="rId38">
              <a:clrChange>
                <a:clrFrom>
                  <a:srgbClr val="FFFFFF"/>
                </a:clrFrom>
                <a:clrTo>
                  <a:srgbClr val="FFFFFF">
                    <a:alpha val="0"/>
                  </a:srgbClr>
                </a:clrTo>
              </a:clrChange>
            </a:blip>
            <a:stretch>
              <a:fillRect/>
            </a:stretch>
          </p:blipFill>
          <p:spPr>
            <a:xfrm>
              <a:off x="6275177" y="3530907"/>
              <a:ext cx="4743352" cy="2690755"/>
            </a:xfrm>
            <a:prstGeom prst="rect">
              <a:avLst/>
            </a:prstGeom>
          </p:spPr>
        </p:pic>
      </p:grpSp>
      <p:sp>
        <p:nvSpPr>
          <p:cNvPr id="188" name="Rectangle 187">
            <a:extLst>
              <a:ext uri="{FF2B5EF4-FFF2-40B4-BE49-F238E27FC236}">
                <a16:creationId xmlns:a16="http://schemas.microsoft.com/office/drawing/2014/main" id="{C55C395B-9991-4AA0-AC42-319A70F64384}"/>
              </a:ext>
            </a:extLst>
          </p:cNvPr>
          <p:cNvSpPr/>
          <p:nvPr/>
        </p:nvSpPr>
        <p:spPr>
          <a:xfrm>
            <a:off x="9204983" y="17076863"/>
            <a:ext cx="469848" cy="523220"/>
          </a:xfrm>
          <a:prstGeom prst="rect">
            <a:avLst/>
          </a:prstGeom>
          <a:solidFill>
            <a:srgbClr val="FFC000"/>
          </a:solid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2</a:t>
            </a:r>
          </a:p>
        </p:txBody>
      </p:sp>
      <p:pic>
        <p:nvPicPr>
          <p:cNvPr id="21" name="Picture 20">
            <a:extLst>
              <a:ext uri="{FF2B5EF4-FFF2-40B4-BE49-F238E27FC236}">
                <a16:creationId xmlns:a16="http://schemas.microsoft.com/office/drawing/2014/main" id="{AF085368-166D-4721-9898-97DA1C4CB639}"/>
              </a:ext>
            </a:extLst>
          </p:cNvPr>
          <p:cNvPicPr>
            <a:picLocks noChangeAspect="1"/>
          </p:cNvPicPr>
          <p:nvPr/>
        </p:nvPicPr>
        <p:blipFill>
          <a:blip r:embed="rId39"/>
          <a:stretch>
            <a:fillRect/>
          </a:stretch>
        </p:blipFill>
        <p:spPr>
          <a:xfrm>
            <a:off x="11804078" y="3372187"/>
            <a:ext cx="10380601" cy="5479284"/>
          </a:xfrm>
          <a:prstGeom prst="rect">
            <a:avLst/>
          </a:prstGeom>
        </p:spPr>
      </p:pic>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853</TotalTime>
  <Words>1211</Words>
  <Application>Microsoft Office PowerPoint</Application>
  <PresentationFormat>Custom</PresentationFormat>
  <Paragraphs>145</Paragraphs>
  <Slides>1</Slides>
  <Notes>1</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9" baseType="lpstr">
      <vt:lpstr>DengXian</vt:lpstr>
      <vt:lpstr>Malgun Gothic</vt:lpstr>
      <vt:lpstr>Malgun Gothic</vt:lpstr>
      <vt:lpstr>Arial</vt:lpstr>
      <vt:lpstr>Calibri</vt:lpstr>
      <vt:lpstr>Calibri Light</vt:lpstr>
      <vt:lpstr>Cambria Math</vt:lpstr>
      <vt:lpstr>Century Gothic</vt:lpstr>
      <vt:lpstr>Corbel</vt:lpstr>
      <vt:lpstr>Palatino Linotype</vt:lpstr>
      <vt:lpstr>Times New Roman</vt:lpstr>
      <vt:lpstr>Trebuchet MS</vt:lpstr>
      <vt:lpstr>Wingdings</vt:lpstr>
      <vt:lpstr>Wingdings 3</vt:lpstr>
      <vt:lpstr>1_Classic 3 Columns</vt:lpstr>
      <vt:lpstr>Classic - Wide Center</vt:lpstr>
      <vt:lpstr>Wisp</vt:lpstr>
      <vt:lpstr>Document</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leihan</cp:lastModifiedBy>
  <cp:revision>81</cp:revision>
  <dcterms:created xsi:type="dcterms:W3CDTF">2012-02-09T21:09:21Z</dcterms:created>
  <dcterms:modified xsi:type="dcterms:W3CDTF">2018-02-26T10:29:45Z</dcterms:modified>
</cp:coreProperties>
</file>