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376" r:id="rId4"/>
    <p:sldId id="377" r:id="rId5"/>
    <p:sldId id="361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5B9BD5"/>
    <a:srgbClr val="66FF33"/>
    <a:srgbClr val="CC00FF"/>
    <a:srgbClr val="33CC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81" d="100"/>
          <a:sy n="81" d="100"/>
        </p:scale>
        <p:origin x="1685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Scanning-Day (Mar 16 2018)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2239"/>
            <a:ext cx="9144000" cy="205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Initially drafted by Jungwon &amp;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14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6: Ross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44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5F9C5-4567-4F55-8992-D2F27F1B45FB}"/>
              </a:ext>
            </a:extLst>
          </p:cNvPr>
          <p:cNvSpPr/>
          <p:nvPr/>
        </p:nvSpPr>
        <p:spPr>
          <a:xfrm rot="20651112">
            <a:off x="3427708" y="4308951"/>
            <a:ext cx="1259638" cy="225417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7: Campus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1274EC-123B-4EF3-B562-113E8EFC50E0}"/>
              </a:ext>
            </a:extLst>
          </p:cNvPr>
          <p:cNvSpPr/>
          <p:nvPr/>
        </p:nvSpPr>
        <p:spPr>
          <a:xfrm>
            <a:off x="7196328" y="226775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05C69-1135-483F-BABF-EAFC045A700A}"/>
              </a:ext>
            </a:extLst>
          </p:cNvPr>
          <p:cNvCxnSpPr>
            <a:cxnSpLocks/>
          </p:cNvCxnSpPr>
          <p:nvPr/>
        </p:nvCxnSpPr>
        <p:spPr>
          <a:xfrm flipH="1">
            <a:off x="6963060" y="2560320"/>
            <a:ext cx="25460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4C62A-000F-47BC-A214-D44CBC4728A8}"/>
              </a:ext>
            </a:extLst>
          </p:cNvPr>
          <p:cNvCxnSpPr>
            <a:cxnSpLocks/>
          </p:cNvCxnSpPr>
          <p:nvPr/>
        </p:nvCxnSpPr>
        <p:spPr>
          <a:xfrm flipH="1">
            <a:off x="5894832" y="2740605"/>
            <a:ext cx="1046698" cy="356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33FB0-E524-49E8-B7FB-3626AABADA0A}"/>
              </a:ext>
            </a:extLst>
          </p:cNvPr>
          <p:cNvCxnSpPr>
            <a:cxnSpLocks/>
          </p:cNvCxnSpPr>
          <p:nvPr/>
        </p:nvCxnSpPr>
        <p:spPr>
          <a:xfrm flipH="1">
            <a:off x="5401056" y="3140505"/>
            <a:ext cx="493776" cy="352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E5400-5F6F-4982-8D60-F379559B512B}"/>
              </a:ext>
            </a:extLst>
          </p:cNvPr>
          <p:cNvCxnSpPr>
            <a:cxnSpLocks/>
          </p:cNvCxnSpPr>
          <p:nvPr/>
        </p:nvCxnSpPr>
        <p:spPr>
          <a:xfrm flipH="1">
            <a:off x="4145280" y="3512362"/>
            <a:ext cx="1194816" cy="3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274B9-67BF-4CB7-ADAA-FDC1A9D63FE5}"/>
              </a:ext>
            </a:extLst>
          </p:cNvPr>
          <p:cNvCxnSpPr>
            <a:cxnSpLocks/>
          </p:cNvCxnSpPr>
          <p:nvPr/>
        </p:nvCxnSpPr>
        <p:spPr>
          <a:xfrm flipH="1">
            <a:off x="2200656" y="3919728"/>
            <a:ext cx="1944624" cy="66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844D-8092-4A54-9130-C88027CCE563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4468368"/>
            <a:ext cx="402336" cy="103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719F7-774E-49C7-9010-838490B3A24C}"/>
              </a:ext>
            </a:extLst>
          </p:cNvPr>
          <p:cNvCxnSpPr>
            <a:cxnSpLocks/>
          </p:cNvCxnSpPr>
          <p:nvPr/>
        </p:nvCxnSpPr>
        <p:spPr>
          <a:xfrm flipH="1">
            <a:off x="530352" y="4498848"/>
            <a:ext cx="1237488" cy="39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0297D5-F056-4A70-AADE-6585462F636A}"/>
              </a:ext>
            </a:extLst>
          </p:cNvPr>
          <p:cNvCxnSpPr>
            <a:cxnSpLocks/>
          </p:cNvCxnSpPr>
          <p:nvPr/>
        </p:nvCxnSpPr>
        <p:spPr>
          <a:xfrm>
            <a:off x="615696" y="4956048"/>
            <a:ext cx="304800" cy="835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32B74-3483-4AFC-8C38-F7B2BCDD7656}"/>
              </a:ext>
            </a:extLst>
          </p:cNvPr>
          <p:cNvCxnSpPr>
            <a:cxnSpLocks/>
          </p:cNvCxnSpPr>
          <p:nvPr/>
        </p:nvCxnSpPr>
        <p:spPr>
          <a:xfrm flipV="1">
            <a:off x="944880" y="5297424"/>
            <a:ext cx="1389888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F6500-CC6D-4DB2-9400-8DA6B6959042}"/>
              </a:ext>
            </a:extLst>
          </p:cNvPr>
          <p:cNvCxnSpPr>
            <a:cxnSpLocks/>
          </p:cNvCxnSpPr>
          <p:nvPr/>
        </p:nvCxnSpPr>
        <p:spPr>
          <a:xfrm flipH="1" flipV="1">
            <a:off x="2261616" y="4651248"/>
            <a:ext cx="24384" cy="573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E7F3-76E6-4A85-A141-7648A62B395B}"/>
              </a:ext>
            </a:extLst>
          </p:cNvPr>
          <p:cNvCxnSpPr>
            <a:cxnSpLocks/>
          </p:cNvCxnSpPr>
          <p:nvPr/>
        </p:nvCxnSpPr>
        <p:spPr>
          <a:xfrm flipV="1">
            <a:off x="2334768" y="4017264"/>
            <a:ext cx="18592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8037CD-A51C-49FB-90E4-EA723FA1480A}"/>
              </a:ext>
            </a:extLst>
          </p:cNvPr>
          <p:cNvCxnSpPr>
            <a:cxnSpLocks/>
          </p:cNvCxnSpPr>
          <p:nvPr/>
        </p:nvCxnSpPr>
        <p:spPr>
          <a:xfrm flipV="1">
            <a:off x="4230624" y="3608832"/>
            <a:ext cx="1164336" cy="402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93D456-3475-4CD8-903E-8779B8CF3E96}"/>
              </a:ext>
            </a:extLst>
          </p:cNvPr>
          <p:cNvCxnSpPr>
            <a:cxnSpLocks/>
          </p:cNvCxnSpPr>
          <p:nvPr/>
        </p:nvCxnSpPr>
        <p:spPr>
          <a:xfrm flipV="1">
            <a:off x="5449824" y="3230880"/>
            <a:ext cx="554736" cy="371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14248-8F29-4A57-9F0A-679C495DFA6E}"/>
              </a:ext>
            </a:extLst>
          </p:cNvPr>
          <p:cNvCxnSpPr>
            <a:cxnSpLocks/>
          </p:cNvCxnSpPr>
          <p:nvPr/>
        </p:nvCxnSpPr>
        <p:spPr>
          <a:xfrm flipV="1">
            <a:off x="6028944" y="2852928"/>
            <a:ext cx="981456" cy="35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C86058-7EC6-4D69-9C7A-B3667B3A7440}"/>
              </a:ext>
            </a:extLst>
          </p:cNvPr>
          <p:cNvCxnSpPr>
            <a:cxnSpLocks/>
          </p:cNvCxnSpPr>
          <p:nvPr/>
        </p:nvCxnSpPr>
        <p:spPr>
          <a:xfrm flipV="1">
            <a:off x="7053072" y="2542032"/>
            <a:ext cx="341376" cy="298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8: PSE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(B, G, 2, 3, 4)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0DE2A-3BEC-4342-818A-252020DBA67D}"/>
              </a:ext>
            </a:extLst>
          </p:cNvPr>
          <p:cNvSpPr/>
          <p:nvPr/>
        </p:nvSpPr>
        <p:spPr>
          <a:xfrm rot="20590258">
            <a:off x="1323167" y="3771730"/>
            <a:ext cx="700576" cy="655199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9: Chemistry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4809717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(G, 2, 3, 4)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A43B-FAFD-4A88-988D-9A4B42DD2668}"/>
              </a:ext>
            </a:extLst>
          </p:cNvPr>
          <p:cNvSpPr/>
          <p:nvPr/>
        </p:nvSpPr>
        <p:spPr>
          <a:xfrm rot="20590258">
            <a:off x="492447" y="3881719"/>
            <a:ext cx="827188" cy="830885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/>
          <a:p>
            <a:r>
              <a:rPr lang="en-CA" dirty="0"/>
              <a:t>Schedule on Mar 16 (Fri) 2018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8:40 AM</a:t>
            </a:r>
            <a:r>
              <a:rPr lang="en-CA" dirty="0"/>
              <a:t> : Gathering at PSE Lobby</a:t>
            </a:r>
          </a:p>
          <a:p>
            <a:pPr lvl="1"/>
            <a:r>
              <a:rPr lang="en-CA" dirty="0"/>
              <a:t>8:40 - 12:00 : </a:t>
            </a:r>
            <a:r>
              <a:rPr lang="en-CA" b="1" dirty="0">
                <a:solidFill>
                  <a:srgbClr val="FF0000"/>
                </a:solidFill>
              </a:rPr>
              <a:t>Arrangement &amp; Scanning</a:t>
            </a:r>
          </a:p>
          <a:p>
            <a:pPr lvl="1"/>
            <a:r>
              <a:rPr lang="en-CA" dirty="0"/>
              <a:t>12:00 - 14:00 : Joining in Bruce's farewell party</a:t>
            </a:r>
          </a:p>
          <a:p>
            <a:pPr lvl="1"/>
            <a:r>
              <a:rPr lang="en-CA" dirty="0"/>
              <a:t>14:00 - 16:00 : </a:t>
            </a:r>
            <a:r>
              <a:rPr lang="en-CA" b="1" dirty="0">
                <a:solidFill>
                  <a:srgbClr val="FF0000"/>
                </a:solidFill>
              </a:rPr>
              <a:t>Scanning</a:t>
            </a:r>
          </a:p>
          <a:p>
            <a:pPr lvl="1"/>
            <a:endParaRPr lang="en-CA" dirty="0"/>
          </a:p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ISSUM members: Pio, Yi-Chen, </a:t>
            </a:r>
            <a:r>
              <a:rPr lang="en-CA" dirty="0" err="1"/>
              <a:t>Kivanc</a:t>
            </a:r>
            <a:r>
              <a:rPr lang="en-CA" dirty="0"/>
              <a:t>, Afnan, Kang</a:t>
            </a:r>
          </a:p>
          <a:p>
            <a:pPr lvl="1"/>
            <a:r>
              <a:rPr lang="en-CA" dirty="0"/>
              <a:t>Supporters: Jungwon, </a:t>
            </a:r>
            <a:r>
              <a:rPr lang="en-CA" dirty="0" err="1"/>
              <a:t>Kunwoo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Plan for Scanning</a:t>
            </a:r>
          </a:p>
          <a:p>
            <a:pPr lvl="1"/>
            <a:r>
              <a:rPr lang="en-CA" dirty="0"/>
              <a:t>Total 9 sets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CAA-436D-4D3A-B772-6B5890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Scanning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E4C3-5CD9-4DE1-8A33-232187D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4809717"/>
          </a:xfrm>
        </p:spPr>
        <p:txBody>
          <a:bodyPr/>
          <a:lstStyle/>
          <a:p>
            <a:r>
              <a:rPr lang="en-CA" dirty="0" err="1"/>
              <a:t>Optech</a:t>
            </a:r>
            <a:r>
              <a:rPr lang="en-CA" dirty="0"/>
              <a:t> Maverick Mobile Mapping System</a:t>
            </a:r>
          </a:p>
          <a:p>
            <a:pPr lvl="1"/>
            <a:r>
              <a:rPr lang="en-CA" dirty="0"/>
              <a:t>http://www.teledyneoptech.com/index.php/product/maverick/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F0AC-4A04-415B-AD5E-B1B61B6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A42EACE8-17D2-4911-9FFD-EFA52152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7" y="2273840"/>
            <a:ext cx="38245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F2E-3F52-4EA5-B2E3-AC02500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Scanning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EA1-1068-48E8-B706-22D238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846B0-6882-471D-ACD0-B369752D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9838"/>
              </p:ext>
            </p:extLst>
          </p:nvPr>
        </p:nvGraphicFramePr>
        <p:xfrm>
          <a:off x="628650" y="1541020"/>
          <a:ext cx="7886700" cy="45545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2187">
                  <a:extLst>
                    <a:ext uri="{9D8B030D-6E8A-4147-A177-3AD203B41FA5}">
                      <a16:colId xmlns:a16="http://schemas.microsoft.com/office/drawing/2014/main" val="480678086"/>
                    </a:ext>
                  </a:extLst>
                </a:gridCol>
                <a:gridCol w="3835243">
                  <a:extLst>
                    <a:ext uri="{9D8B030D-6E8A-4147-A177-3AD203B41FA5}">
                      <a16:colId xmlns:a16="http://schemas.microsoft.com/office/drawing/2014/main" val="2375734106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3968638535"/>
                    </a:ext>
                  </a:extLst>
                </a:gridCol>
              </a:tblGrid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Set </a:t>
                      </a:r>
                    </a:p>
                    <a:p>
                      <a:pPr algn="ctr"/>
                      <a:r>
                        <a:rPr lang="en-CA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6187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Blvd Outdoor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25174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pc="0" dirty="0"/>
                        <a:t>South York Blvd Building Corridor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68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255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84071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Vari</a:t>
                      </a:r>
                      <a:r>
                        <a:rPr lang="en-CA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38005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Ross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21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Campus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03393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PSE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9597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Chemistry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1: York Blvd Outdoor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pPr lvl="1"/>
            <a:r>
              <a:rPr lang="en-CA" dirty="0"/>
              <a:t>Scanning the building wall outside.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63B89-4B13-4CAC-B023-EA651FB89FEE}"/>
              </a:ext>
            </a:extLst>
          </p:cNvPr>
          <p:cNvCxnSpPr>
            <a:cxnSpLocks/>
          </p:cNvCxnSpPr>
          <p:nvPr/>
        </p:nvCxnSpPr>
        <p:spPr>
          <a:xfrm flipH="1">
            <a:off x="5169408" y="3535680"/>
            <a:ext cx="2109216" cy="633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7DFAE-A1AE-4E77-A4BF-225C3D951C1F}"/>
              </a:ext>
            </a:extLst>
          </p:cNvPr>
          <p:cNvCxnSpPr>
            <a:cxnSpLocks/>
          </p:cNvCxnSpPr>
          <p:nvPr/>
        </p:nvCxnSpPr>
        <p:spPr>
          <a:xfrm>
            <a:off x="5114544" y="4181856"/>
            <a:ext cx="390144" cy="1213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D03951F-3DAC-4CD3-892C-8974A13A87DC}"/>
              </a:ext>
            </a:extLst>
          </p:cNvPr>
          <p:cNvSpPr/>
          <p:nvPr/>
        </p:nvSpPr>
        <p:spPr>
          <a:xfrm>
            <a:off x="7254621" y="334670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67A7-FE35-4A13-BCB5-FE4B2855A379}"/>
              </a:ext>
            </a:extLst>
          </p:cNvPr>
          <p:cNvCxnSpPr>
            <a:cxnSpLocks/>
          </p:cNvCxnSpPr>
          <p:nvPr/>
        </p:nvCxnSpPr>
        <p:spPr>
          <a:xfrm flipV="1">
            <a:off x="5504688" y="4620768"/>
            <a:ext cx="2273808" cy="77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CB9DC-7A95-49EF-B2D6-C0FA8D793A3F}"/>
              </a:ext>
            </a:extLst>
          </p:cNvPr>
          <p:cNvCxnSpPr>
            <a:cxnSpLocks/>
          </p:cNvCxnSpPr>
          <p:nvPr/>
        </p:nvCxnSpPr>
        <p:spPr>
          <a:xfrm flipH="1" flipV="1">
            <a:off x="7461504" y="3627120"/>
            <a:ext cx="280416" cy="969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A0B100B-EF5D-46FE-A9ED-4695977E40AE}"/>
              </a:ext>
            </a:extLst>
          </p:cNvPr>
          <p:cNvSpPr/>
          <p:nvPr/>
        </p:nvSpPr>
        <p:spPr>
          <a:xfrm>
            <a:off x="6887669" y="676653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75109-0AE2-413A-ACB9-7ABA67895290}"/>
              </a:ext>
            </a:extLst>
          </p:cNvPr>
          <p:cNvCxnSpPr>
            <a:cxnSpLocks/>
          </p:cNvCxnSpPr>
          <p:nvPr/>
        </p:nvCxnSpPr>
        <p:spPr>
          <a:xfrm flipH="1">
            <a:off x="6820733" y="1082150"/>
            <a:ext cx="3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42052-24FA-4A32-8965-6824EBC01F1F}"/>
              </a:ext>
            </a:extLst>
          </p:cNvPr>
          <p:cNvCxnSpPr>
            <a:cxnSpLocks/>
          </p:cNvCxnSpPr>
          <p:nvPr/>
        </p:nvCxnSpPr>
        <p:spPr>
          <a:xfrm flipH="1">
            <a:off x="6820733" y="1321272"/>
            <a:ext cx="3960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146F6-368D-4737-85AC-1211527CA45F}"/>
              </a:ext>
            </a:extLst>
          </p:cNvPr>
          <p:cNvSpPr txBox="1"/>
          <p:nvPr/>
        </p:nvSpPr>
        <p:spPr>
          <a:xfrm>
            <a:off x="7319567" y="63104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Starting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0FA84-E037-49D2-BDE9-17BA97A30BEB}"/>
              </a:ext>
            </a:extLst>
          </p:cNvPr>
          <p:cNvSpPr txBox="1"/>
          <p:nvPr/>
        </p:nvSpPr>
        <p:spPr>
          <a:xfrm>
            <a:off x="7319567" y="897484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Outdoor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6D4B-8926-4063-8E45-7F58D1B6A0EB}"/>
              </a:ext>
            </a:extLst>
          </p:cNvPr>
          <p:cNvSpPr txBox="1"/>
          <p:nvPr/>
        </p:nvSpPr>
        <p:spPr>
          <a:xfrm>
            <a:off x="7319567" y="114310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Indoor path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B440A-C1D5-4C0A-8B0F-0519DD7880FA}"/>
              </a:ext>
            </a:extLst>
          </p:cNvPr>
          <p:cNvSpPr/>
          <p:nvPr/>
        </p:nvSpPr>
        <p:spPr>
          <a:xfrm>
            <a:off x="6659880" y="609600"/>
            <a:ext cx="2293620" cy="8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pPr algn="l"/>
            <a:r>
              <a:rPr lang="en-CA" spc="-150" dirty="0"/>
              <a:t>Set 2: South York Blvd Building Corridor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5FEE560-177F-430A-8C40-3BF2721B993B}"/>
              </a:ext>
            </a:extLst>
          </p:cNvPr>
          <p:cNvSpPr/>
          <p:nvPr/>
        </p:nvSpPr>
        <p:spPr>
          <a:xfrm>
            <a:off x="5258181" y="52998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E29F-151B-466B-A0A0-04F8286DEE04}"/>
              </a:ext>
            </a:extLst>
          </p:cNvPr>
          <p:cNvCxnSpPr>
            <a:cxnSpLocks/>
          </p:cNvCxnSpPr>
          <p:nvPr/>
        </p:nvCxnSpPr>
        <p:spPr>
          <a:xfrm flipV="1">
            <a:off x="5468112" y="4352544"/>
            <a:ext cx="3194304" cy="98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73D5-22D7-43A9-8262-C717BBFECAAD}"/>
              </a:ext>
            </a:extLst>
          </p:cNvPr>
          <p:cNvCxnSpPr>
            <a:cxnSpLocks/>
          </p:cNvCxnSpPr>
          <p:nvPr/>
        </p:nvCxnSpPr>
        <p:spPr>
          <a:xfrm flipH="1">
            <a:off x="5495925" y="4511040"/>
            <a:ext cx="3160395" cy="9704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3: Student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 corridor basically, and indoor space if possible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0295DED-2A03-429A-AE6C-76FBDFC141DA}"/>
              </a:ext>
            </a:extLst>
          </p:cNvPr>
          <p:cNvSpPr/>
          <p:nvPr/>
        </p:nvSpPr>
        <p:spPr>
          <a:xfrm>
            <a:off x="4916805" y="4056297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778-1AF3-4E5B-9CDA-562DEF013F4F}"/>
              </a:ext>
            </a:extLst>
          </p:cNvPr>
          <p:cNvCxnSpPr>
            <a:cxnSpLocks/>
          </p:cNvCxnSpPr>
          <p:nvPr/>
        </p:nvCxnSpPr>
        <p:spPr>
          <a:xfrm flipV="1">
            <a:off x="5224272" y="3913632"/>
            <a:ext cx="755904" cy="231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40054-DD25-442E-ABCC-ABDB2F206E54}"/>
              </a:ext>
            </a:extLst>
          </p:cNvPr>
          <p:cNvCxnSpPr>
            <a:cxnSpLocks/>
          </p:cNvCxnSpPr>
          <p:nvPr/>
        </p:nvCxnSpPr>
        <p:spPr>
          <a:xfrm flipH="1">
            <a:off x="5069206" y="3791712"/>
            <a:ext cx="782954" cy="23897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4: York 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all the corridors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89983F1-606D-4E7E-B9A7-0243F4AD4DF6}"/>
              </a:ext>
            </a:extLst>
          </p:cNvPr>
          <p:cNvSpPr/>
          <p:nvPr/>
        </p:nvSpPr>
        <p:spPr>
          <a:xfrm>
            <a:off x="5863112" y="36742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E179-BA7A-43B3-A829-87A825218F7B}"/>
              </a:ext>
            </a:extLst>
          </p:cNvPr>
          <p:cNvCxnSpPr>
            <a:cxnSpLocks/>
          </p:cNvCxnSpPr>
          <p:nvPr/>
        </p:nvCxnSpPr>
        <p:spPr>
          <a:xfrm flipV="1">
            <a:off x="6129333" y="3438144"/>
            <a:ext cx="1210251" cy="36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24F4F-9799-475A-9C13-41519E73CBDD}"/>
              </a:ext>
            </a:extLst>
          </p:cNvPr>
          <p:cNvCxnSpPr>
            <a:cxnSpLocks/>
          </p:cNvCxnSpPr>
          <p:nvPr/>
        </p:nvCxnSpPr>
        <p:spPr>
          <a:xfrm flipH="1">
            <a:off x="6071803" y="3340608"/>
            <a:ext cx="1255589" cy="38149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8518-051B-454E-A35C-9E549A9873CF}"/>
              </a:ext>
            </a:extLst>
          </p:cNvPr>
          <p:cNvCxnSpPr>
            <a:cxnSpLocks/>
          </p:cNvCxnSpPr>
          <p:nvPr/>
        </p:nvCxnSpPr>
        <p:spPr>
          <a:xfrm flipV="1">
            <a:off x="6077712" y="3273552"/>
            <a:ext cx="310896" cy="377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7CF2C-1A81-4BC0-A482-B48028E5060F}"/>
              </a:ext>
            </a:extLst>
          </p:cNvPr>
          <p:cNvCxnSpPr>
            <a:cxnSpLocks/>
          </p:cNvCxnSpPr>
          <p:nvPr/>
        </p:nvCxnSpPr>
        <p:spPr>
          <a:xfrm flipV="1">
            <a:off x="6431281" y="2993136"/>
            <a:ext cx="816863" cy="27432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40AAD-8428-491A-ADE5-EA6AAD9A83D4}"/>
              </a:ext>
            </a:extLst>
          </p:cNvPr>
          <p:cNvCxnSpPr>
            <a:cxnSpLocks/>
          </p:cNvCxnSpPr>
          <p:nvPr/>
        </p:nvCxnSpPr>
        <p:spPr>
          <a:xfrm>
            <a:off x="7235952" y="3060192"/>
            <a:ext cx="97536" cy="28651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5: </a:t>
            </a:r>
            <a:r>
              <a:rPr lang="en-CA" dirty="0" err="1"/>
              <a:t>Vari</a:t>
            </a:r>
            <a:r>
              <a:rPr lang="en-CA" dirty="0"/>
              <a:t>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869DB-1A66-4AFC-8107-7EDACDAB439E}"/>
              </a:ext>
            </a:extLst>
          </p:cNvPr>
          <p:cNvSpPr/>
          <p:nvPr/>
        </p:nvSpPr>
        <p:spPr>
          <a:xfrm rot="20651112">
            <a:off x="4768589" y="4565256"/>
            <a:ext cx="538480" cy="162464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328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Scanning-Day (Mar 16 2018)</vt:lpstr>
      <vt:lpstr>Overview</vt:lpstr>
      <vt:lpstr>Scanning System</vt:lpstr>
      <vt:lpstr>Plan for Scanning Set</vt:lpstr>
      <vt:lpstr>Set 1: York Blvd Outdoor Loop</vt:lpstr>
      <vt:lpstr>Set 2: South York Blvd Building Corridor Loop </vt:lpstr>
      <vt:lpstr>Set 3: Student Centre</vt:lpstr>
      <vt:lpstr>Set 4: York Lane</vt:lpstr>
      <vt:lpstr>Set 5: Vari Hall</vt:lpstr>
      <vt:lpstr>Set 6: Ross Building</vt:lpstr>
      <vt:lpstr>Set 7: Campus Walk</vt:lpstr>
      <vt:lpstr>Set 8: PSE Building</vt:lpstr>
      <vt:lpstr>Set 9: Chemistry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1735</cp:revision>
  <cp:lastPrinted>2018-01-23T19:38:28Z</cp:lastPrinted>
  <dcterms:created xsi:type="dcterms:W3CDTF">2017-07-29T13:05:08Z</dcterms:created>
  <dcterms:modified xsi:type="dcterms:W3CDTF">2018-03-14T23:34:02Z</dcterms:modified>
</cp:coreProperties>
</file>