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80" r:id="rId3"/>
    <p:sldId id="262" r:id="rId4"/>
    <p:sldId id="271" r:id="rId5"/>
    <p:sldId id="272" r:id="rId6"/>
    <p:sldId id="273" r:id="rId7"/>
    <p:sldId id="274" r:id="rId8"/>
    <p:sldId id="275" r:id="rId9"/>
    <p:sldId id="276" r:id="rId10"/>
    <p:sldId id="277" r:id="rId11"/>
    <p:sldId id="278" r:id="rId12"/>
    <p:sldId id="279" r:id="rId13"/>
  </p:sldIdLst>
  <p:sldSz cx="9144000" cy="5143500" type="screen16x9"/>
  <p:notesSz cx="6858000" cy="13239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33B8F3-246D-8CA8-38CC-015028B4F0CC}" v="3" dt="2020-08-06T17:00:31.643"/>
    <p1510:client id="{46AE7792-6318-DD5A-3A24-8019AE0D7B00}" v="11" dt="2020-08-06T16:44:35.179"/>
    <p1510:client id="{6B3F2539-01CA-EB17-7C37-58991CD6DC47}" v="909" dt="2020-07-05T18:45:04.753"/>
    <p1510:client id="{A6922C41-06A6-181E-ED41-C1B80AF6C640}" v="123" dt="2020-07-05T19:28:12.855"/>
    <p1510:client id="{B8482A88-8866-6F86-2791-5812B73095CE}" v="25" dt="2020-07-05T17:53:49.710"/>
    <p1510:client id="{EE68BF3D-991E-3B74-1F85-E3498FBC66C1}" v="1" dt="2020-08-06T16:58:15.853"/>
  </p1510:revLst>
</p1510:revInfo>
</file>

<file path=ppt/tableStyles.xml><?xml version="1.0" encoding="utf-8"?>
<a:tblStyleLst xmlns:a="http://schemas.openxmlformats.org/drawingml/2006/main" def="{963C06BC-92D4-4160-B42C-26448F1752AB}">
  <a:tblStyle styleId="{963C06BC-92D4-4160-B42C-26448F1752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053643-0C0C-420F-BE66-CAE1DF0936F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Cheung" userId="S::jcheu11@yorku.ca::e7c6ac56-2d54-4b80-9987-83ae73026def" providerId="AD" clId="Web-{0433B8F3-246D-8CA8-38CC-015028B4F0CC}"/>
    <pc:docChg chg="modSld">
      <pc:chgData name="Justin Cheung" userId="S::jcheu11@yorku.ca::e7c6ac56-2d54-4b80-9987-83ae73026def" providerId="AD" clId="Web-{0433B8F3-246D-8CA8-38CC-015028B4F0CC}" dt="2020-08-06T17:00:31.643" v="2" actId="1076"/>
      <pc:docMkLst>
        <pc:docMk/>
      </pc:docMkLst>
      <pc:sldChg chg="modSp">
        <pc:chgData name="Justin Cheung" userId="S::jcheu11@yorku.ca::e7c6ac56-2d54-4b80-9987-83ae73026def" providerId="AD" clId="Web-{0433B8F3-246D-8CA8-38CC-015028B4F0CC}" dt="2020-08-06T17:00:31.643" v="2" actId="1076"/>
        <pc:sldMkLst>
          <pc:docMk/>
          <pc:sldMk cId="2996560875" sldId="277"/>
        </pc:sldMkLst>
        <pc:picChg chg="mod">
          <ac:chgData name="Justin Cheung" userId="S::jcheu11@yorku.ca::e7c6ac56-2d54-4b80-9987-83ae73026def" providerId="AD" clId="Web-{0433B8F3-246D-8CA8-38CC-015028B4F0CC}" dt="2020-08-06T17:00:31.643" v="2" actId="1076"/>
          <ac:picMkLst>
            <pc:docMk/>
            <pc:sldMk cId="2996560875" sldId="277"/>
            <ac:picMk id="4" creationId="{49719907-CC79-4811-80B3-95F4EF66A67B}"/>
          </ac:picMkLst>
        </pc:picChg>
      </pc:sldChg>
    </pc:docChg>
  </pc:docChgLst>
  <pc:docChgLst>
    <pc:chgData name="Justin Cheung" userId="S::jcheu11@yorku.ca::e7c6ac56-2d54-4b80-9987-83ae73026def" providerId="AD" clId="Web-{EE68BF3D-991E-3B74-1F85-E3498FBC66C1}"/>
    <pc:docChg chg="modSld">
      <pc:chgData name="Justin Cheung" userId="S::jcheu11@yorku.ca::e7c6ac56-2d54-4b80-9987-83ae73026def" providerId="AD" clId="Web-{EE68BF3D-991E-3B74-1F85-E3498FBC66C1}" dt="2020-08-06T16:58:15.853" v="0" actId="14100"/>
      <pc:docMkLst>
        <pc:docMk/>
      </pc:docMkLst>
      <pc:sldChg chg="modSp">
        <pc:chgData name="Justin Cheung" userId="S::jcheu11@yorku.ca::e7c6ac56-2d54-4b80-9987-83ae73026def" providerId="AD" clId="Web-{EE68BF3D-991E-3B74-1F85-E3498FBC66C1}" dt="2020-08-06T16:58:15.853" v="0" actId="14100"/>
        <pc:sldMkLst>
          <pc:docMk/>
          <pc:sldMk cId="2996560875" sldId="277"/>
        </pc:sldMkLst>
        <pc:picChg chg="mod">
          <ac:chgData name="Justin Cheung" userId="S::jcheu11@yorku.ca::e7c6ac56-2d54-4b80-9987-83ae73026def" providerId="AD" clId="Web-{EE68BF3D-991E-3B74-1F85-E3498FBC66C1}" dt="2020-08-06T16:58:15.853" v="0" actId="14100"/>
          <ac:picMkLst>
            <pc:docMk/>
            <pc:sldMk cId="2996560875" sldId="277"/>
            <ac:picMk id="4" creationId="{49719907-CC79-4811-80B3-95F4EF66A67B}"/>
          </ac:picMkLst>
        </pc:picChg>
      </pc:sldChg>
    </pc:docChg>
  </pc:docChgLst>
  <pc:docChgLst>
    <pc:chgData name="Nina Butris" userId="S::ninabut@yorku.ca::7b406ebd-ad6d-4e26-a57e-1012227268c8" providerId="AD" clId="Web-{A6922C41-06A6-181E-ED41-C1B80AF6C640}"/>
    <pc:docChg chg="addSld delSld modSld">
      <pc:chgData name="Nina Butris" userId="S::ninabut@yorku.ca::7b406ebd-ad6d-4e26-a57e-1012227268c8" providerId="AD" clId="Web-{A6922C41-06A6-181E-ED41-C1B80AF6C640}" dt="2020-07-05T19:28:12.855" v="115" actId="14100"/>
      <pc:docMkLst>
        <pc:docMk/>
      </pc:docMkLst>
      <pc:sldChg chg="modSp">
        <pc:chgData name="Nina Butris" userId="S::ninabut@yorku.ca::7b406ebd-ad6d-4e26-a57e-1012227268c8" providerId="AD" clId="Web-{A6922C41-06A6-181E-ED41-C1B80AF6C640}" dt="2020-07-05T19:16:29.730" v="11" actId="20577"/>
        <pc:sldMkLst>
          <pc:docMk/>
          <pc:sldMk cId="0" sldId="256"/>
        </pc:sldMkLst>
        <pc:spChg chg="mod">
          <ac:chgData name="Nina Butris" userId="S::ninabut@yorku.ca::7b406ebd-ad6d-4e26-a57e-1012227268c8" providerId="AD" clId="Web-{A6922C41-06A6-181E-ED41-C1B80AF6C640}" dt="2020-07-05T19:16:29.730" v="11" actId="20577"/>
          <ac:spMkLst>
            <pc:docMk/>
            <pc:sldMk cId="0" sldId="256"/>
            <ac:spMk id="55" creationId="{00000000-0000-0000-0000-000000000000}"/>
          </ac:spMkLst>
        </pc:spChg>
      </pc:sldChg>
      <pc:sldChg chg="del">
        <pc:chgData name="Nina Butris" userId="S::ninabut@yorku.ca::7b406ebd-ad6d-4e26-a57e-1012227268c8" providerId="AD" clId="Web-{A6922C41-06A6-181E-ED41-C1B80AF6C640}" dt="2020-07-05T19:19:27.386" v="12"/>
        <pc:sldMkLst>
          <pc:docMk/>
          <pc:sldMk cId="2335414989" sldId="277"/>
        </pc:sldMkLst>
      </pc:sldChg>
      <pc:sldChg chg="addSp delSp modSp new modNotes">
        <pc:chgData name="Nina Butris" userId="S::ninabut@yorku.ca::7b406ebd-ad6d-4e26-a57e-1012227268c8" providerId="AD" clId="Web-{A6922C41-06A6-181E-ED41-C1B80AF6C640}" dt="2020-07-05T19:25:47.761" v="57"/>
        <pc:sldMkLst>
          <pc:docMk/>
          <pc:sldMk cId="2996560875" sldId="277"/>
        </pc:sldMkLst>
        <pc:spChg chg="mod">
          <ac:chgData name="Nina Butris" userId="S::ninabut@yorku.ca::7b406ebd-ad6d-4e26-a57e-1012227268c8" providerId="AD" clId="Web-{A6922C41-06A6-181E-ED41-C1B80AF6C640}" dt="2020-07-05T19:24:52.652" v="37" actId="1076"/>
          <ac:spMkLst>
            <pc:docMk/>
            <pc:sldMk cId="2996560875" sldId="277"/>
            <ac:spMk id="2" creationId="{02FE2FED-E3DA-4773-AF6A-DDCD62FB3C18}"/>
          </ac:spMkLst>
        </pc:spChg>
        <pc:spChg chg="add del mod">
          <ac:chgData name="Nina Butris" userId="S::ninabut@yorku.ca::7b406ebd-ad6d-4e26-a57e-1012227268c8" providerId="AD" clId="Web-{A6922C41-06A6-181E-ED41-C1B80AF6C640}" dt="2020-07-05T19:25:28.605" v="53"/>
          <ac:spMkLst>
            <pc:docMk/>
            <pc:sldMk cId="2996560875" sldId="277"/>
            <ac:spMk id="3" creationId="{C45408C3-C4CD-49AB-B4E9-A0124B4407AF}"/>
          </ac:spMkLst>
        </pc:spChg>
        <pc:spChg chg="add del mod">
          <ac:chgData name="Nina Butris" userId="S::ninabut@yorku.ca::7b406ebd-ad6d-4e26-a57e-1012227268c8" providerId="AD" clId="Web-{A6922C41-06A6-181E-ED41-C1B80AF6C640}" dt="2020-07-05T19:25:28.605" v="53"/>
          <ac:spMkLst>
            <pc:docMk/>
            <pc:sldMk cId="2996560875" sldId="277"/>
            <ac:spMk id="6" creationId="{3F06A42B-902C-4B1E-8CC4-8B5B0E940F40}"/>
          </ac:spMkLst>
        </pc:spChg>
        <pc:picChg chg="add mod">
          <ac:chgData name="Nina Butris" userId="S::ninabut@yorku.ca::7b406ebd-ad6d-4e26-a57e-1012227268c8" providerId="AD" clId="Web-{A6922C41-06A6-181E-ED41-C1B80AF6C640}" dt="2020-07-05T19:25:37.089" v="56" actId="1076"/>
          <ac:picMkLst>
            <pc:docMk/>
            <pc:sldMk cId="2996560875" sldId="277"/>
            <ac:picMk id="4" creationId="{49719907-CC79-4811-80B3-95F4EF66A67B}"/>
          </ac:picMkLst>
        </pc:picChg>
      </pc:sldChg>
      <pc:sldChg chg="addSp delSp modSp add replId modNotes">
        <pc:chgData name="Nina Butris" userId="S::ninabut@yorku.ca::7b406ebd-ad6d-4e26-a57e-1012227268c8" providerId="AD" clId="Web-{A6922C41-06A6-181E-ED41-C1B80AF6C640}" dt="2020-07-05T19:27:11.449" v="96" actId="1076"/>
        <pc:sldMkLst>
          <pc:docMk/>
          <pc:sldMk cId="2907364588" sldId="278"/>
        </pc:sldMkLst>
        <pc:spChg chg="mod">
          <ac:chgData name="Nina Butris" userId="S::ninabut@yorku.ca::7b406ebd-ad6d-4e26-a57e-1012227268c8" providerId="AD" clId="Web-{A6922C41-06A6-181E-ED41-C1B80AF6C640}" dt="2020-07-05T19:27:08.074" v="95" actId="1076"/>
          <ac:spMkLst>
            <pc:docMk/>
            <pc:sldMk cId="2907364588" sldId="278"/>
            <ac:spMk id="3" creationId="{C45408C3-C4CD-49AB-B4E9-A0124B4407AF}"/>
          </ac:spMkLst>
        </pc:spChg>
        <pc:picChg chg="del">
          <ac:chgData name="Nina Butris" userId="S::ninabut@yorku.ca::7b406ebd-ad6d-4e26-a57e-1012227268c8" providerId="AD" clId="Web-{A6922C41-06A6-181E-ED41-C1B80AF6C640}" dt="2020-07-05T19:25:52.605" v="60"/>
          <ac:picMkLst>
            <pc:docMk/>
            <pc:sldMk cId="2907364588" sldId="278"/>
            <ac:picMk id="4" creationId="{49719907-CC79-4811-80B3-95F4EF66A67B}"/>
          </ac:picMkLst>
        </pc:picChg>
        <pc:picChg chg="add mod">
          <ac:chgData name="Nina Butris" userId="S::ninabut@yorku.ca::7b406ebd-ad6d-4e26-a57e-1012227268c8" providerId="AD" clId="Web-{A6922C41-06A6-181E-ED41-C1B80AF6C640}" dt="2020-07-05T19:27:11.449" v="96" actId="1076"/>
          <ac:picMkLst>
            <pc:docMk/>
            <pc:sldMk cId="2907364588" sldId="278"/>
            <ac:picMk id="5" creationId="{4637E8FC-2E38-45CE-9570-B07FAA383955}"/>
          </ac:picMkLst>
        </pc:picChg>
      </pc:sldChg>
      <pc:sldChg chg="del">
        <pc:chgData name="Nina Butris" userId="S::ninabut@yorku.ca::7b406ebd-ad6d-4e26-a57e-1012227268c8" providerId="AD" clId="Web-{A6922C41-06A6-181E-ED41-C1B80AF6C640}" dt="2020-07-05T19:19:33.886" v="19"/>
        <pc:sldMkLst>
          <pc:docMk/>
          <pc:sldMk cId="3421042715" sldId="278"/>
        </pc:sldMkLst>
      </pc:sldChg>
      <pc:sldChg chg="addSp delSp modSp new">
        <pc:chgData name="Nina Butris" userId="S::ninabut@yorku.ca::7b406ebd-ad6d-4e26-a57e-1012227268c8" providerId="AD" clId="Web-{A6922C41-06A6-181E-ED41-C1B80AF6C640}" dt="2020-07-05T19:28:12.855" v="115" actId="14100"/>
        <pc:sldMkLst>
          <pc:docMk/>
          <pc:sldMk cId="192140967" sldId="279"/>
        </pc:sldMkLst>
        <pc:spChg chg="del">
          <ac:chgData name="Nina Butris" userId="S::ninabut@yorku.ca::7b406ebd-ad6d-4e26-a57e-1012227268c8" providerId="AD" clId="Web-{A6922C41-06A6-181E-ED41-C1B80AF6C640}" dt="2020-07-05T19:27:23.855" v="100"/>
          <ac:spMkLst>
            <pc:docMk/>
            <pc:sldMk cId="192140967" sldId="279"/>
            <ac:spMk id="2" creationId="{95F5EC88-CFB2-4ADE-87AE-CE48D27B566A}"/>
          </ac:spMkLst>
        </pc:spChg>
        <pc:spChg chg="mod">
          <ac:chgData name="Nina Butris" userId="S::ninabut@yorku.ca::7b406ebd-ad6d-4e26-a57e-1012227268c8" providerId="AD" clId="Web-{A6922C41-06A6-181E-ED41-C1B80AF6C640}" dt="2020-07-05T19:28:10.230" v="114" actId="1076"/>
          <ac:spMkLst>
            <pc:docMk/>
            <pc:sldMk cId="192140967" sldId="279"/>
            <ac:spMk id="3" creationId="{1743D5F8-146B-4B6F-9F13-7CEAA8B39837}"/>
          </ac:spMkLst>
        </pc:spChg>
        <pc:picChg chg="add mod">
          <ac:chgData name="Nina Butris" userId="S::ninabut@yorku.ca::7b406ebd-ad6d-4e26-a57e-1012227268c8" providerId="AD" clId="Web-{A6922C41-06A6-181E-ED41-C1B80AF6C640}" dt="2020-07-05T19:28:12.855" v="115" actId="14100"/>
          <ac:picMkLst>
            <pc:docMk/>
            <pc:sldMk cId="192140967" sldId="279"/>
            <ac:picMk id="4" creationId="{65912898-357A-4CE9-909C-5071D1613549}"/>
          </ac:picMkLst>
        </pc:picChg>
      </pc:sldChg>
      <pc:sldChg chg="del">
        <pc:chgData name="Nina Butris" userId="S::ninabut@yorku.ca::7b406ebd-ad6d-4e26-a57e-1012227268c8" providerId="AD" clId="Web-{A6922C41-06A6-181E-ED41-C1B80AF6C640}" dt="2020-07-05T19:19:32.214" v="18"/>
        <pc:sldMkLst>
          <pc:docMk/>
          <pc:sldMk cId="3411760101" sldId="279"/>
        </pc:sldMkLst>
      </pc:sldChg>
      <pc:sldChg chg="del">
        <pc:chgData name="Nina Butris" userId="S::ninabut@yorku.ca::7b406ebd-ad6d-4e26-a57e-1012227268c8" providerId="AD" clId="Web-{A6922C41-06A6-181E-ED41-C1B80AF6C640}" dt="2020-07-05T19:19:31.574" v="17"/>
        <pc:sldMkLst>
          <pc:docMk/>
          <pc:sldMk cId="2888928735" sldId="280"/>
        </pc:sldMkLst>
      </pc:sldChg>
      <pc:sldChg chg="del">
        <pc:chgData name="Nina Butris" userId="S::ninabut@yorku.ca::7b406ebd-ad6d-4e26-a57e-1012227268c8" providerId="AD" clId="Web-{A6922C41-06A6-181E-ED41-C1B80AF6C640}" dt="2020-07-05T19:19:31.167" v="16"/>
        <pc:sldMkLst>
          <pc:docMk/>
          <pc:sldMk cId="180150322" sldId="281"/>
        </pc:sldMkLst>
      </pc:sldChg>
      <pc:sldChg chg="del">
        <pc:chgData name="Nina Butris" userId="S::ninabut@yorku.ca::7b406ebd-ad6d-4e26-a57e-1012227268c8" providerId="AD" clId="Web-{A6922C41-06A6-181E-ED41-C1B80AF6C640}" dt="2020-07-05T19:19:30.589" v="15"/>
        <pc:sldMkLst>
          <pc:docMk/>
          <pc:sldMk cId="3584865407" sldId="282"/>
        </pc:sldMkLst>
      </pc:sldChg>
      <pc:sldChg chg="del">
        <pc:chgData name="Nina Butris" userId="S::ninabut@yorku.ca::7b406ebd-ad6d-4e26-a57e-1012227268c8" providerId="AD" clId="Web-{A6922C41-06A6-181E-ED41-C1B80AF6C640}" dt="2020-07-05T19:19:29.667" v="13"/>
        <pc:sldMkLst>
          <pc:docMk/>
          <pc:sldMk cId="4198290466" sldId="283"/>
        </pc:sldMkLst>
      </pc:sldChg>
      <pc:sldChg chg="del">
        <pc:chgData name="Nina Butris" userId="S::ninabut@yorku.ca::7b406ebd-ad6d-4e26-a57e-1012227268c8" providerId="AD" clId="Web-{A6922C41-06A6-181E-ED41-C1B80AF6C640}" dt="2020-07-05T19:19:30.089" v="14"/>
        <pc:sldMkLst>
          <pc:docMk/>
          <pc:sldMk cId="713417151" sldId="285"/>
        </pc:sldMkLst>
      </pc:sldChg>
    </pc:docChg>
  </pc:docChgLst>
  <pc:docChgLst>
    <pc:chgData name="Justin Cheung" userId="S::jcheu11@yorku.ca::e7c6ac56-2d54-4b80-9987-83ae73026def" providerId="AD" clId="Web-{46AE7792-6318-DD5A-3A24-8019AE0D7B00}"/>
    <pc:docChg chg="addSld modSld">
      <pc:chgData name="Justin Cheung" userId="S::jcheu11@yorku.ca::e7c6ac56-2d54-4b80-9987-83ae73026def" providerId="AD" clId="Web-{46AE7792-6318-DD5A-3A24-8019AE0D7B00}" dt="2020-08-06T16:44:35.179" v="10" actId="20577"/>
      <pc:docMkLst>
        <pc:docMk/>
      </pc:docMkLst>
      <pc:sldChg chg="modSp new">
        <pc:chgData name="Justin Cheung" userId="S::jcheu11@yorku.ca::e7c6ac56-2d54-4b80-9987-83ae73026def" providerId="AD" clId="Web-{46AE7792-6318-DD5A-3A24-8019AE0D7B00}" dt="2020-08-06T16:44:35.179" v="10" actId="20577"/>
        <pc:sldMkLst>
          <pc:docMk/>
          <pc:sldMk cId="1925639065" sldId="280"/>
        </pc:sldMkLst>
        <pc:spChg chg="mod">
          <ac:chgData name="Justin Cheung" userId="S::jcheu11@yorku.ca::e7c6ac56-2d54-4b80-9987-83ae73026def" providerId="AD" clId="Web-{46AE7792-6318-DD5A-3A24-8019AE0D7B00}" dt="2020-08-06T16:44:35.179" v="10" actId="20577"/>
          <ac:spMkLst>
            <pc:docMk/>
            <pc:sldMk cId="1925639065" sldId="280"/>
            <ac:spMk id="2" creationId="{B783EFC6-B321-4018-80B7-D9E81E84EBA8}"/>
          </ac:spMkLst>
        </pc:spChg>
      </pc:sldChg>
    </pc:docChg>
  </pc:docChgLst>
  <pc:docChgLst>
    <pc:chgData name="Nina Butris" userId="S::ninabut@yorku.ca::7b406ebd-ad6d-4e26-a57e-1012227268c8" providerId="AD" clId="Web-{6B3F2539-01CA-EB17-7C37-58991CD6DC47}"/>
    <pc:docChg chg="addSld delSld modSld sldOrd">
      <pc:chgData name="Nina Butris" userId="S::ninabut@yorku.ca::7b406ebd-ad6d-4e26-a57e-1012227268c8" providerId="AD" clId="Web-{6B3F2539-01CA-EB17-7C37-58991CD6DC47}" dt="2020-07-05T18:45:04.753" v="944"/>
      <pc:docMkLst>
        <pc:docMk/>
      </pc:docMkLst>
      <pc:sldChg chg="modSp">
        <pc:chgData name="Nina Butris" userId="S::ninabut@yorku.ca::7b406ebd-ad6d-4e26-a57e-1012227268c8" providerId="AD" clId="Web-{6B3F2539-01CA-EB17-7C37-58991CD6DC47}" dt="2020-07-05T17:57:00.716" v="7" actId="20577"/>
        <pc:sldMkLst>
          <pc:docMk/>
          <pc:sldMk cId="0" sldId="256"/>
        </pc:sldMkLst>
        <pc:spChg chg="mod">
          <ac:chgData name="Nina Butris" userId="S::ninabut@yorku.ca::7b406ebd-ad6d-4e26-a57e-1012227268c8" providerId="AD" clId="Web-{6B3F2539-01CA-EB17-7C37-58991CD6DC47}" dt="2020-07-05T17:57:00.716" v="7" actId="20577"/>
          <ac:spMkLst>
            <pc:docMk/>
            <pc:sldMk cId="0" sldId="256"/>
            <ac:spMk id="55" creationId="{00000000-0000-0000-0000-000000000000}"/>
          </ac:spMkLst>
        </pc:spChg>
      </pc:sldChg>
      <pc:sldChg chg="del">
        <pc:chgData name="Nina Butris" userId="S::ninabut@yorku.ca::7b406ebd-ad6d-4e26-a57e-1012227268c8" providerId="AD" clId="Web-{6B3F2539-01CA-EB17-7C37-58991CD6DC47}" dt="2020-07-05T17:57:14.935" v="8"/>
        <pc:sldMkLst>
          <pc:docMk/>
          <pc:sldMk cId="0" sldId="257"/>
        </pc:sldMkLst>
      </pc:sldChg>
      <pc:sldChg chg="del">
        <pc:chgData name="Nina Butris" userId="S::ninabut@yorku.ca::7b406ebd-ad6d-4e26-a57e-1012227268c8" providerId="AD" clId="Web-{6B3F2539-01CA-EB17-7C37-58991CD6DC47}" dt="2020-07-05T17:57:15.451" v="9"/>
        <pc:sldMkLst>
          <pc:docMk/>
          <pc:sldMk cId="0" sldId="258"/>
        </pc:sldMkLst>
      </pc:sldChg>
      <pc:sldChg chg="del">
        <pc:chgData name="Nina Butris" userId="S::ninabut@yorku.ca::7b406ebd-ad6d-4e26-a57e-1012227268c8" providerId="AD" clId="Web-{6B3F2539-01CA-EB17-7C37-58991CD6DC47}" dt="2020-07-05T17:57:16.185" v="10"/>
        <pc:sldMkLst>
          <pc:docMk/>
          <pc:sldMk cId="0" sldId="259"/>
        </pc:sldMkLst>
      </pc:sldChg>
      <pc:sldChg chg="del">
        <pc:chgData name="Nina Butris" userId="S::ninabut@yorku.ca::7b406ebd-ad6d-4e26-a57e-1012227268c8" providerId="AD" clId="Web-{6B3F2539-01CA-EB17-7C37-58991CD6DC47}" dt="2020-07-05T17:57:17.122" v="11"/>
        <pc:sldMkLst>
          <pc:docMk/>
          <pc:sldMk cId="0" sldId="260"/>
        </pc:sldMkLst>
      </pc:sldChg>
      <pc:sldChg chg="del">
        <pc:chgData name="Nina Butris" userId="S::ninabut@yorku.ca::7b406ebd-ad6d-4e26-a57e-1012227268c8" providerId="AD" clId="Web-{6B3F2539-01CA-EB17-7C37-58991CD6DC47}" dt="2020-07-05T17:57:18.029" v="12"/>
        <pc:sldMkLst>
          <pc:docMk/>
          <pc:sldMk cId="0" sldId="261"/>
        </pc:sldMkLst>
      </pc:sldChg>
      <pc:sldChg chg="delSp modSp modNotes">
        <pc:chgData name="Nina Butris" userId="S::ninabut@yorku.ca::7b406ebd-ad6d-4e26-a57e-1012227268c8" providerId="AD" clId="Web-{6B3F2539-01CA-EB17-7C37-58991CD6DC47}" dt="2020-07-05T18:17:13.103" v="465"/>
        <pc:sldMkLst>
          <pc:docMk/>
          <pc:sldMk cId="0" sldId="262"/>
        </pc:sldMkLst>
        <pc:spChg chg="mod">
          <ac:chgData name="Nina Butris" userId="S::ninabut@yorku.ca::7b406ebd-ad6d-4e26-a57e-1012227268c8" providerId="AD" clId="Web-{6B3F2539-01CA-EB17-7C37-58991CD6DC47}" dt="2020-07-05T18:03:02.735" v="124" actId="20577"/>
          <ac:spMkLst>
            <pc:docMk/>
            <pc:sldMk cId="0" sldId="262"/>
            <ac:spMk id="92" creationId="{00000000-0000-0000-0000-000000000000}"/>
          </ac:spMkLst>
        </pc:spChg>
        <pc:spChg chg="mod">
          <ac:chgData name="Nina Butris" userId="S::ninabut@yorku.ca::7b406ebd-ad6d-4e26-a57e-1012227268c8" providerId="AD" clId="Web-{6B3F2539-01CA-EB17-7C37-58991CD6DC47}" dt="2020-07-05T18:03:11.454" v="125" actId="20577"/>
          <ac:spMkLst>
            <pc:docMk/>
            <pc:sldMk cId="0" sldId="262"/>
            <ac:spMk id="94" creationId="{00000000-0000-0000-0000-000000000000}"/>
          </ac:spMkLst>
        </pc:spChg>
        <pc:picChg chg="del">
          <ac:chgData name="Nina Butris" userId="S::ninabut@yorku.ca::7b406ebd-ad6d-4e26-a57e-1012227268c8" providerId="AD" clId="Web-{6B3F2539-01CA-EB17-7C37-58991CD6DC47}" dt="2020-07-05T17:57:35.216" v="24"/>
          <ac:picMkLst>
            <pc:docMk/>
            <pc:sldMk cId="0" sldId="262"/>
            <ac:picMk id="93" creationId="{00000000-0000-0000-0000-000000000000}"/>
          </ac:picMkLst>
        </pc:picChg>
      </pc:sldChg>
      <pc:sldChg chg="del">
        <pc:chgData name="Nina Butris" userId="S::ninabut@yorku.ca::7b406ebd-ad6d-4e26-a57e-1012227268c8" providerId="AD" clId="Web-{6B3F2539-01CA-EB17-7C37-58991CD6DC47}" dt="2020-07-05T18:44:10.221" v="918"/>
        <pc:sldMkLst>
          <pc:docMk/>
          <pc:sldMk cId="0" sldId="263"/>
        </pc:sldMkLst>
      </pc:sldChg>
      <pc:sldChg chg="del">
        <pc:chgData name="Nina Butris" userId="S::ninabut@yorku.ca::7b406ebd-ad6d-4e26-a57e-1012227268c8" providerId="AD" clId="Web-{6B3F2539-01CA-EB17-7C37-58991CD6DC47}" dt="2020-07-05T18:44:11.127" v="919"/>
        <pc:sldMkLst>
          <pc:docMk/>
          <pc:sldMk cId="0" sldId="264"/>
        </pc:sldMkLst>
      </pc:sldChg>
      <pc:sldChg chg="del">
        <pc:chgData name="Nina Butris" userId="S::ninabut@yorku.ca::7b406ebd-ad6d-4e26-a57e-1012227268c8" providerId="AD" clId="Web-{6B3F2539-01CA-EB17-7C37-58991CD6DC47}" dt="2020-07-05T18:44:11.331" v="920"/>
        <pc:sldMkLst>
          <pc:docMk/>
          <pc:sldMk cId="0" sldId="265"/>
        </pc:sldMkLst>
      </pc:sldChg>
      <pc:sldChg chg="del">
        <pc:chgData name="Nina Butris" userId="S::ninabut@yorku.ca::7b406ebd-ad6d-4e26-a57e-1012227268c8" providerId="AD" clId="Web-{6B3F2539-01CA-EB17-7C37-58991CD6DC47}" dt="2020-07-05T18:44:12.659" v="921"/>
        <pc:sldMkLst>
          <pc:docMk/>
          <pc:sldMk cId="0" sldId="266"/>
        </pc:sldMkLst>
      </pc:sldChg>
      <pc:sldChg chg="del">
        <pc:chgData name="Nina Butris" userId="S::ninabut@yorku.ca::7b406ebd-ad6d-4e26-a57e-1012227268c8" providerId="AD" clId="Web-{6B3F2539-01CA-EB17-7C37-58991CD6DC47}" dt="2020-07-05T18:44:13.049" v="922"/>
        <pc:sldMkLst>
          <pc:docMk/>
          <pc:sldMk cId="0" sldId="267"/>
        </pc:sldMkLst>
      </pc:sldChg>
      <pc:sldChg chg="del">
        <pc:chgData name="Nina Butris" userId="S::ninabut@yorku.ca::7b406ebd-ad6d-4e26-a57e-1012227268c8" providerId="AD" clId="Web-{6B3F2539-01CA-EB17-7C37-58991CD6DC47}" dt="2020-07-05T18:44:14.252" v="923"/>
        <pc:sldMkLst>
          <pc:docMk/>
          <pc:sldMk cId="0" sldId="268"/>
        </pc:sldMkLst>
      </pc:sldChg>
      <pc:sldChg chg="del">
        <pc:chgData name="Nina Butris" userId="S::ninabut@yorku.ca::7b406ebd-ad6d-4e26-a57e-1012227268c8" providerId="AD" clId="Web-{6B3F2539-01CA-EB17-7C37-58991CD6DC47}" dt="2020-07-05T18:44:15.174" v="924"/>
        <pc:sldMkLst>
          <pc:docMk/>
          <pc:sldMk cId="0" sldId="269"/>
        </pc:sldMkLst>
      </pc:sldChg>
      <pc:sldChg chg="del">
        <pc:chgData name="Nina Butris" userId="S::ninabut@yorku.ca::7b406ebd-ad6d-4e26-a57e-1012227268c8" providerId="AD" clId="Web-{6B3F2539-01CA-EB17-7C37-58991CD6DC47}" dt="2020-07-05T18:44:15.924" v="925"/>
        <pc:sldMkLst>
          <pc:docMk/>
          <pc:sldMk cId="0" sldId="270"/>
        </pc:sldMkLst>
      </pc:sldChg>
      <pc:sldChg chg="addSp delSp modSp new modNotes">
        <pc:chgData name="Nina Butris" userId="S::ninabut@yorku.ca::7b406ebd-ad6d-4e26-a57e-1012227268c8" providerId="AD" clId="Web-{6B3F2539-01CA-EB17-7C37-58991CD6DC47}" dt="2020-07-05T18:04:57.595" v="169"/>
        <pc:sldMkLst>
          <pc:docMk/>
          <pc:sldMk cId="3217543586" sldId="271"/>
        </pc:sldMkLst>
        <pc:spChg chg="del">
          <ac:chgData name="Nina Butris" userId="S::ninabut@yorku.ca::7b406ebd-ad6d-4e26-a57e-1012227268c8" providerId="AD" clId="Web-{6B3F2539-01CA-EB17-7C37-58991CD6DC47}" dt="2020-07-05T18:03:17.204" v="126"/>
          <ac:spMkLst>
            <pc:docMk/>
            <pc:sldMk cId="3217543586" sldId="271"/>
            <ac:spMk id="2" creationId="{962FF6B7-9EBC-4BC4-812D-E1BA4DE89672}"/>
          </ac:spMkLst>
        </pc:spChg>
        <pc:spChg chg="del">
          <ac:chgData name="Nina Butris" userId="S::ninabut@yorku.ca::7b406ebd-ad6d-4e26-a57e-1012227268c8" providerId="AD" clId="Web-{6B3F2539-01CA-EB17-7C37-58991CD6DC47}" dt="2020-07-05T18:03:18.407" v="127"/>
          <ac:spMkLst>
            <pc:docMk/>
            <pc:sldMk cId="3217543586" sldId="271"/>
            <ac:spMk id="3" creationId="{7B00BDE6-C713-42EC-81F0-EB2AC1194708}"/>
          </ac:spMkLst>
        </pc:spChg>
        <pc:spChg chg="add mod">
          <ac:chgData name="Nina Butris" userId="S::ninabut@yorku.ca::7b406ebd-ad6d-4e26-a57e-1012227268c8" providerId="AD" clId="Web-{6B3F2539-01CA-EB17-7C37-58991CD6DC47}" dt="2020-07-05T18:04:33.751" v="168" actId="1076"/>
          <ac:spMkLst>
            <pc:docMk/>
            <pc:sldMk cId="3217543586" sldId="271"/>
            <ac:spMk id="5" creationId="{12C2AA5A-1FD4-4F70-B9F5-9ED5091312AC}"/>
          </ac:spMkLst>
        </pc:spChg>
        <pc:picChg chg="add mod">
          <ac:chgData name="Nina Butris" userId="S::ninabut@yorku.ca::7b406ebd-ad6d-4e26-a57e-1012227268c8" providerId="AD" clId="Web-{6B3F2539-01CA-EB17-7C37-58991CD6DC47}" dt="2020-07-05T18:03:48.314" v="132" actId="1076"/>
          <ac:picMkLst>
            <pc:docMk/>
            <pc:sldMk cId="3217543586" sldId="271"/>
            <ac:picMk id="4" creationId="{B767C85B-1228-4EBB-8F06-940C719BA209}"/>
          </ac:picMkLst>
        </pc:picChg>
      </pc:sldChg>
      <pc:sldChg chg="addSp delSp modSp new modNotes">
        <pc:chgData name="Nina Butris" userId="S::ninabut@yorku.ca::7b406ebd-ad6d-4e26-a57e-1012227268c8" providerId="AD" clId="Web-{6B3F2539-01CA-EB17-7C37-58991CD6DC47}" dt="2020-07-05T18:12:47.695" v="243"/>
        <pc:sldMkLst>
          <pc:docMk/>
          <pc:sldMk cId="1392047723" sldId="272"/>
        </pc:sldMkLst>
        <pc:spChg chg="mod">
          <ac:chgData name="Nina Butris" userId="S::ninabut@yorku.ca::7b406ebd-ad6d-4e26-a57e-1012227268c8" providerId="AD" clId="Web-{6B3F2539-01CA-EB17-7C37-58991CD6DC47}" dt="2020-07-05T18:05:37.111" v="174" actId="20577"/>
          <ac:spMkLst>
            <pc:docMk/>
            <pc:sldMk cId="1392047723" sldId="272"/>
            <ac:spMk id="2" creationId="{6A42E114-C8E1-47CE-8C5C-035EFBA91B8B}"/>
          </ac:spMkLst>
        </pc:spChg>
        <pc:spChg chg="mod">
          <ac:chgData name="Nina Butris" userId="S::ninabut@yorku.ca::7b406ebd-ad6d-4e26-a57e-1012227268c8" providerId="AD" clId="Web-{6B3F2539-01CA-EB17-7C37-58991CD6DC47}" dt="2020-07-05T18:12:17.305" v="238" actId="20577"/>
          <ac:spMkLst>
            <pc:docMk/>
            <pc:sldMk cId="1392047723" sldId="272"/>
            <ac:spMk id="3" creationId="{44AB0127-1FF4-46B8-B21C-8BEF7731FE97}"/>
          </ac:spMkLst>
        </pc:spChg>
        <pc:spChg chg="add del">
          <ac:chgData name="Nina Butris" userId="S::ninabut@yorku.ca::7b406ebd-ad6d-4e26-a57e-1012227268c8" providerId="AD" clId="Web-{6B3F2539-01CA-EB17-7C37-58991CD6DC47}" dt="2020-07-05T18:11:27.273" v="189"/>
          <ac:spMkLst>
            <pc:docMk/>
            <pc:sldMk cId="1392047723" sldId="272"/>
            <ac:spMk id="5" creationId="{14A90B49-CE47-4133-A8D6-9D8EE5BD6E2F}"/>
          </ac:spMkLst>
        </pc:spChg>
        <pc:spChg chg="add mod">
          <ac:chgData name="Nina Butris" userId="S::ninabut@yorku.ca::7b406ebd-ad6d-4e26-a57e-1012227268c8" providerId="AD" clId="Web-{6B3F2539-01CA-EB17-7C37-58991CD6DC47}" dt="2020-07-05T18:12:08.539" v="236" actId="1076"/>
          <ac:spMkLst>
            <pc:docMk/>
            <pc:sldMk cId="1392047723" sldId="272"/>
            <ac:spMk id="6" creationId="{649B74D6-6886-4BFD-930C-E623BD552633}"/>
          </ac:spMkLst>
        </pc:spChg>
        <pc:picChg chg="add mod">
          <ac:chgData name="Nina Butris" userId="S::ninabut@yorku.ca::7b406ebd-ad6d-4e26-a57e-1012227268c8" providerId="AD" clId="Web-{6B3F2539-01CA-EB17-7C37-58991CD6DC47}" dt="2020-07-05T18:11:10.086" v="185" actId="1076"/>
          <ac:picMkLst>
            <pc:docMk/>
            <pc:sldMk cId="1392047723" sldId="272"/>
            <ac:picMk id="4" creationId="{CC607DCF-16E7-4AE8-853E-309BF5D93487}"/>
          </ac:picMkLst>
        </pc:picChg>
      </pc:sldChg>
      <pc:sldChg chg="addSp delSp modSp new">
        <pc:chgData name="Nina Butris" userId="S::ninabut@yorku.ca::7b406ebd-ad6d-4e26-a57e-1012227268c8" providerId="AD" clId="Web-{6B3F2539-01CA-EB17-7C37-58991CD6DC47}" dt="2020-07-05T18:14:02.274" v="278" actId="1076"/>
        <pc:sldMkLst>
          <pc:docMk/>
          <pc:sldMk cId="963907624" sldId="273"/>
        </pc:sldMkLst>
        <pc:spChg chg="mod">
          <ac:chgData name="Nina Butris" userId="S::ninabut@yorku.ca::7b406ebd-ad6d-4e26-a57e-1012227268c8" providerId="AD" clId="Web-{6B3F2539-01CA-EB17-7C37-58991CD6DC47}" dt="2020-07-05T18:13:29.524" v="275" actId="20577"/>
          <ac:spMkLst>
            <pc:docMk/>
            <pc:sldMk cId="963907624" sldId="273"/>
            <ac:spMk id="2" creationId="{8CEDBA65-56F4-416B-9C22-4D106DAB6A09}"/>
          </ac:spMkLst>
        </pc:spChg>
        <pc:spChg chg="del">
          <ac:chgData name="Nina Butris" userId="S::ninabut@yorku.ca::7b406ebd-ad6d-4e26-a57e-1012227268c8" providerId="AD" clId="Web-{6B3F2539-01CA-EB17-7C37-58991CD6DC47}" dt="2020-07-05T18:13:16.868" v="272"/>
          <ac:spMkLst>
            <pc:docMk/>
            <pc:sldMk cId="963907624" sldId="273"/>
            <ac:spMk id="3" creationId="{A17B3A48-4688-40D0-8B9F-9FE21458131D}"/>
          </ac:spMkLst>
        </pc:spChg>
        <pc:picChg chg="add mod">
          <ac:chgData name="Nina Butris" userId="S::ninabut@yorku.ca::7b406ebd-ad6d-4e26-a57e-1012227268c8" providerId="AD" clId="Web-{6B3F2539-01CA-EB17-7C37-58991CD6DC47}" dt="2020-07-05T18:14:02.274" v="278" actId="1076"/>
          <ac:picMkLst>
            <pc:docMk/>
            <pc:sldMk cId="963907624" sldId="273"/>
            <ac:picMk id="4" creationId="{A3E70DA0-318E-473C-8EA6-2DCBD3DABAC7}"/>
          </ac:picMkLst>
        </pc:picChg>
      </pc:sldChg>
      <pc:sldChg chg="addSp delSp modSp new modNotes">
        <pc:chgData name="Nina Butris" userId="S::ninabut@yorku.ca::7b406ebd-ad6d-4e26-a57e-1012227268c8" providerId="AD" clId="Web-{6B3F2539-01CA-EB17-7C37-58991CD6DC47}" dt="2020-07-05T18:17:43.978" v="472" actId="20577"/>
        <pc:sldMkLst>
          <pc:docMk/>
          <pc:sldMk cId="2688388752" sldId="274"/>
        </pc:sldMkLst>
        <pc:spChg chg="del mod">
          <ac:chgData name="Nina Butris" userId="S::ninabut@yorku.ca::7b406ebd-ad6d-4e26-a57e-1012227268c8" providerId="AD" clId="Web-{6B3F2539-01CA-EB17-7C37-58991CD6DC47}" dt="2020-07-05T18:17:25.603" v="466"/>
          <ac:spMkLst>
            <pc:docMk/>
            <pc:sldMk cId="2688388752" sldId="274"/>
            <ac:spMk id="2" creationId="{80D2B770-A153-455B-AE60-4270E4BB5583}"/>
          </ac:spMkLst>
        </pc:spChg>
        <pc:spChg chg="mod">
          <ac:chgData name="Nina Butris" userId="S::ninabut@yorku.ca::7b406ebd-ad6d-4e26-a57e-1012227268c8" providerId="AD" clId="Web-{6B3F2539-01CA-EB17-7C37-58991CD6DC47}" dt="2020-07-05T18:17:43.978" v="472" actId="20577"/>
          <ac:spMkLst>
            <pc:docMk/>
            <pc:sldMk cId="2688388752" sldId="274"/>
            <ac:spMk id="3" creationId="{FE3A9842-D1D5-4EAD-830B-A315E600344E}"/>
          </ac:spMkLst>
        </pc:spChg>
        <pc:spChg chg="add del mod">
          <ac:chgData name="Nina Butris" userId="S::ninabut@yorku.ca::7b406ebd-ad6d-4e26-a57e-1012227268c8" providerId="AD" clId="Web-{6B3F2539-01CA-EB17-7C37-58991CD6DC47}" dt="2020-07-05T18:17:28.041" v="467"/>
          <ac:spMkLst>
            <pc:docMk/>
            <pc:sldMk cId="2688388752" sldId="274"/>
            <ac:spMk id="5" creationId="{F406845E-19E6-4535-809D-12E512817ED5}"/>
          </ac:spMkLst>
        </pc:spChg>
      </pc:sldChg>
      <pc:sldChg chg="delSp modSp new">
        <pc:chgData name="Nina Butris" userId="S::ninabut@yorku.ca::7b406ebd-ad6d-4e26-a57e-1012227268c8" providerId="AD" clId="Web-{6B3F2539-01CA-EB17-7C37-58991CD6DC47}" dt="2020-07-05T18:18:49.760" v="542" actId="1076"/>
        <pc:sldMkLst>
          <pc:docMk/>
          <pc:sldMk cId="654764797" sldId="275"/>
        </pc:sldMkLst>
        <pc:spChg chg="mod">
          <ac:chgData name="Nina Butris" userId="S::ninabut@yorku.ca::7b406ebd-ad6d-4e26-a57e-1012227268c8" providerId="AD" clId="Web-{6B3F2539-01CA-EB17-7C37-58991CD6DC47}" dt="2020-07-05T18:18:49.760" v="542" actId="1076"/>
          <ac:spMkLst>
            <pc:docMk/>
            <pc:sldMk cId="654764797" sldId="275"/>
            <ac:spMk id="2" creationId="{0BAB5BD9-BAE0-4A6B-90DB-6534BD612693}"/>
          </ac:spMkLst>
        </pc:spChg>
        <pc:spChg chg="del">
          <ac:chgData name="Nina Butris" userId="S::ninabut@yorku.ca::7b406ebd-ad6d-4e26-a57e-1012227268c8" providerId="AD" clId="Web-{6B3F2539-01CA-EB17-7C37-58991CD6DC47}" dt="2020-07-05T18:18:12.260" v="535"/>
          <ac:spMkLst>
            <pc:docMk/>
            <pc:sldMk cId="654764797" sldId="275"/>
            <ac:spMk id="3" creationId="{02073841-FFEB-4772-844A-5E563C91D872}"/>
          </ac:spMkLst>
        </pc:spChg>
      </pc:sldChg>
      <pc:sldChg chg="addSp delSp modSp new">
        <pc:chgData name="Nina Butris" userId="S::ninabut@yorku.ca::7b406ebd-ad6d-4e26-a57e-1012227268c8" providerId="AD" clId="Web-{6B3F2539-01CA-EB17-7C37-58991CD6DC47}" dt="2020-07-05T18:21:27.995" v="551" actId="1076"/>
        <pc:sldMkLst>
          <pc:docMk/>
          <pc:sldMk cId="46264062" sldId="276"/>
        </pc:sldMkLst>
        <pc:spChg chg="mod">
          <ac:chgData name="Nina Butris" userId="S::ninabut@yorku.ca::7b406ebd-ad6d-4e26-a57e-1012227268c8" providerId="AD" clId="Web-{6B3F2539-01CA-EB17-7C37-58991CD6DC47}" dt="2020-07-05T18:19:06.666" v="545" actId="20577"/>
          <ac:spMkLst>
            <pc:docMk/>
            <pc:sldMk cId="46264062" sldId="276"/>
            <ac:spMk id="2" creationId="{6E5CD0CE-C5E7-430C-8B0C-51958AB5E589}"/>
          </ac:spMkLst>
        </pc:spChg>
        <pc:spChg chg="del">
          <ac:chgData name="Nina Butris" userId="S::ninabut@yorku.ca::7b406ebd-ad6d-4e26-a57e-1012227268c8" providerId="AD" clId="Web-{6B3F2539-01CA-EB17-7C37-58991CD6DC47}" dt="2020-07-05T18:19:08.057" v="546"/>
          <ac:spMkLst>
            <pc:docMk/>
            <pc:sldMk cId="46264062" sldId="276"/>
            <ac:spMk id="3" creationId="{5C734335-F4FD-4C0C-84F0-42E92CB4E138}"/>
          </ac:spMkLst>
        </pc:spChg>
        <pc:picChg chg="add mod">
          <ac:chgData name="Nina Butris" userId="S::ninabut@yorku.ca::7b406ebd-ad6d-4e26-a57e-1012227268c8" providerId="AD" clId="Web-{6B3F2539-01CA-EB17-7C37-58991CD6DC47}" dt="2020-07-05T18:21:27.995" v="551" actId="1076"/>
          <ac:picMkLst>
            <pc:docMk/>
            <pc:sldMk cId="46264062" sldId="276"/>
            <ac:picMk id="4" creationId="{BB3A6F7C-2C35-4489-991A-DF2620961A82}"/>
          </ac:picMkLst>
        </pc:picChg>
      </pc:sldChg>
      <pc:sldChg chg="modSp new modNotes">
        <pc:chgData name="Nina Butris" userId="S::ninabut@yorku.ca::7b406ebd-ad6d-4e26-a57e-1012227268c8" providerId="AD" clId="Web-{6B3F2539-01CA-EB17-7C37-58991CD6DC47}" dt="2020-07-05T18:24:16.793" v="634" actId="20577"/>
        <pc:sldMkLst>
          <pc:docMk/>
          <pc:sldMk cId="2335414989" sldId="277"/>
        </pc:sldMkLst>
        <pc:spChg chg="mod">
          <ac:chgData name="Nina Butris" userId="S::ninabut@yorku.ca::7b406ebd-ad6d-4e26-a57e-1012227268c8" providerId="AD" clId="Web-{6B3F2539-01CA-EB17-7C37-58991CD6DC47}" dt="2020-07-05T18:21:47.245" v="563" actId="20577"/>
          <ac:spMkLst>
            <pc:docMk/>
            <pc:sldMk cId="2335414989" sldId="277"/>
            <ac:spMk id="2" creationId="{927E28D3-AFA7-4BAA-86EF-25D3AC713579}"/>
          </ac:spMkLst>
        </pc:spChg>
        <pc:spChg chg="mod">
          <ac:chgData name="Nina Butris" userId="S::ninabut@yorku.ca::7b406ebd-ad6d-4e26-a57e-1012227268c8" providerId="AD" clId="Web-{6B3F2539-01CA-EB17-7C37-58991CD6DC47}" dt="2020-07-05T18:24:16.793" v="634" actId="20577"/>
          <ac:spMkLst>
            <pc:docMk/>
            <pc:sldMk cId="2335414989" sldId="277"/>
            <ac:spMk id="3" creationId="{18E4F50C-D05C-4453-B67C-4C7996AFAA65}"/>
          </ac:spMkLst>
        </pc:spChg>
      </pc:sldChg>
      <pc:sldChg chg="addSp delSp modSp new modNotes">
        <pc:chgData name="Nina Butris" userId="S::ninabut@yorku.ca::7b406ebd-ad6d-4e26-a57e-1012227268c8" providerId="AD" clId="Web-{6B3F2539-01CA-EB17-7C37-58991CD6DC47}" dt="2020-07-05T18:26:00.059" v="661"/>
        <pc:sldMkLst>
          <pc:docMk/>
          <pc:sldMk cId="3421042715" sldId="278"/>
        </pc:sldMkLst>
        <pc:spChg chg="mod">
          <ac:chgData name="Nina Butris" userId="S::ninabut@yorku.ca::7b406ebd-ad6d-4e26-a57e-1012227268c8" providerId="AD" clId="Web-{6B3F2539-01CA-EB17-7C37-58991CD6DC47}" dt="2020-07-05T18:25:19.356" v="655" actId="1076"/>
          <ac:spMkLst>
            <pc:docMk/>
            <pc:sldMk cId="3421042715" sldId="278"/>
            <ac:spMk id="2" creationId="{8A495FA2-C8ED-4BF9-822D-0D0729C48DCF}"/>
          </ac:spMkLst>
        </pc:spChg>
        <pc:spChg chg="del">
          <ac:chgData name="Nina Butris" userId="S::ninabut@yorku.ca::7b406ebd-ad6d-4e26-a57e-1012227268c8" providerId="AD" clId="Web-{6B3F2539-01CA-EB17-7C37-58991CD6DC47}" dt="2020-07-05T18:25:05.871" v="648"/>
          <ac:spMkLst>
            <pc:docMk/>
            <pc:sldMk cId="3421042715" sldId="278"/>
            <ac:spMk id="3" creationId="{8C34DE91-2202-4B8A-AF23-FA9C60161D6F}"/>
          </ac:spMkLst>
        </pc:spChg>
        <pc:picChg chg="add mod">
          <ac:chgData name="Nina Butris" userId="S::ninabut@yorku.ca::7b406ebd-ad6d-4e26-a57e-1012227268c8" providerId="AD" clId="Web-{6B3F2539-01CA-EB17-7C37-58991CD6DC47}" dt="2020-07-05T18:25:14.528" v="653" actId="1076"/>
          <ac:picMkLst>
            <pc:docMk/>
            <pc:sldMk cId="3421042715" sldId="278"/>
            <ac:picMk id="4" creationId="{C22E9FE1-17DE-471A-A1D1-42595CBB304E}"/>
          </ac:picMkLst>
        </pc:picChg>
      </pc:sldChg>
      <pc:sldChg chg="addSp delSp modSp add replId">
        <pc:chgData name="Nina Butris" userId="S::ninabut@yorku.ca::7b406ebd-ad6d-4e26-a57e-1012227268c8" providerId="AD" clId="Web-{6B3F2539-01CA-EB17-7C37-58991CD6DC47}" dt="2020-07-05T18:26:34.450" v="673" actId="1076"/>
        <pc:sldMkLst>
          <pc:docMk/>
          <pc:sldMk cId="3411760101" sldId="279"/>
        </pc:sldMkLst>
        <pc:spChg chg="add del mod">
          <ac:chgData name="Nina Butris" userId="S::ninabut@yorku.ca::7b406ebd-ad6d-4e26-a57e-1012227268c8" providerId="AD" clId="Web-{6B3F2539-01CA-EB17-7C37-58991CD6DC47}" dt="2020-07-05T18:26:21.981" v="670"/>
          <ac:spMkLst>
            <pc:docMk/>
            <pc:sldMk cId="3411760101" sldId="279"/>
            <ac:spMk id="3" creationId="{04D32A2B-67FD-4309-901A-FDC899329D57}"/>
          </ac:spMkLst>
        </pc:spChg>
        <pc:picChg chg="del">
          <ac:chgData name="Nina Butris" userId="S::ninabut@yorku.ca::7b406ebd-ad6d-4e26-a57e-1012227268c8" providerId="AD" clId="Web-{6B3F2539-01CA-EB17-7C37-58991CD6DC47}" dt="2020-07-05T18:26:14.215" v="663"/>
          <ac:picMkLst>
            <pc:docMk/>
            <pc:sldMk cId="3411760101" sldId="279"/>
            <ac:picMk id="4" creationId="{C22E9FE1-17DE-471A-A1D1-42595CBB304E}"/>
          </ac:picMkLst>
        </pc:picChg>
        <pc:picChg chg="add mod">
          <ac:chgData name="Nina Butris" userId="S::ninabut@yorku.ca::7b406ebd-ad6d-4e26-a57e-1012227268c8" providerId="AD" clId="Web-{6B3F2539-01CA-EB17-7C37-58991CD6DC47}" dt="2020-07-05T18:26:34.450" v="673" actId="1076"/>
          <ac:picMkLst>
            <pc:docMk/>
            <pc:sldMk cId="3411760101" sldId="279"/>
            <ac:picMk id="5" creationId="{B712307A-F502-4B1D-BD87-1CB8448BF30D}"/>
          </ac:picMkLst>
        </pc:picChg>
      </pc:sldChg>
      <pc:sldChg chg="addSp delSp modSp new modNotes">
        <pc:chgData name="Nina Butris" userId="S::ninabut@yorku.ca::7b406ebd-ad6d-4e26-a57e-1012227268c8" providerId="AD" clId="Web-{6B3F2539-01CA-EB17-7C37-58991CD6DC47}" dt="2020-07-05T18:28:40.451" v="802" actId="20577"/>
        <pc:sldMkLst>
          <pc:docMk/>
          <pc:sldMk cId="2888928735" sldId="280"/>
        </pc:sldMkLst>
        <pc:spChg chg="add del mod">
          <ac:chgData name="Nina Butris" userId="S::ninabut@yorku.ca::7b406ebd-ad6d-4e26-a57e-1012227268c8" providerId="AD" clId="Web-{6B3F2539-01CA-EB17-7C37-58991CD6DC47}" dt="2020-07-05T18:28:40.451" v="802" actId="20577"/>
          <ac:spMkLst>
            <pc:docMk/>
            <pc:sldMk cId="2888928735" sldId="280"/>
            <ac:spMk id="2" creationId="{A4690C0C-F4E2-4D12-A8AB-B2E82008B211}"/>
          </ac:spMkLst>
        </pc:spChg>
        <pc:spChg chg="mod">
          <ac:chgData name="Nina Butris" userId="S::ninabut@yorku.ca::7b406ebd-ad6d-4e26-a57e-1012227268c8" providerId="AD" clId="Web-{6B3F2539-01CA-EB17-7C37-58991CD6DC47}" dt="2020-07-05T18:28:33.919" v="801" actId="20577"/>
          <ac:spMkLst>
            <pc:docMk/>
            <pc:sldMk cId="2888928735" sldId="280"/>
            <ac:spMk id="3" creationId="{87C9F232-3FF9-4429-B267-A9CDD5259422}"/>
          </ac:spMkLst>
        </pc:spChg>
      </pc:sldChg>
      <pc:sldChg chg="modSp add replId modNotes">
        <pc:chgData name="Nina Butris" userId="S::ninabut@yorku.ca::7b406ebd-ad6d-4e26-a57e-1012227268c8" providerId="AD" clId="Web-{6B3F2539-01CA-EB17-7C37-58991CD6DC47}" dt="2020-07-05T18:29:43.670" v="832" actId="20577"/>
        <pc:sldMkLst>
          <pc:docMk/>
          <pc:sldMk cId="180150322" sldId="281"/>
        </pc:sldMkLst>
        <pc:spChg chg="mod">
          <ac:chgData name="Nina Butris" userId="S::ninabut@yorku.ca::7b406ebd-ad6d-4e26-a57e-1012227268c8" providerId="AD" clId="Web-{6B3F2539-01CA-EB17-7C37-58991CD6DC47}" dt="2020-07-05T18:28:51.169" v="808" actId="20577"/>
          <ac:spMkLst>
            <pc:docMk/>
            <pc:sldMk cId="180150322" sldId="281"/>
            <ac:spMk id="2" creationId="{A4690C0C-F4E2-4D12-A8AB-B2E82008B211}"/>
          </ac:spMkLst>
        </pc:spChg>
        <pc:spChg chg="mod">
          <ac:chgData name="Nina Butris" userId="S::ninabut@yorku.ca::7b406ebd-ad6d-4e26-a57e-1012227268c8" providerId="AD" clId="Web-{6B3F2539-01CA-EB17-7C37-58991CD6DC47}" dt="2020-07-05T18:29:43.670" v="832" actId="20577"/>
          <ac:spMkLst>
            <pc:docMk/>
            <pc:sldMk cId="180150322" sldId="281"/>
            <ac:spMk id="3" creationId="{87C9F232-3FF9-4429-B267-A9CDD5259422}"/>
          </ac:spMkLst>
        </pc:spChg>
      </pc:sldChg>
      <pc:sldChg chg="addSp delSp modSp add replId modNotes">
        <pc:chgData name="Nina Butris" userId="S::ninabut@yorku.ca::7b406ebd-ad6d-4e26-a57e-1012227268c8" providerId="AD" clId="Web-{6B3F2539-01CA-EB17-7C37-58991CD6DC47}" dt="2020-07-05T18:30:35.764" v="851"/>
        <pc:sldMkLst>
          <pc:docMk/>
          <pc:sldMk cId="3584865407" sldId="282"/>
        </pc:sldMkLst>
        <pc:spChg chg="del">
          <ac:chgData name="Nina Butris" userId="S::ninabut@yorku.ca::7b406ebd-ad6d-4e26-a57e-1012227268c8" providerId="AD" clId="Web-{6B3F2539-01CA-EB17-7C37-58991CD6DC47}" dt="2020-07-05T18:29:49.388" v="834"/>
          <ac:spMkLst>
            <pc:docMk/>
            <pc:sldMk cId="3584865407" sldId="282"/>
            <ac:spMk id="3" creationId="{87C9F232-3FF9-4429-B267-A9CDD5259422}"/>
          </ac:spMkLst>
        </pc:spChg>
        <pc:spChg chg="add del mod">
          <ac:chgData name="Nina Butris" userId="S::ninabut@yorku.ca::7b406ebd-ad6d-4e26-a57e-1012227268c8" providerId="AD" clId="Web-{6B3F2539-01CA-EB17-7C37-58991CD6DC47}" dt="2020-07-05T18:30:07.201" v="835"/>
          <ac:spMkLst>
            <pc:docMk/>
            <pc:sldMk cId="3584865407" sldId="282"/>
            <ac:spMk id="5" creationId="{51E6DE8D-308D-437F-BD65-6FB887068CBC}"/>
          </ac:spMkLst>
        </pc:spChg>
        <pc:picChg chg="add mod">
          <ac:chgData name="Nina Butris" userId="S::ninabut@yorku.ca::7b406ebd-ad6d-4e26-a57e-1012227268c8" providerId="AD" clId="Web-{6B3F2539-01CA-EB17-7C37-58991CD6DC47}" dt="2020-07-05T18:30:18.701" v="841" actId="1076"/>
          <ac:picMkLst>
            <pc:docMk/>
            <pc:sldMk cId="3584865407" sldId="282"/>
            <ac:picMk id="6" creationId="{7F547303-09F5-41D9-B0A0-1A83C8B2D919}"/>
          </ac:picMkLst>
        </pc:picChg>
      </pc:sldChg>
      <pc:sldChg chg="addSp delSp modSp new modNotes">
        <pc:chgData name="Nina Butris" userId="S::ninabut@yorku.ca::7b406ebd-ad6d-4e26-a57e-1012227268c8" providerId="AD" clId="Web-{6B3F2539-01CA-EB17-7C37-58991CD6DC47}" dt="2020-07-05T18:44:54.989" v="941" actId="1076"/>
        <pc:sldMkLst>
          <pc:docMk/>
          <pc:sldMk cId="4198290466" sldId="283"/>
        </pc:sldMkLst>
        <pc:spChg chg="mod">
          <ac:chgData name="Nina Butris" userId="S::ninabut@yorku.ca::7b406ebd-ad6d-4e26-a57e-1012227268c8" providerId="AD" clId="Web-{6B3F2539-01CA-EB17-7C37-58991CD6DC47}" dt="2020-07-05T18:43:11.628" v="911" actId="20577"/>
          <ac:spMkLst>
            <pc:docMk/>
            <pc:sldMk cId="4198290466" sldId="283"/>
            <ac:spMk id="2" creationId="{5F270DCA-15DE-4309-97C7-613F421CF48B}"/>
          </ac:spMkLst>
        </pc:spChg>
        <pc:spChg chg="del mod">
          <ac:chgData name="Nina Butris" userId="S::ninabut@yorku.ca::7b406ebd-ad6d-4e26-a57e-1012227268c8" providerId="AD" clId="Web-{6B3F2539-01CA-EB17-7C37-58991CD6DC47}" dt="2020-07-05T18:44:34.049" v="932"/>
          <ac:spMkLst>
            <pc:docMk/>
            <pc:sldMk cId="4198290466" sldId="283"/>
            <ac:spMk id="3" creationId="{FBAB89CE-B097-4541-8689-7CA141C161BB}"/>
          </ac:spMkLst>
        </pc:spChg>
        <pc:spChg chg="add del mod">
          <ac:chgData name="Nina Butris" userId="S::ninabut@yorku.ca::7b406ebd-ad6d-4e26-a57e-1012227268c8" providerId="AD" clId="Web-{6B3F2539-01CA-EB17-7C37-58991CD6DC47}" dt="2020-07-05T18:44:45.596" v="936"/>
          <ac:spMkLst>
            <pc:docMk/>
            <pc:sldMk cId="4198290466" sldId="283"/>
            <ac:spMk id="5" creationId="{FEB925C2-90A1-4E08-8353-EE43ECCB62DB}"/>
          </ac:spMkLst>
        </pc:spChg>
        <pc:picChg chg="add mod">
          <ac:chgData name="Nina Butris" userId="S::ninabut@yorku.ca::7b406ebd-ad6d-4e26-a57e-1012227268c8" providerId="AD" clId="Web-{6B3F2539-01CA-EB17-7C37-58991CD6DC47}" dt="2020-07-05T18:44:54.989" v="941" actId="1076"/>
          <ac:picMkLst>
            <pc:docMk/>
            <pc:sldMk cId="4198290466" sldId="283"/>
            <ac:picMk id="6" creationId="{AC6F947E-BB7C-413C-B522-548AB3169943}"/>
          </ac:picMkLst>
        </pc:picChg>
      </pc:sldChg>
      <pc:sldChg chg="addSp delSp modSp new del">
        <pc:chgData name="Nina Butris" userId="S::ninabut@yorku.ca::7b406ebd-ad6d-4e26-a57e-1012227268c8" providerId="AD" clId="Web-{6B3F2539-01CA-EB17-7C37-58991CD6DC47}" dt="2020-07-05T18:44:28.987" v="930"/>
        <pc:sldMkLst>
          <pc:docMk/>
          <pc:sldMk cId="2936403277" sldId="284"/>
        </pc:sldMkLst>
        <pc:spChg chg="del">
          <ac:chgData name="Nina Butris" userId="S::ninabut@yorku.ca::7b406ebd-ad6d-4e26-a57e-1012227268c8" providerId="AD" clId="Web-{6B3F2539-01CA-EB17-7C37-58991CD6DC47}" dt="2020-07-05T18:44:21.315" v="926"/>
          <ac:spMkLst>
            <pc:docMk/>
            <pc:sldMk cId="2936403277" sldId="284"/>
            <ac:spMk id="3" creationId="{EEC58F3F-847D-4A4D-8865-37D6E94628DC}"/>
          </ac:spMkLst>
        </pc:spChg>
        <pc:spChg chg="add mod">
          <ac:chgData name="Nina Butris" userId="S::ninabut@yorku.ca::7b406ebd-ad6d-4e26-a57e-1012227268c8" providerId="AD" clId="Web-{6B3F2539-01CA-EB17-7C37-58991CD6DC47}" dt="2020-07-05T18:44:22.502" v="928"/>
          <ac:spMkLst>
            <pc:docMk/>
            <pc:sldMk cId="2936403277" sldId="284"/>
            <ac:spMk id="4" creationId="{AC048707-F605-4721-80FC-39C5E3BB27FD}"/>
          </ac:spMkLst>
        </pc:spChg>
      </pc:sldChg>
      <pc:sldChg chg="add del ord replId">
        <pc:chgData name="Nina Butris" userId="S::ninabut@yorku.ca::7b406ebd-ad6d-4e26-a57e-1012227268c8" providerId="AD" clId="Web-{6B3F2539-01CA-EB17-7C37-58991CD6DC47}" dt="2020-07-05T18:45:04.753" v="944"/>
        <pc:sldMkLst>
          <pc:docMk/>
          <pc:sldMk cId="713417151"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a416650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a416650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a4166505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a4166505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When we run this code, the user can type in anything, and python will display it. This means that our code will work for any person ever!</a:t>
            </a:r>
          </a:p>
        </p:txBody>
      </p:sp>
    </p:spTree>
    <p:extLst>
      <p:ext uri="{BB962C8B-B14F-4D97-AF65-F5344CB8AC3E}">
        <p14:creationId xmlns:p14="http://schemas.microsoft.com/office/powerpoint/2010/main" val="333819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Here, we’re testing the statement age == 10. If that is a true statement, python will run the indented line and if it’s false, python won’t run the line</a:t>
            </a:r>
          </a:p>
          <a:p>
            <a:r>
              <a:rPr lang="en-US"/>
              <a:t>Notice that when we set a variable, we use one equals sign. But when we test if two things are the same, we use two equals signs. This is done to avoid ambiguity in the language. Also, since input always gives us back a string, we have to turn it into an integer.</a:t>
            </a:r>
          </a:p>
          <a:p>
            <a:endParaRPr lang="en-US"/>
          </a:p>
        </p:txBody>
      </p:sp>
    </p:spTree>
    <p:extLst>
      <p:ext uri="{BB962C8B-B14F-4D97-AF65-F5344CB8AC3E}">
        <p14:creationId xmlns:p14="http://schemas.microsoft.com/office/powerpoint/2010/main" val="8815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For example, input is a function that runs a chunk of code that gets a string from the user, and then returns that string. </a:t>
            </a:r>
          </a:p>
          <a:p>
            <a:r>
              <a:rPr lang="en-US"/>
              <a:t>Procedural functions are functions where we don’t care about the return, or they don’t have a return. We use them just as a way to execute a bunch of code. This can be really useful if you want to reuse code, or make your code easier to read. It lets us physically move where the code is written in our source file.</a:t>
            </a:r>
          </a:p>
        </p:txBody>
      </p:sp>
    </p:spTree>
    <p:extLst>
      <p:ext uri="{BB962C8B-B14F-4D97-AF65-F5344CB8AC3E}">
        <p14:creationId xmlns:p14="http://schemas.microsoft.com/office/powerpoint/2010/main" val="286990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Students should allow the user to type “back” to go back to the previous function.</a:t>
            </a:r>
          </a:p>
        </p:txBody>
      </p:sp>
    </p:spTree>
    <p:extLst>
      <p:ext uri="{BB962C8B-B14F-4D97-AF65-F5344CB8AC3E}">
        <p14:creationId xmlns:p14="http://schemas.microsoft.com/office/powerpoint/2010/main" val="355651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a:p>
        </p:txBody>
      </p:sp>
    </p:spTree>
    <p:extLst>
      <p:ext uri="{BB962C8B-B14F-4D97-AF65-F5344CB8AC3E}">
        <p14:creationId xmlns:p14="http://schemas.microsoft.com/office/powerpoint/2010/main" val="403375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7825"/>
            <a:ext cx="8520600" cy="2052600"/>
          </a:xfrm>
          <a:prstGeom prst="rect">
            <a:avLst/>
          </a:prstGeom>
        </p:spPr>
        <p:txBody>
          <a:bodyPr spcFirstLastPara="1" wrap="square" lIns="91425" tIns="91425" rIns="91425" bIns="91425" anchor="b" anchorCtr="0">
            <a:noAutofit/>
          </a:bodyPr>
          <a:lstStyle/>
          <a:p>
            <a:r>
              <a:rPr lang="en" err="1"/>
              <a:t>SciX</a:t>
            </a:r>
            <a:r>
              <a:rPr lang="en"/>
              <a:t> Online Summer Programs</a:t>
            </a:r>
            <a:endParaRPr/>
          </a:p>
        </p:txBody>
      </p:sp>
      <p:sp>
        <p:nvSpPr>
          <p:cNvPr id="55" name="Google Shape;55;p13"/>
          <p:cNvSpPr txBox="1">
            <a:spLocks noGrp="1"/>
          </p:cNvSpPr>
          <p:nvPr>
            <p:ph type="subTitle" idx="1"/>
          </p:nvPr>
        </p:nvSpPr>
        <p:spPr>
          <a:xfrm>
            <a:off x="311700" y="2271854"/>
            <a:ext cx="8520600" cy="792600"/>
          </a:xfrm>
          <a:prstGeom prst="rect">
            <a:avLst/>
          </a:prstGeom>
        </p:spPr>
        <p:txBody>
          <a:bodyPr spcFirstLastPara="1" wrap="square" lIns="91425" tIns="91425" rIns="91425" bIns="91425" anchor="t" anchorCtr="0">
            <a:noAutofit/>
          </a:bodyPr>
          <a:lstStyle/>
          <a:p>
            <a:pPr marL="0" indent="0"/>
            <a:r>
              <a:rPr lang="en"/>
              <a:t>Grades 9-12: Text Based Adventure Game</a:t>
            </a:r>
          </a:p>
          <a:p>
            <a:pPr marL="0" indent="0"/>
            <a:endParaRPr lang="en"/>
          </a:p>
        </p:txBody>
      </p:sp>
      <p:pic>
        <p:nvPicPr>
          <p:cNvPr id="56" name="Google Shape;56;p13"/>
          <p:cNvPicPr preferRelativeResize="0"/>
          <p:nvPr/>
        </p:nvPicPr>
        <p:blipFill>
          <a:blip r:embed="rId3">
            <a:alphaModFix/>
          </a:blip>
          <a:stretch>
            <a:fillRect/>
          </a:stretch>
        </p:blipFill>
        <p:spPr>
          <a:xfrm>
            <a:off x="6814225" y="3352225"/>
            <a:ext cx="2092461" cy="16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2FED-E3DA-4773-AF6A-DDCD62FB3C18}"/>
              </a:ext>
            </a:extLst>
          </p:cNvPr>
          <p:cNvSpPr>
            <a:spLocks noGrp="1"/>
          </p:cNvSpPr>
          <p:nvPr>
            <p:ph type="title"/>
          </p:nvPr>
        </p:nvSpPr>
        <p:spPr>
          <a:xfrm>
            <a:off x="300917" y="99968"/>
            <a:ext cx="8520600" cy="572700"/>
          </a:xfrm>
        </p:spPr>
        <p:txBody>
          <a:bodyPr/>
          <a:lstStyle/>
          <a:p>
            <a:r>
              <a:rPr lang="en-US"/>
              <a:t>Procedure</a:t>
            </a:r>
          </a:p>
        </p:txBody>
      </p:sp>
      <p:sp>
        <p:nvSpPr>
          <p:cNvPr id="3" name="Text Placeholder 2">
            <a:extLst>
              <a:ext uri="{FF2B5EF4-FFF2-40B4-BE49-F238E27FC236}">
                <a16:creationId xmlns:a16="http://schemas.microsoft.com/office/drawing/2014/main" id="{C45408C3-C4CD-49AB-B4E9-A0124B4407AF}"/>
              </a:ext>
            </a:extLst>
          </p:cNvPr>
          <p:cNvSpPr>
            <a:spLocks noGrp="1"/>
          </p:cNvSpPr>
          <p:nvPr>
            <p:ph type="body" idx="1"/>
          </p:nvPr>
        </p:nvSpPr>
        <p:spPr>
          <a:xfrm>
            <a:off x="300917" y="494711"/>
            <a:ext cx="8520600" cy="407939"/>
          </a:xfrm>
        </p:spPr>
        <p:txBody>
          <a:bodyPr/>
          <a:lstStyle/>
          <a:p>
            <a:r>
              <a:rPr lang="en-US">
                <a:solidFill>
                  <a:schemeClr val="tx1"/>
                </a:solidFill>
              </a:rPr>
              <a:t>use procedural functions to make a text based adventure game</a:t>
            </a:r>
          </a:p>
        </p:txBody>
      </p:sp>
      <p:pic>
        <p:nvPicPr>
          <p:cNvPr id="4" name="Picture 4" descr="A screenshot of a cell phone&#10;&#10;Description automatically generated">
            <a:extLst>
              <a:ext uri="{FF2B5EF4-FFF2-40B4-BE49-F238E27FC236}">
                <a16:creationId xmlns:a16="http://schemas.microsoft.com/office/drawing/2014/main" id="{49719907-CC79-4811-80B3-95F4EF66A67B}"/>
              </a:ext>
            </a:extLst>
          </p:cNvPr>
          <p:cNvPicPr>
            <a:picLocks noChangeAspect="1"/>
          </p:cNvPicPr>
          <p:nvPr/>
        </p:nvPicPr>
        <p:blipFill>
          <a:blip r:embed="rId3"/>
          <a:stretch>
            <a:fillRect/>
          </a:stretch>
        </p:blipFill>
        <p:spPr>
          <a:xfrm>
            <a:off x="1421201" y="909833"/>
            <a:ext cx="5244859" cy="3927683"/>
          </a:xfrm>
          <a:prstGeom prst="rect">
            <a:avLst/>
          </a:prstGeom>
        </p:spPr>
      </p:pic>
    </p:spTree>
    <p:extLst>
      <p:ext uri="{BB962C8B-B14F-4D97-AF65-F5344CB8AC3E}">
        <p14:creationId xmlns:p14="http://schemas.microsoft.com/office/powerpoint/2010/main" val="299656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2FED-E3DA-4773-AF6A-DDCD62FB3C18}"/>
              </a:ext>
            </a:extLst>
          </p:cNvPr>
          <p:cNvSpPr>
            <a:spLocks noGrp="1"/>
          </p:cNvSpPr>
          <p:nvPr>
            <p:ph type="title"/>
          </p:nvPr>
        </p:nvSpPr>
        <p:spPr>
          <a:xfrm>
            <a:off x="300917" y="99968"/>
            <a:ext cx="8520600" cy="572700"/>
          </a:xfrm>
        </p:spPr>
        <p:txBody>
          <a:bodyPr/>
          <a:lstStyle/>
          <a:p>
            <a:r>
              <a:rPr lang="en-US"/>
              <a:t>Procedure</a:t>
            </a:r>
          </a:p>
        </p:txBody>
      </p:sp>
      <p:sp>
        <p:nvSpPr>
          <p:cNvPr id="3" name="Text Placeholder 2">
            <a:extLst>
              <a:ext uri="{FF2B5EF4-FFF2-40B4-BE49-F238E27FC236}">
                <a16:creationId xmlns:a16="http://schemas.microsoft.com/office/drawing/2014/main" id="{C45408C3-C4CD-49AB-B4E9-A0124B4407AF}"/>
              </a:ext>
            </a:extLst>
          </p:cNvPr>
          <p:cNvSpPr>
            <a:spLocks noGrp="1"/>
          </p:cNvSpPr>
          <p:nvPr>
            <p:ph type="body" idx="1"/>
          </p:nvPr>
        </p:nvSpPr>
        <p:spPr>
          <a:xfrm>
            <a:off x="257785" y="667240"/>
            <a:ext cx="8520600" cy="1572505"/>
          </a:xfrm>
        </p:spPr>
        <p:txBody>
          <a:bodyPr/>
          <a:lstStyle/>
          <a:p>
            <a:pPr marL="114300" indent="0">
              <a:lnSpc>
                <a:spcPct val="114999"/>
              </a:lnSpc>
              <a:buNone/>
            </a:pPr>
            <a:endParaRPr lang="en-US">
              <a:solidFill>
                <a:schemeClr val="tx1"/>
              </a:solidFill>
            </a:endParaRPr>
          </a:p>
          <a:p>
            <a:pPr>
              <a:lnSpc>
                <a:spcPct val="114999"/>
              </a:lnSpc>
            </a:pPr>
            <a:r>
              <a:rPr lang="en-US">
                <a:solidFill>
                  <a:schemeClr val="tx1"/>
                </a:solidFill>
              </a:rPr>
              <a:t>We want to add some </a:t>
            </a:r>
            <a:r>
              <a:rPr lang="en-US" b="1">
                <a:solidFill>
                  <a:schemeClr val="tx1"/>
                </a:solidFill>
              </a:rPr>
              <a:t>global </a:t>
            </a:r>
            <a:r>
              <a:rPr lang="en-US">
                <a:solidFill>
                  <a:schemeClr val="tx1"/>
                </a:solidFill>
              </a:rPr>
              <a:t>memory to the game, meaning that we want it to be accessible in any function</a:t>
            </a:r>
          </a:p>
          <a:p>
            <a:pPr>
              <a:lnSpc>
                <a:spcPct val="114999"/>
              </a:lnSpc>
            </a:pPr>
            <a:r>
              <a:rPr lang="en-US">
                <a:solidFill>
                  <a:schemeClr val="tx1"/>
                </a:solidFill>
              </a:rPr>
              <a:t>We must declare global variables at the top of the file:</a:t>
            </a:r>
          </a:p>
        </p:txBody>
      </p:sp>
      <p:pic>
        <p:nvPicPr>
          <p:cNvPr id="5" name="Picture 5">
            <a:extLst>
              <a:ext uri="{FF2B5EF4-FFF2-40B4-BE49-F238E27FC236}">
                <a16:creationId xmlns:a16="http://schemas.microsoft.com/office/drawing/2014/main" id="{4637E8FC-2E38-45CE-9570-B07FAA383955}"/>
              </a:ext>
            </a:extLst>
          </p:cNvPr>
          <p:cNvPicPr>
            <a:picLocks noChangeAspect="1"/>
          </p:cNvPicPr>
          <p:nvPr/>
        </p:nvPicPr>
        <p:blipFill>
          <a:blip r:embed="rId3"/>
          <a:stretch>
            <a:fillRect/>
          </a:stretch>
        </p:blipFill>
        <p:spPr>
          <a:xfrm>
            <a:off x="1419495" y="2478567"/>
            <a:ext cx="6423624" cy="1642074"/>
          </a:xfrm>
          <a:prstGeom prst="rect">
            <a:avLst/>
          </a:prstGeom>
        </p:spPr>
      </p:pic>
    </p:spTree>
    <p:extLst>
      <p:ext uri="{BB962C8B-B14F-4D97-AF65-F5344CB8AC3E}">
        <p14:creationId xmlns:p14="http://schemas.microsoft.com/office/powerpoint/2010/main" val="290736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43D5F8-146B-4B6F-9F13-7CEAA8B39837}"/>
              </a:ext>
            </a:extLst>
          </p:cNvPr>
          <p:cNvSpPr>
            <a:spLocks noGrp="1"/>
          </p:cNvSpPr>
          <p:nvPr>
            <p:ph type="body" idx="1"/>
          </p:nvPr>
        </p:nvSpPr>
        <p:spPr>
          <a:xfrm>
            <a:off x="268568" y="462362"/>
            <a:ext cx="8520600" cy="817693"/>
          </a:xfrm>
        </p:spPr>
        <p:txBody>
          <a:bodyPr/>
          <a:lstStyle/>
          <a:p>
            <a:r>
              <a:rPr lang="en-US" sz="2200">
                <a:solidFill>
                  <a:schemeClr val="tx1"/>
                </a:solidFill>
              </a:rPr>
              <a:t>And then use the </a:t>
            </a:r>
            <a:r>
              <a:rPr lang="en-US" sz="2200" b="1">
                <a:solidFill>
                  <a:schemeClr val="tx1"/>
                </a:solidFill>
              </a:rPr>
              <a:t>global </a:t>
            </a:r>
            <a:r>
              <a:rPr lang="en-US" sz="2200">
                <a:solidFill>
                  <a:schemeClr val="tx1"/>
                </a:solidFill>
              </a:rPr>
              <a:t>keyword at the top of any function where we want to use it:</a:t>
            </a:r>
          </a:p>
        </p:txBody>
      </p:sp>
      <p:pic>
        <p:nvPicPr>
          <p:cNvPr id="4" name="Picture 4" descr="A screenshot of a cell phone&#10;&#10;Description automatically generated">
            <a:extLst>
              <a:ext uri="{FF2B5EF4-FFF2-40B4-BE49-F238E27FC236}">
                <a16:creationId xmlns:a16="http://schemas.microsoft.com/office/drawing/2014/main" id="{65912898-357A-4CE9-909C-5071D1613549}"/>
              </a:ext>
            </a:extLst>
          </p:cNvPr>
          <p:cNvPicPr>
            <a:picLocks noChangeAspect="1"/>
          </p:cNvPicPr>
          <p:nvPr/>
        </p:nvPicPr>
        <p:blipFill>
          <a:blip r:embed="rId2"/>
          <a:stretch>
            <a:fillRect/>
          </a:stretch>
        </p:blipFill>
        <p:spPr>
          <a:xfrm>
            <a:off x="84107" y="1678270"/>
            <a:ext cx="8921870" cy="2326110"/>
          </a:xfrm>
          <a:prstGeom prst="rect">
            <a:avLst/>
          </a:prstGeom>
        </p:spPr>
      </p:pic>
    </p:spTree>
    <p:extLst>
      <p:ext uri="{BB962C8B-B14F-4D97-AF65-F5344CB8AC3E}">
        <p14:creationId xmlns:p14="http://schemas.microsoft.com/office/powerpoint/2010/main" val="19214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EFC6-B321-4018-80B7-D9E81E84EBA8}"/>
              </a:ext>
            </a:extLst>
          </p:cNvPr>
          <p:cNvSpPr>
            <a:spLocks noGrp="1"/>
          </p:cNvSpPr>
          <p:nvPr>
            <p:ph type="title"/>
          </p:nvPr>
        </p:nvSpPr>
        <p:spPr/>
        <p:txBody>
          <a:bodyPr/>
          <a:lstStyle/>
          <a:p>
            <a:r>
              <a:rPr lang="en-US"/>
              <a:t>Would You Rather?</a:t>
            </a:r>
          </a:p>
        </p:txBody>
      </p:sp>
    </p:spTree>
    <p:extLst>
      <p:ext uri="{BB962C8B-B14F-4D97-AF65-F5344CB8AC3E}">
        <p14:creationId xmlns:p14="http://schemas.microsoft.com/office/powerpoint/2010/main" val="192563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sz="3000"/>
              <a:t>Input and If Statements</a:t>
            </a:r>
            <a:br>
              <a:rPr lang="en" sz="3000"/>
            </a:br>
            <a:endParaRPr lang="en-US" sz="3000"/>
          </a:p>
        </p:txBody>
      </p:sp>
      <p:sp>
        <p:nvSpPr>
          <p:cNvPr id="94" name="Google Shape;94;p19"/>
          <p:cNvSpPr txBox="1">
            <a:spLocks noGrp="1"/>
          </p:cNvSpPr>
          <p:nvPr>
            <p:ph type="body" idx="1"/>
          </p:nvPr>
        </p:nvSpPr>
        <p:spPr>
          <a:xfrm>
            <a:off x="242407" y="1202289"/>
            <a:ext cx="8119314" cy="3416400"/>
          </a:xfrm>
          <a:prstGeom prst="rect">
            <a:avLst/>
          </a:prstGeom>
        </p:spPr>
        <p:txBody>
          <a:bodyPr spcFirstLastPara="1" wrap="square" lIns="91425" tIns="91425" rIns="91425" bIns="91425" anchor="t" anchorCtr="0">
            <a:noAutofit/>
          </a:bodyPr>
          <a:lstStyle/>
          <a:p>
            <a:r>
              <a:rPr lang="en" sz="2000"/>
              <a:t>We want software to be </a:t>
            </a:r>
            <a:r>
              <a:rPr lang="en" sz="2000" b="1"/>
              <a:t>dynamic </a:t>
            </a:r>
            <a:endParaRPr lang="en-US" sz="2000" b="1"/>
          </a:p>
          <a:p>
            <a:pPr lvl="1">
              <a:lnSpc>
                <a:spcPct val="114999"/>
              </a:lnSpc>
            </a:pPr>
            <a:r>
              <a:rPr lang="en" sz="2000"/>
              <a:t>respond to user input and behave differently with different user actions</a:t>
            </a:r>
          </a:p>
          <a:p>
            <a:pPr>
              <a:spcBef>
                <a:spcPts val="1600"/>
              </a:spcBef>
            </a:pPr>
            <a:r>
              <a:rPr lang="en" sz="2000" b="1"/>
              <a:t>Python</a:t>
            </a:r>
            <a:r>
              <a:rPr lang="en" sz="2000"/>
              <a:t>: uses a combination of </a:t>
            </a:r>
            <a:r>
              <a:rPr lang="en" sz="2000" b="1"/>
              <a:t>input </a:t>
            </a:r>
            <a:r>
              <a:rPr lang="en" sz="2000"/>
              <a:t>and </a:t>
            </a:r>
            <a:r>
              <a:rPr lang="en" sz="2000" b="1"/>
              <a:t>if statements </a:t>
            </a:r>
          </a:p>
          <a:p>
            <a:pPr>
              <a:lnSpc>
                <a:spcPct val="114999"/>
              </a:lnSpc>
              <a:spcBef>
                <a:spcPts val="1600"/>
              </a:spcBef>
            </a:pPr>
            <a:r>
              <a:rPr lang="en" sz="2000" b="1"/>
              <a:t>Input: </a:t>
            </a:r>
            <a:r>
              <a:rPr lang="en" sz="2000"/>
              <a:t>this command lets the user enter text and allows us to store a variable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room, knife&#10;&#10;Description automatically generated">
            <a:extLst>
              <a:ext uri="{FF2B5EF4-FFF2-40B4-BE49-F238E27FC236}">
                <a16:creationId xmlns:a16="http://schemas.microsoft.com/office/drawing/2014/main" id="{B767C85B-1228-4EBB-8F06-940C719BA209}"/>
              </a:ext>
            </a:extLst>
          </p:cNvPr>
          <p:cNvPicPr>
            <a:picLocks noChangeAspect="1"/>
          </p:cNvPicPr>
          <p:nvPr/>
        </p:nvPicPr>
        <p:blipFill>
          <a:blip r:embed="rId3"/>
          <a:stretch>
            <a:fillRect/>
          </a:stretch>
        </p:blipFill>
        <p:spPr>
          <a:xfrm>
            <a:off x="714830" y="1405693"/>
            <a:ext cx="7514771" cy="1615472"/>
          </a:xfrm>
          <a:prstGeom prst="rect">
            <a:avLst/>
          </a:prstGeom>
        </p:spPr>
      </p:pic>
      <p:sp>
        <p:nvSpPr>
          <p:cNvPr id="5" name="TextBox 4">
            <a:extLst>
              <a:ext uri="{FF2B5EF4-FFF2-40B4-BE49-F238E27FC236}">
                <a16:creationId xmlns:a16="http://schemas.microsoft.com/office/drawing/2014/main" id="{12C2AA5A-1FD4-4F70-B9F5-9ED5091312AC}"/>
              </a:ext>
            </a:extLst>
          </p:cNvPr>
          <p:cNvSpPr txBox="1"/>
          <p:nvPr/>
        </p:nvSpPr>
        <p:spPr>
          <a:xfrm>
            <a:off x="714828" y="556077"/>
            <a:ext cx="4666341"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a:t>For example....</a:t>
            </a:r>
          </a:p>
        </p:txBody>
      </p:sp>
    </p:spTree>
    <p:extLst>
      <p:ext uri="{BB962C8B-B14F-4D97-AF65-F5344CB8AC3E}">
        <p14:creationId xmlns:p14="http://schemas.microsoft.com/office/powerpoint/2010/main" val="321754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E114-C8E1-47CE-8C5C-035EFBA91B8B}"/>
              </a:ext>
            </a:extLst>
          </p:cNvPr>
          <p:cNvSpPr>
            <a:spLocks noGrp="1"/>
          </p:cNvSpPr>
          <p:nvPr>
            <p:ph type="title"/>
          </p:nvPr>
        </p:nvSpPr>
        <p:spPr/>
        <p:txBody>
          <a:bodyPr/>
          <a:lstStyle/>
          <a:p>
            <a:r>
              <a:rPr lang="en-US"/>
              <a:t>If Statements</a:t>
            </a:r>
          </a:p>
        </p:txBody>
      </p:sp>
      <p:sp>
        <p:nvSpPr>
          <p:cNvPr id="3" name="Text Placeholder 2">
            <a:extLst>
              <a:ext uri="{FF2B5EF4-FFF2-40B4-BE49-F238E27FC236}">
                <a16:creationId xmlns:a16="http://schemas.microsoft.com/office/drawing/2014/main" id="{44AB0127-1FF4-46B8-B21C-8BEF7731FE97}"/>
              </a:ext>
            </a:extLst>
          </p:cNvPr>
          <p:cNvSpPr>
            <a:spLocks noGrp="1"/>
          </p:cNvSpPr>
          <p:nvPr>
            <p:ph type="body" idx="1"/>
          </p:nvPr>
        </p:nvSpPr>
        <p:spPr>
          <a:xfrm>
            <a:off x="311700" y="1152475"/>
            <a:ext cx="8156919" cy="818673"/>
          </a:xfrm>
        </p:spPr>
        <p:txBody>
          <a:bodyPr/>
          <a:lstStyle/>
          <a:p>
            <a:r>
              <a:rPr lang="en-US">
                <a:solidFill>
                  <a:schemeClr val="tx1"/>
                </a:solidFill>
              </a:rPr>
              <a:t>If statements test if a statement is True or False</a:t>
            </a:r>
          </a:p>
          <a:p>
            <a:pPr>
              <a:lnSpc>
                <a:spcPct val="114999"/>
              </a:lnSpc>
            </a:pPr>
            <a:r>
              <a:rPr lang="en-US">
                <a:solidFill>
                  <a:schemeClr val="tx1"/>
                </a:solidFill>
              </a:rPr>
              <a:t>will run a chunk of code only if the statement is true. Consider the code:</a:t>
            </a:r>
          </a:p>
        </p:txBody>
      </p:sp>
      <p:pic>
        <p:nvPicPr>
          <p:cNvPr id="4" name="Picture 4" descr="A close up of a logo&#10;&#10;Description automatically generated">
            <a:extLst>
              <a:ext uri="{FF2B5EF4-FFF2-40B4-BE49-F238E27FC236}">
                <a16:creationId xmlns:a16="http://schemas.microsoft.com/office/drawing/2014/main" id="{CC607DCF-16E7-4AE8-853E-309BF5D93487}"/>
              </a:ext>
            </a:extLst>
          </p:cNvPr>
          <p:cNvPicPr>
            <a:picLocks noChangeAspect="1"/>
          </p:cNvPicPr>
          <p:nvPr/>
        </p:nvPicPr>
        <p:blipFill>
          <a:blip r:embed="rId3"/>
          <a:stretch>
            <a:fillRect/>
          </a:stretch>
        </p:blipFill>
        <p:spPr>
          <a:xfrm>
            <a:off x="1662546" y="2031422"/>
            <a:ext cx="5444836" cy="1413163"/>
          </a:xfrm>
          <a:prstGeom prst="rect">
            <a:avLst/>
          </a:prstGeom>
        </p:spPr>
      </p:pic>
      <p:sp>
        <p:nvSpPr>
          <p:cNvPr id="6" name="TextBox 5">
            <a:extLst>
              <a:ext uri="{FF2B5EF4-FFF2-40B4-BE49-F238E27FC236}">
                <a16:creationId xmlns:a16="http://schemas.microsoft.com/office/drawing/2014/main" id="{649B74D6-6886-4BFD-930C-E623BD552633}"/>
              </a:ext>
            </a:extLst>
          </p:cNvPr>
          <p:cNvSpPr txBox="1"/>
          <p:nvPr/>
        </p:nvSpPr>
        <p:spPr>
          <a:xfrm>
            <a:off x="454602" y="4003098"/>
            <a:ext cx="80113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a:t>One equal sign vs. Two equal signs </a:t>
            </a:r>
          </a:p>
        </p:txBody>
      </p:sp>
    </p:spTree>
    <p:extLst>
      <p:ext uri="{BB962C8B-B14F-4D97-AF65-F5344CB8AC3E}">
        <p14:creationId xmlns:p14="http://schemas.microsoft.com/office/powerpoint/2010/main" val="139204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BA65-56F4-416B-9C22-4D106DAB6A09}"/>
              </a:ext>
            </a:extLst>
          </p:cNvPr>
          <p:cNvSpPr>
            <a:spLocks noGrp="1"/>
          </p:cNvSpPr>
          <p:nvPr>
            <p:ph type="title"/>
          </p:nvPr>
        </p:nvSpPr>
        <p:spPr/>
        <p:txBody>
          <a:bodyPr/>
          <a:lstStyle/>
          <a:p>
            <a:r>
              <a:rPr lang="en-US" sz="3000"/>
              <a:t>We can also have multiple if statements after each other! </a:t>
            </a:r>
          </a:p>
        </p:txBody>
      </p:sp>
      <p:pic>
        <p:nvPicPr>
          <p:cNvPr id="4" name="Picture 4" descr="A screenshot of a cell phone&#10;&#10;Description automatically generated">
            <a:extLst>
              <a:ext uri="{FF2B5EF4-FFF2-40B4-BE49-F238E27FC236}">
                <a16:creationId xmlns:a16="http://schemas.microsoft.com/office/drawing/2014/main" id="{A3E70DA0-318E-473C-8EA6-2DCBD3DABAC7}"/>
              </a:ext>
            </a:extLst>
          </p:cNvPr>
          <p:cNvPicPr>
            <a:picLocks noChangeAspect="1"/>
          </p:cNvPicPr>
          <p:nvPr/>
        </p:nvPicPr>
        <p:blipFill>
          <a:blip r:embed="rId2"/>
          <a:stretch>
            <a:fillRect/>
          </a:stretch>
        </p:blipFill>
        <p:spPr>
          <a:xfrm>
            <a:off x="1132609" y="1647203"/>
            <a:ext cx="6286500" cy="2732322"/>
          </a:xfrm>
          <a:prstGeom prst="rect">
            <a:avLst/>
          </a:prstGeom>
        </p:spPr>
      </p:pic>
    </p:spTree>
    <p:extLst>
      <p:ext uri="{BB962C8B-B14F-4D97-AF65-F5344CB8AC3E}">
        <p14:creationId xmlns:p14="http://schemas.microsoft.com/office/powerpoint/2010/main" val="96390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3A9842-D1D5-4EAD-830B-A315E600344E}"/>
              </a:ext>
            </a:extLst>
          </p:cNvPr>
          <p:cNvSpPr>
            <a:spLocks noGrp="1"/>
          </p:cNvSpPr>
          <p:nvPr>
            <p:ph type="body" idx="1"/>
          </p:nvPr>
        </p:nvSpPr>
        <p:spPr>
          <a:xfrm>
            <a:off x="225436" y="462362"/>
            <a:ext cx="8520600" cy="3416400"/>
          </a:xfrm>
        </p:spPr>
        <p:txBody>
          <a:bodyPr/>
          <a:lstStyle/>
          <a:p>
            <a:r>
              <a:rPr lang="en-US" sz="2800">
                <a:solidFill>
                  <a:schemeClr val="tx1"/>
                </a:solidFill>
              </a:rPr>
              <a:t>Functions</a:t>
            </a:r>
          </a:p>
          <a:p>
            <a:pPr lvl="1">
              <a:lnSpc>
                <a:spcPct val="114999"/>
              </a:lnSpc>
            </a:pPr>
            <a:r>
              <a:rPr lang="en-US" sz="2200">
                <a:solidFill>
                  <a:schemeClr val="tx1"/>
                </a:solidFill>
              </a:rPr>
              <a:t>chunks of code that can be called, and return some value</a:t>
            </a:r>
            <a:br>
              <a:rPr lang="en-US" sz="2200">
                <a:solidFill>
                  <a:schemeClr val="tx1"/>
                </a:solidFill>
              </a:rPr>
            </a:br>
            <a:br>
              <a:rPr lang="en-US" sz="2200"/>
            </a:br>
            <a:endParaRPr lang="en-US" sz="2200">
              <a:solidFill>
                <a:schemeClr val="tx1"/>
              </a:solidFill>
            </a:endParaRPr>
          </a:p>
          <a:p>
            <a:pPr>
              <a:lnSpc>
                <a:spcPct val="114999"/>
              </a:lnSpc>
            </a:pPr>
            <a:r>
              <a:rPr lang="en-US" sz="2800">
                <a:solidFill>
                  <a:schemeClr val="tx1"/>
                </a:solidFill>
              </a:rPr>
              <a:t>Procedural functions</a:t>
            </a:r>
          </a:p>
          <a:p>
            <a:pPr lvl="1">
              <a:lnSpc>
                <a:spcPct val="114999"/>
              </a:lnSpc>
            </a:pPr>
            <a:r>
              <a:rPr lang="en-US" sz="2200">
                <a:solidFill>
                  <a:schemeClr val="tx1"/>
                </a:solidFill>
              </a:rPr>
              <a:t>We don't care about the return or they don't have a return </a:t>
            </a:r>
          </a:p>
          <a:p>
            <a:pPr lvl="1">
              <a:lnSpc>
                <a:spcPct val="114999"/>
              </a:lnSpc>
            </a:pPr>
            <a:r>
              <a:rPr lang="en-US" sz="2200">
                <a:solidFill>
                  <a:schemeClr val="tx1"/>
                </a:solidFill>
              </a:rPr>
              <a:t>Useful to reuse code or make it easy to read</a:t>
            </a:r>
          </a:p>
        </p:txBody>
      </p:sp>
    </p:spTree>
    <p:extLst>
      <p:ext uri="{BB962C8B-B14F-4D97-AF65-F5344CB8AC3E}">
        <p14:creationId xmlns:p14="http://schemas.microsoft.com/office/powerpoint/2010/main" val="268838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5BD9-BAE0-4A6B-90DB-6534BD612693}"/>
              </a:ext>
            </a:extLst>
          </p:cNvPr>
          <p:cNvSpPr>
            <a:spLocks noGrp="1"/>
          </p:cNvSpPr>
          <p:nvPr>
            <p:ph type="title"/>
          </p:nvPr>
        </p:nvSpPr>
        <p:spPr>
          <a:xfrm>
            <a:off x="904765" y="1350799"/>
            <a:ext cx="7463865" cy="1672567"/>
          </a:xfrm>
        </p:spPr>
        <p:txBody>
          <a:bodyPr/>
          <a:lstStyle/>
          <a:p>
            <a:r>
              <a:rPr lang="en-US" sz="3100"/>
              <a:t>We will be making a long adventure game where each choice presents the user with another choice! </a:t>
            </a:r>
            <a:br>
              <a:rPr lang="en-US"/>
            </a:br>
            <a:endParaRPr lang="en-US"/>
          </a:p>
        </p:txBody>
      </p:sp>
    </p:spTree>
    <p:extLst>
      <p:ext uri="{BB962C8B-B14F-4D97-AF65-F5344CB8AC3E}">
        <p14:creationId xmlns:p14="http://schemas.microsoft.com/office/powerpoint/2010/main" val="65476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D0CE-C5E7-430C-8B0C-51958AB5E589}"/>
              </a:ext>
            </a:extLst>
          </p:cNvPr>
          <p:cNvSpPr>
            <a:spLocks noGrp="1"/>
          </p:cNvSpPr>
          <p:nvPr>
            <p:ph type="title"/>
          </p:nvPr>
        </p:nvSpPr>
        <p:spPr/>
        <p:txBody>
          <a:bodyPr/>
          <a:lstStyle/>
          <a:p>
            <a:r>
              <a:rPr lang="en-US"/>
              <a:t>Without functions, we would need to have if’s inside of if’s like this:</a:t>
            </a:r>
          </a:p>
        </p:txBody>
      </p:sp>
      <p:pic>
        <p:nvPicPr>
          <p:cNvPr id="4" name="Picture 4" descr="A screenshot of a cell phone&#10;&#10;Description automatically generated">
            <a:extLst>
              <a:ext uri="{FF2B5EF4-FFF2-40B4-BE49-F238E27FC236}">
                <a16:creationId xmlns:a16="http://schemas.microsoft.com/office/drawing/2014/main" id="{BB3A6F7C-2C35-4489-991A-DF2620961A82}"/>
              </a:ext>
            </a:extLst>
          </p:cNvPr>
          <p:cNvPicPr>
            <a:picLocks noChangeAspect="1"/>
          </p:cNvPicPr>
          <p:nvPr/>
        </p:nvPicPr>
        <p:blipFill>
          <a:blip r:embed="rId2"/>
          <a:stretch>
            <a:fillRect/>
          </a:stretch>
        </p:blipFill>
        <p:spPr>
          <a:xfrm>
            <a:off x="1863306" y="1366067"/>
            <a:ext cx="5137029" cy="3543584"/>
          </a:xfrm>
          <a:prstGeom prst="rect">
            <a:avLst/>
          </a:prstGeom>
        </p:spPr>
      </p:pic>
    </p:spTree>
    <p:extLst>
      <p:ext uri="{BB962C8B-B14F-4D97-AF65-F5344CB8AC3E}">
        <p14:creationId xmlns:p14="http://schemas.microsoft.com/office/powerpoint/2010/main" val="462640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7</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SciX Online Summer Programs</vt:lpstr>
      <vt:lpstr>Would You Rather?</vt:lpstr>
      <vt:lpstr>Input and If Statements </vt:lpstr>
      <vt:lpstr>PowerPoint Presentation</vt:lpstr>
      <vt:lpstr>If Statements</vt:lpstr>
      <vt:lpstr>We can also have multiple if statements after each other! </vt:lpstr>
      <vt:lpstr>PowerPoint Presentation</vt:lpstr>
      <vt:lpstr>We will be making a long adventure game where each choice presents the user with another choice!  </vt:lpstr>
      <vt:lpstr>Without functions, we would need to have if’s inside of if’s like this:</vt:lpstr>
      <vt:lpstr>Procedure</vt:lpstr>
      <vt:lpstr>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SciX </dc:title>
  <cp:revision>1</cp:revision>
  <dcterms:modified xsi:type="dcterms:W3CDTF">2020-08-06T17:01:16Z</dcterms:modified>
</cp:coreProperties>
</file>