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Lst>
  <p:sldSz cx="9144000" cy="5143500" type="screen16x9"/>
  <p:notesSz cx="6858000" cy="13239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3F2539-01CA-EB17-7C37-58991CD6DC47}" v="909" dt="2020-07-05T18:45:04.753"/>
    <p1510:client id="{791A6090-CA36-F15E-B45D-B13B4C97A38C}" v="540" dt="2020-07-05T19:55:34.516"/>
    <p1510:client id="{8F958AD3-D0F7-9701-493C-F628B9A443DD}" v="3" dt="2020-08-04T15:05:01.250"/>
    <p1510:client id="{A6922C41-06A6-181E-ED41-C1B80AF6C640}" v="123" dt="2020-07-05T19:28:12.855"/>
    <p1510:client id="{B8482A88-8866-6F86-2791-5812B73095CE}" v="25" dt="2020-07-05T17:53:49.710"/>
  </p1510:revLst>
</p1510:revInfo>
</file>

<file path=ppt/tableStyles.xml><?xml version="1.0" encoding="utf-8"?>
<a:tblStyleLst xmlns:a="http://schemas.openxmlformats.org/drawingml/2006/main" def="{963C06BC-92D4-4160-B42C-26448F1752AB}">
  <a:tblStyle styleId="{963C06BC-92D4-4160-B42C-26448F1752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8053643-0C0C-420F-BE66-CAE1DF0936FC}"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na Butris" userId="S::ninabut@yorku.ca::7b406ebd-ad6d-4e26-a57e-1012227268c8" providerId="AD" clId="Web-{791A6090-CA36-F15E-B45D-B13B4C97A38C}"/>
    <pc:docChg chg="addSld delSld modSld">
      <pc:chgData name="Nina Butris" userId="S::ninabut@yorku.ca::7b406ebd-ad6d-4e26-a57e-1012227268c8" providerId="AD" clId="Web-{791A6090-CA36-F15E-B45D-B13B4C97A38C}" dt="2020-07-05T19:56:31.548" v="607"/>
      <pc:docMkLst>
        <pc:docMk/>
      </pc:docMkLst>
      <pc:sldChg chg="modSp">
        <pc:chgData name="Nina Butris" userId="S::ninabut@yorku.ca::7b406ebd-ad6d-4e26-a57e-1012227268c8" providerId="AD" clId="Web-{791A6090-CA36-F15E-B45D-B13B4C97A38C}" dt="2020-07-05T19:31:16.377" v="13" actId="20577"/>
        <pc:sldMkLst>
          <pc:docMk/>
          <pc:sldMk cId="0" sldId="256"/>
        </pc:sldMkLst>
        <pc:spChg chg="mod">
          <ac:chgData name="Nina Butris" userId="S::ninabut@yorku.ca::7b406ebd-ad6d-4e26-a57e-1012227268c8" providerId="AD" clId="Web-{791A6090-CA36-F15E-B45D-B13B4C97A38C}" dt="2020-07-05T19:31:16.377" v="13" actId="20577"/>
          <ac:spMkLst>
            <pc:docMk/>
            <pc:sldMk cId="0" sldId="256"/>
            <ac:spMk id="55" creationId="{00000000-0000-0000-0000-000000000000}"/>
          </ac:spMkLst>
        </pc:spChg>
      </pc:sldChg>
      <pc:sldChg chg="addSp modSp modNotes">
        <pc:chgData name="Nina Butris" userId="S::ninabut@yorku.ca::7b406ebd-ad6d-4e26-a57e-1012227268c8" providerId="AD" clId="Web-{791A6090-CA36-F15E-B45D-B13B4C97A38C}" dt="2020-07-05T19:33:29.222" v="62" actId="1076"/>
        <pc:sldMkLst>
          <pc:docMk/>
          <pc:sldMk cId="0" sldId="262"/>
        </pc:sldMkLst>
        <pc:spChg chg="mod">
          <ac:chgData name="Nina Butris" userId="S::ninabut@yorku.ca::7b406ebd-ad6d-4e26-a57e-1012227268c8" providerId="AD" clId="Web-{791A6090-CA36-F15E-B45D-B13B4C97A38C}" dt="2020-07-05T19:32:50.471" v="52" actId="20577"/>
          <ac:spMkLst>
            <pc:docMk/>
            <pc:sldMk cId="0" sldId="262"/>
            <ac:spMk id="92" creationId="{00000000-0000-0000-0000-000000000000}"/>
          </ac:spMkLst>
        </pc:spChg>
        <pc:spChg chg="mod">
          <ac:chgData name="Nina Butris" userId="S::ninabut@yorku.ca::7b406ebd-ad6d-4e26-a57e-1012227268c8" providerId="AD" clId="Web-{791A6090-CA36-F15E-B45D-B13B4C97A38C}" dt="2020-07-05T19:33:04.299" v="55" actId="20577"/>
          <ac:spMkLst>
            <pc:docMk/>
            <pc:sldMk cId="0" sldId="262"/>
            <ac:spMk id="94" creationId="{00000000-0000-0000-0000-000000000000}"/>
          </ac:spMkLst>
        </pc:spChg>
        <pc:picChg chg="add mod">
          <ac:chgData name="Nina Butris" userId="S::ninabut@yorku.ca::7b406ebd-ad6d-4e26-a57e-1012227268c8" providerId="AD" clId="Web-{791A6090-CA36-F15E-B45D-B13B4C97A38C}" dt="2020-07-05T19:33:29.222" v="62" actId="1076"/>
          <ac:picMkLst>
            <pc:docMk/>
            <pc:sldMk cId="0" sldId="262"/>
            <ac:picMk id="2" creationId="{FF5FCBE8-842B-45FC-92B3-C30F23DECB4E}"/>
          </ac:picMkLst>
        </pc:picChg>
      </pc:sldChg>
      <pc:sldChg chg="addSp delSp modSp new modNotes">
        <pc:chgData name="Nina Butris" userId="S::ninabut@yorku.ca::7b406ebd-ad6d-4e26-a57e-1012227268c8" providerId="AD" clId="Web-{791A6090-CA36-F15E-B45D-B13B4C97A38C}" dt="2020-07-05T19:36:41.083" v="216" actId="1076"/>
        <pc:sldMkLst>
          <pc:docMk/>
          <pc:sldMk cId="2215781927" sldId="263"/>
        </pc:sldMkLst>
        <pc:spChg chg="mod">
          <ac:chgData name="Nina Butris" userId="S::ninabut@yorku.ca::7b406ebd-ad6d-4e26-a57e-1012227268c8" providerId="AD" clId="Web-{791A6090-CA36-F15E-B45D-B13B4C97A38C}" dt="2020-07-05T19:33:54.878" v="75" actId="20577"/>
          <ac:spMkLst>
            <pc:docMk/>
            <pc:sldMk cId="2215781927" sldId="263"/>
            <ac:spMk id="2" creationId="{ECEF466A-202B-4B30-83A2-29A7D0EF29AD}"/>
          </ac:spMkLst>
        </pc:spChg>
        <pc:spChg chg="del">
          <ac:chgData name="Nina Butris" userId="S::ninabut@yorku.ca::7b406ebd-ad6d-4e26-a57e-1012227268c8" providerId="AD" clId="Web-{791A6090-CA36-F15E-B45D-B13B4C97A38C}" dt="2020-07-05T19:34:16.675" v="85"/>
          <ac:spMkLst>
            <pc:docMk/>
            <pc:sldMk cId="2215781927" sldId="263"/>
            <ac:spMk id="3" creationId="{D8772D8F-EEA6-4DF0-9783-71F87C976A2E}"/>
          </ac:spMkLst>
        </pc:spChg>
        <pc:spChg chg="add mod">
          <ac:chgData name="Nina Butris" userId="S::ninabut@yorku.ca::7b406ebd-ad6d-4e26-a57e-1012227268c8" providerId="AD" clId="Web-{791A6090-CA36-F15E-B45D-B13B4C97A38C}" dt="2020-07-05T19:36:12.035" v="183" actId="14100"/>
          <ac:spMkLst>
            <pc:docMk/>
            <pc:sldMk cId="2215781927" sldId="263"/>
            <ac:spMk id="5" creationId="{C0C58948-D7E4-4B43-BACA-780D58B607C0}"/>
          </ac:spMkLst>
        </pc:spChg>
        <pc:spChg chg="add mod">
          <ac:chgData name="Nina Butris" userId="S::ninabut@yorku.ca::7b406ebd-ad6d-4e26-a57e-1012227268c8" providerId="AD" clId="Web-{791A6090-CA36-F15E-B45D-B13B4C97A38C}" dt="2020-07-05T19:36:41.083" v="216" actId="1076"/>
          <ac:spMkLst>
            <pc:docMk/>
            <pc:sldMk cId="2215781927" sldId="263"/>
            <ac:spMk id="6" creationId="{E70A6AF2-F128-4E68-A190-F20E46AE77AC}"/>
          </ac:spMkLst>
        </pc:spChg>
        <pc:picChg chg="add mod">
          <ac:chgData name="Nina Butris" userId="S::ninabut@yorku.ca::7b406ebd-ad6d-4e26-a57e-1012227268c8" providerId="AD" clId="Web-{791A6090-CA36-F15E-B45D-B13B4C97A38C}" dt="2020-07-05T19:35:45.801" v="166" actId="1076"/>
          <ac:picMkLst>
            <pc:docMk/>
            <pc:sldMk cId="2215781927" sldId="263"/>
            <ac:picMk id="4" creationId="{E618DF9F-2DC0-4B71-953C-06BDA872E133}"/>
          </ac:picMkLst>
        </pc:picChg>
      </pc:sldChg>
      <pc:sldChg chg="addSp delSp modSp new modNotes">
        <pc:chgData name="Nina Butris" userId="S::ninabut@yorku.ca::7b406ebd-ad6d-4e26-a57e-1012227268c8" providerId="AD" clId="Web-{791A6090-CA36-F15E-B45D-B13B4C97A38C}" dt="2020-07-05T19:38:26.400" v="256" actId="20577"/>
        <pc:sldMkLst>
          <pc:docMk/>
          <pc:sldMk cId="3518850180" sldId="264"/>
        </pc:sldMkLst>
        <pc:spChg chg="del">
          <ac:chgData name="Nina Butris" userId="S::ninabut@yorku.ca::7b406ebd-ad6d-4e26-a57e-1012227268c8" providerId="AD" clId="Web-{791A6090-CA36-F15E-B45D-B13B4C97A38C}" dt="2020-07-05T19:37:07.958" v="218"/>
          <ac:spMkLst>
            <pc:docMk/>
            <pc:sldMk cId="3518850180" sldId="264"/>
            <ac:spMk id="2" creationId="{1E0DB705-6BF5-4ACE-B947-71A3D81A2BBE}"/>
          </ac:spMkLst>
        </pc:spChg>
        <pc:spChg chg="mod">
          <ac:chgData name="Nina Butris" userId="S::ninabut@yorku.ca::7b406ebd-ad6d-4e26-a57e-1012227268c8" providerId="AD" clId="Web-{791A6090-CA36-F15E-B45D-B13B4C97A38C}" dt="2020-07-05T19:38:26.400" v="256" actId="20577"/>
          <ac:spMkLst>
            <pc:docMk/>
            <pc:sldMk cId="3518850180" sldId="264"/>
            <ac:spMk id="3" creationId="{5CA36AAD-E6FD-4BC4-B5C2-E9252B214F2E}"/>
          </ac:spMkLst>
        </pc:spChg>
        <pc:picChg chg="add mod">
          <ac:chgData name="Nina Butris" userId="S::ninabut@yorku.ca::7b406ebd-ad6d-4e26-a57e-1012227268c8" providerId="AD" clId="Web-{791A6090-CA36-F15E-B45D-B13B4C97A38C}" dt="2020-07-05T19:37:58.974" v="232" actId="1076"/>
          <ac:picMkLst>
            <pc:docMk/>
            <pc:sldMk cId="3518850180" sldId="264"/>
            <ac:picMk id="4" creationId="{40278ADE-743D-460A-AFAA-520B6A3FCA94}"/>
          </ac:picMkLst>
        </pc:picChg>
      </pc:sldChg>
      <pc:sldChg chg="addSp modSp new modNotes">
        <pc:chgData name="Nina Butris" userId="S::ninabut@yorku.ca::7b406ebd-ad6d-4e26-a57e-1012227268c8" providerId="AD" clId="Web-{791A6090-CA36-F15E-B45D-B13B4C97A38C}" dt="2020-07-05T19:40:40.921" v="348" actId="20577"/>
        <pc:sldMkLst>
          <pc:docMk/>
          <pc:sldMk cId="1438878716" sldId="265"/>
        </pc:sldMkLst>
        <pc:spChg chg="mod">
          <ac:chgData name="Nina Butris" userId="S::ninabut@yorku.ca::7b406ebd-ad6d-4e26-a57e-1012227268c8" providerId="AD" clId="Web-{791A6090-CA36-F15E-B45D-B13B4C97A38C}" dt="2020-07-05T19:40:40.921" v="348" actId="20577"/>
          <ac:spMkLst>
            <pc:docMk/>
            <pc:sldMk cId="1438878716" sldId="265"/>
            <ac:spMk id="2" creationId="{97CB24AD-6A63-4378-8F4F-D6FEA6DFDF5A}"/>
          </ac:spMkLst>
        </pc:spChg>
        <pc:spChg chg="mod">
          <ac:chgData name="Nina Butris" userId="S::ninabut@yorku.ca::7b406ebd-ad6d-4e26-a57e-1012227268c8" providerId="AD" clId="Web-{791A6090-CA36-F15E-B45D-B13B4C97A38C}" dt="2020-07-05T19:39:53.858" v="308" actId="14100"/>
          <ac:spMkLst>
            <pc:docMk/>
            <pc:sldMk cId="1438878716" sldId="265"/>
            <ac:spMk id="3" creationId="{E763E8ED-C046-42BF-8153-06582B5F44CB}"/>
          </ac:spMkLst>
        </pc:spChg>
        <pc:spChg chg="add mod">
          <ac:chgData name="Nina Butris" userId="S::ninabut@yorku.ca::7b406ebd-ad6d-4e26-a57e-1012227268c8" providerId="AD" clId="Web-{791A6090-CA36-F15E-B45D-B13B4C97A38C}" dt="2020-07-05T19:40:27.452" v="346" actId="1076"/>
          <ac:spMkLst>
            <pc:docMk/>
            <pc:sldMk cId="1438878716" sldId="265"/>
            <ac:spMk id="4" creationId="{66EC1244-6C28-4E46-A70C-1B5FBE0563AC}"/>
          </ac:spMkLst>
        </pc:spChg>
      </pc:sldChg>
      <pc:sldChg chg="addSp modSp new modNotes">
        <pc:chgData name="Nina Butris" userId="S::ninabut@yorku.ca::7b406ebd-ad6d-4e26-a57e-1012227268c8" providerId="AD" clId="Web-{791A6090-CA36-F15E-B45D-B13B4C97A38C}" dt="2020-07-05T19:42:40.954" v="386" actId="1076"/>
        <pc:sldMkLst>
          <pc:docMk/>
          <pc:sldMk cId="2727014988" sldId="266"/>
        </pc:sldMkLst>
        <pc:spChg chg="mod">
          <ac:chgData name="Nina Butris" userId="S::ninabut@yorku.ca::7b406ebd-ad6d-4e26-a57e-1012227268c8" providerId="AD" clId="Web-{791A6090-CA36-F15E-B45D-B13B4C97A38C}" dt="2020-07-05T19:41:06.828" v="356" actId="20577"/>
          <ac:spMkLst>
            <pc:docMk/>
            <pc:sldMk cId="2727014988" sldId="266"/>
            <ac:spMk id="2" creationId="{195E9C78-68EA-42BE-80C9-36CB1D8A6685}"/>
          </ac:spMkLst>
        </pc:spChg>
        <pc:spChg chg="mod">
          <ac:chgData name="Nina Butris" userId="S::ninabut@yorku.ca::7b406ebd-ad6d-4e26-a57e-1012227268c8" providerId="AD" clId="Web-{791A6090-CA36-F15E-B45D-B13B4C97A38C}" dt="2020-07-05T19:42:40.954" v="386" actId="1076"/>
          <ac:spMkLst>
            <pc:docMk/>
            <pc:sldMk cId="2727014988" sldId="266"/>
            <ac:spMk id="3" creationId="{018C9D3F-95B6-406B-ADE8-56959943A561}"/>
          </ac:spMkLst>
        </pc:spChg>
        <pc:picChg chg="add mod">
          <ac:chgData name="Nina Butris" userId="S::ninabut@yorku.ca::7b406ebd-ad6d-4e26-a57e-1012227268c8" providerId="AD" clId="Web-{791A6090-CA36-F15E-B45D-B13B4C97A38C}" dt="2020-07-05T19:42:38.532" v="385" actId="1076"/>
          <ac:picMkLst>
            <pc:docMk/>
            <pc:sldMk cId="2727014988" sldId="266"/>
            <ac:picMk id="4" creationId="{228F4F12-3DFB-4A92-92D8-EBA8D13DD64B}"/>
          </ac:picMkLst>
        </pc:picChg>
      </pc:sldChg>
      <pc:sldChg chg="add del replId">
        <pc:chgData name="Nina Butris" userId="S::ninabut@yorku.ca::7b406ebd-ad6d-4e26-a57e-1012227268c8" providerId="AD" clId="Web-{791A6090-CA36-F15E-B45D-B13B4C97A38C}" dt="2020-07-05T19:40:46.296" v="350"/>
        <pc:sldMkLst>
          <pc:docMk/>
          <pc:sldMk cId="2767321739" sldId="266"/>
        </pc:sldMkLst>
      </pc:sldChg>
      <pc:sldChg chg="addSp modSp new modNotes">
        <pc:chgData name="Nina Butris" userId="S::ninabut@yorku.ca::7b406ebd-ad6d-4e26-a57e-1012227268c8" providerId="AD" clId="Web-{791A6090-CA36-F15E-B45D-B13B4C97A38C}" dt="2020-07-05T19:45:52.690" v="441"/>
        <pc:sldMkLst>
          <pc:docMk/>
          <pc:sldMk cId="728678921" sldId="267"/>
        </pc:sldMkLst>
        <pc:spChg chg="mod">
          <ac:chgData name="Nina Butris" userId="S::ninabut@yorku.ca::7b406ebd-ad6d-4e26-a57e-1012227268c8" providerId="AD" clId="Web-{791A6090-CA36-F15E-B45D-B13B4C97A38C}" dt="2020-07-05T19:42:55.594" v="390" actId="20577"/>
          <ac:spMkLst>
            <pc:docMk/>
            <pc:sldMk cId="728678921" sldId="267"/>
            <ac:spMk id="2" creationId="{1BF12A93-C86B-405F-BF2C-7CAAF8CE36CE}"/>
          </ac:spMkLst>
        </pc:spChg>
        <pc:spChg chg="mod">
          <ac:chgData name="Nina Butris" userId="S::ninabut@yorku.ca::7b406ebd-ad6d-4e26-a57e-1012227268c8" providerId="AD" clId="Web-{791A6090-CA36-F15E-B45D-B13B4C97A38C}" dt="2020-07-05T19:44:28.064" v="408" actId="14100"/>
          <ac:spMkLst>
            <pc:docMk/>
            <pc:sldMk cId="728678921" sldId="267"/>
            <ac:spMk id="3" creationId="{156042A2-3EFA-4866-AF49-1F92DD2BE965}"/>
          </ac:spMkLst>
        </pc:spChg>
        <pc:spChg chg="add mod">
          <ac:chgData name="Nina Butris" userId="S::ninabut@yorku.ca::7b406ebd-ad6d-4e26-a57e-1012227268c8" providerId="AD" clId="Web-{791A6090-CA36-F15E-B45D-B13B4C97A38C}" dt="2020-07-05T19:45:18.252" v="433" actId="1076"/>
          <ac:spMkLst>
            <pc:docMk/>
            <pc:sldMk cId="728678921" sldId="267"/>
            <ac:spMk id="5" creationId="{78457525-59D1-43D7-9830-01CF5A7870A7}"/>
          </ac:spMkLst>
        </pc:spChg>
        <pc:picChg chg="add mod">
          <ac:chgData name="Nina Butris" userId="S::ninabut@yorku.ca::7b406ebd-ad6d-4e26-a57e-1012227268c8" providerId="AD" clId="Web-{791A6090-CA36-F15E-B45D-B13B4C97A38C}" dt="2020-07-05T19:44:45.595" v="412" actId="1076"/>
          <ac:picMkLst>
            <pc:docMk/>
            <pc:sldMk cId="728678921" sldId="267"/>
            <ac:picMk id="4" creationId="{A19A6336-D18D-4F0F-A4BE-FDB01A5F8D32}"/>
          </ac:picMkLst>
        </pc:picChg>
      </pc:sldChg>
      <pc:sldChg chg="addSp modSp new">
        <pc:chgData name="Nina Butris" userId="S::ninabut@yorku.ca::7b406ebd-ad6d-4e26-a57e-1012227268c8" providerId="AD" clId="Web-{791A6090-CA36-F15E-B45D-B13B4C97A38C}" dt="2020-07-05T19:47:14.643" v="474" actId="1076"/>
        <pc:sldMkLst>
          <pc:docMk/>
          <pc:sldMk cId="4242731081" sldId="268"/>
        </pc:sldMkLst>
        <pc:spChg chg="mod">
          <ac:chgData name="Nina Butris" userId="S::ninabut@yorku.ca::7b406ebd-ad6d-4e26-a57e-1012227268c8" providerId="AD" clId="Web-{791A6090-CA36-F15E-B45D-B13B4C97A38C}" dt="2020-07-05T19:46:03.440" v="445" actId="20577"/>
          <ac:spMkLst>
            <pc:docMk/>
            <pc:sldMk cId="4242731081" sldId="268"/>
            <ac:spMk id="2" creationId="{EEA52BF4-D060-425D-9425-DDC34ECF49A5}"/>
          </ac:spMkLst>
        </pc:spChg>
        <pc:spChg chg="mod">
          <ac:chgData name="Nina Butris" userId="S::ninabut@yorku.ca::7b406ebd-ad6d-4e26-a57e-1012227268c8" providerId="AD" clId="Web-{791A6090-CA36-F15E-B45D-B13B4C97A38C}" dt="2020-07-05T19:46:44.909" v="470" actId="14100"/>
          <ac:spMkLst>
            <pc:docMk/>
            <pc:sldMk cId="4242731081" sldId="268"/>
            <ac:spMk id="3" creationId="{BF2EFE82-0767-4EC4-BA16-A9DA97556807}"/>
          </ac:spMkLst>
        </pc:spChg>
        <pc:picChg chg="add mod">
          <ac:chgData name="Nina Butris" userId="S::ninabut@yorku.ca::7b406ebd-ad6d-4e26-a57e-1012227268c8" providerId="AD" clId="Web-{791A6090-CA36-F15E-B45D-B13B4C97A38C}" dt="2020-07-05T19:47:14.643" v="474" actId="1076"/>
          <ac:picMkLst>
            <pc:docMk/>
            <pc:sldMk cId="4242731081" sldId="268"/>
            <ac:picMk id="4" creationId="{A96BFFF1-F38A-4A89-A7AF-3BAC93702153}"/>
          </ac:picMkLst>
        </pc:picChg>
      </pc:sldChg>
      <pc:sldChg chg="delSp modSp add replId modNotes">
        <pc:chgData name="Nina Butris" userId="S::ninabut@yorku.ca::7b406ebd-ad6d-4e26-a57e-1012227268c8" providerId="AD" clId="Web-{791A6090-CA36-F15E-B45D-B13B4C97A38C}" dt="2020-07-05T19:49:06.676" v="507"/>
        <pc:sldMkLst>
          <pc:docMk/>
          <pc:sldMk cId="861401979" sldId="269"/>
        </pc:sldMkLst>
        <pc:spChg chg="mod">
          <ac:chgData name="Nina Butris" userId="S::ninabut@yorku.ca::7b406ebd-ad6d-4e26-a57e-1012227268c8" providerId="AD" clId="Web-{791A6090-CA36-F15E-B45D-B13B4C97A38C}" dt="2020-07-05T19:48:40.707" v="503" actId="1076"/>
          <ac:spMkLst>
            <pc:docMk/>
            <pc:sldMk cId="861401979" sldId="269"/>
            <ac:spMk id="3" creationId="{BF2EFE82-0767-4EC4-BA16-A9DA97556807}"/>
          </ac:spMkLst>
        </pc:spChg>
        <pc:picChg chg="del">
          <ac:chgData name="Nina Butris" userId="S::ninabut@yorku.ca::7b406ebd-ad6d-4e26-a57e-1012227268c8" providerId="AD" clId="Web-{791A6090-CA36-F15E-B45D-B13B4C97A38C}" dt="2020-07-05T19:48:15.316" v="494"/>
          <ac:picMkLst>
            <pc:docMk/>
            <pc:sldMk cId="861401979" sldId="269"/>
            <ac:picMk id="4" creationId="{A96BFFF1-F38A-4A89-A7AF-3BAC93702153}"/>
          </ac:picMkLst>
        </pc:picChg>
      </pc:sldChg>
      <pc:sldChg chg="addSp modSp add replId modNotes">
        <pc:chgData name="Nina Butris" userId="S::ninabut@yorku.ca::7b406ebd-ad6d-4e26-a57e-1012227268c8" providerId="AD" clId="Web-{791A6090-CA36-F15E-B45D-B13B4C97A38C}" dt="2020-07-05T19:50:14.973" v="523"/>
        <pc:sldMkLst>
          <pc:docMk/>
          <pc:sldMk cId="1424716439" sldId="270"/>
        </pc:sldMkLst>
        <pc:spChg chg="mod">
          <ac:chgData name="Nina Butris" userId="S::ninabut@yorku.ca::7b406ebd-ad6d-4e26-a57e-1012227268c8" providerId="AD" clId="Web-{791A6090-CA36-F15E-B45D-B13B4C97A38C}" dt="2020-07-05T19:49:54.426" v="520" actId="1076"/>
          <ac:spMkLst>
            <pc:docMk/>
            <pc:sldMk cId="1424716439" sldId="270"/>
            <ac:spMk id="3" creationId="{BF2EFE82-0767-4EC4-BA16-A9DA97556807}"/>
          </ac:spMkLst>
        </pc:spChg>
        <pc:picChg chg="add mod">
          <ac:chgData name="Nina Butris" userId="S::ninabut@yorku.ca::7b406ebd-ad6d-4e26-a57e-1012227268c8" providerId="AD" clId="Web-{791A6090-CA36-F15E-B45D-B13B4C97A38C}" dt="2020-07-05T19:49:49.879" v="518" actId="1076"/>
          <ac:picMkLst>
            <pc:docMk/>
            <pc:sldMk cId="1424716439" sldId="270"/>
            <ac:picMk id="4" creationId="{1E66864F-0B61-4365-8B20-51108C8610F3}"/>
          </ac:picMkLst>
        </pc:picChg>
      </pc:sldChg>
      <pc:sldChg chg="addSp delSp modSp add replId modNotes">
        <pc:chgData name="Nina Butris" userId="S::ninabut@yorku.ca::7b406ebd-ad6d-4e26-a57e-1012227268c8" providerId="AD" clId="Web-{791A6090-CA36-F15E-B45D-B13B4C97A38C}" dt="2020-07-05T19:51:19.370" v="534" actId="1076"/>
        <pc:sldMkLst>
          <pc:docMk/>
          <pc:sldMk cId="2495225301" sldId="271"/>
        </pc:sldMkLst>
        <pc:spChg chg="mod">
          <ac:chgData name="Nina Butris" userId="S::ninabut@yorku.ca::7b406ebd-ad6d-4e26-a57e-1012227268c8" providerId="AD" clId="Web-{791A6090-CA36-F15E-B45D-B13B4C97A38C}" dt="2020-07-05T19:51:13.245" v="530" actId="20577"/>
          <ac:spMkLst>
            <pc:docMk/>
            <pc:sldMk cId="2495225301" sldId="271"/>
            <ac:spMk id="3" creationId="{BF2EFE82-0767-4EC4-BA16-A9DA97556807}"/>
          </ac:spMkLst>
        </pc:spChg>
        <pc:picChg chg="del">
          <ac:chgData name="Nina Butris" userId="S::ninabut@yorku.ca::7b406ebd-ad6d-4e26-a57e-1012227268c8" providerId="AD" clId="Web-{791A6090-CA36-F15E-B45D-B13B4C97A38C}" dt="2020-07-05T19:50:51.495" v="527"/>
          <ac:picMkLst>
            <pc:docMk/>
            <pc:sldMk cId="2495225301" sldId="271"/>
            <ac:picMk id="4" creationId="{1E66864F-0B61-4365-8B20-51108C8610F3}"/>
          </ac:picMkLst>
        </pc:picChg>
        <pc:picChg chg="add mod">
          <ac:chgData name="Nina Butris" userId="S::ninabut@yorku.ca::7b406ebd-ad6d-4e26-a57e-1012227268c8" providerId="AD" clId="Web-{791A6090-CA36-F15E-B45D-B13B4C97A38C}" dt="2020-07-05T19:51:19.370" v="534" actId="1076"/>
          <ac:picMkLst>
            <pc:docMk/>
            <pc:sldMk cId="2495225301" sldId="271"/>
            <ac:picMk id="5" creationId="{CD47655E-E9A9-4862-97E5-C14F575D5D78}"/>
          </ac:picMkLst>
        </pc:picChg>
      </pc:sldChg>
      <pc:sldChg chg="del">
        <pc:chgData name="Nina Butris" userId="S::ninabut@yorku.ca::7b406ebd-ad6d-4e26-a57e-1012227268c8" providerId="AD" clId="Web-{791A6090-CA36-F15E-B45D-B13B4C97A38C}" dt="2020-07-05T19:33:47.519" v="71"/>
        <pc:sldMkLst>
          <pc:docMk/>
          <pc:sldMk cId="3217543586" sldId="271"/>
        </pc:sldMkLst>
      </pc:sldChg>
      <pc:sldChg chg="del">
        <pc:chgData name="Nina Butris" userId="S::ninabut@yorku.ca::7b406ebd-ad6d-4e26-a57e-1012227268c8" providerId="AD" clId="Web-{791A6090-CA36-F15E-B45D-B13B4C97A38C}" dt="2020-07-05T19:33:41.894" v="63"/>
        <pc:sldMkLst>
          <pc:docMk/>
          <pc:sldMk cId="1392047723" sldId="272"/>
        </pc:sldMkLst>
      </pc:sldChg>
      <pc:sldChg chg="addSp delSp modSp add replId">
        <pc:chgData name="Nina Butris" userId="S::ninabut@yorku.ca::7b406ebd-ad6d-4e26-a57e-1012227268c8" providerId="AD" clId="Web-{791A6090-CA36-F15E-B45D-B13B4C97A38C}" dt="2020-07-05T19:52:49.311" v="556" actId="1076"/>
        <pc:sldMkLst>
          <pc:docMk/>
          <pc:sldMk cId="2766385324" sldId="272"/>
        </pc:sldMkLst>
        <pc:spChg chg="mod">
          <ac:chgData name="Nina Butris" userId="S::ninabut@yorku.ca::7b406ebd-ad6d-4e26-a57e-1012227268c8" providerId="AD" clId="Web-{791A6090-CA36-F15E-B45D-B13B4C97A38C}" dt="2020-07-05T19:52:07.795" v="550" actId="20577"/>
          <ac:spMkLst>
            <pc:docMk/>
            <pc:sldMk cId="2766385324" sldId="272"/>
            <ac:spMk id="3" creationId="{BF2EFE82-0767-4EC4-BA16-A9DA97556807}"/>
          </ac:spMkLst>
        </pc:spChg>
        <pc:picChg chg="add mod">
          <ac:chgData name="Nina Butris" userId="S::ninabut@yorku.ca::7b406ebd-ad6d-4e26-a57e-1012227268c8" providerId="AD" clId="Web-{791A6090-CA36-F15E-B45D-B13B4C97A38C}" dt="2020-07-05T19:52:49.311" v="556" actId="1076"/>
          <ac:picMkLst>
            <pc:docMk/>
            <pc:sldMk cId="2766385324" sldId="272"/>
            <ac:picMk id="4" creationId="{9F9C62E8-B665-4C34-93C9-B9114666C9EF}"/>
          </ac:picMkLst>
        </pc:picChg>
        <pc:picChg chg="del">
          <ac:chgData name="Nina Butris" userId="S::ninabut@yorku.ca::7b406ebd-ad6d-4e26-a57e-1012227268c8" providerId="AD" clId="Web-{791A6090-CA36-F15E-B45D-B13B4C97A38C}" dt="2020-07-05T19:51:56.295" v="546"/>
          <ac:picMkLst>
            <pc:docMk/>
            <pc:sldMk cId="2766385324" sldId="272"/>
            <ac:picMk id="5" creationId="{CD47655E-E9A9-4862-97E5-C14F575D5D78}"/>
          </ac:picMkLst>
        </pc:picChg>
      </pc:sldChg>
      <pc:sldChg chg="del">
        <pc:chgData name="Nina Butris" userId="S::ninabut@yorku.ca::7b406ebd-ad6d-4e26-a57e-1012227268c8" providerId="AD" clId="Web-{791A6090-CA36-F15E-B45D-B13B4C97A38C}" dt="2020-07-05T19:33:42.675" v="64"/>
        <pc:sldMkLst>
          <pc:docMk/>
          <pc:sldMk cId="963907624" sldId="273"/>
        </pc:sldMkLst>
      </pc:sldChg>
      <pc:sldChg chg="addSp delSp modSp add replId">
        <pc:chgData name="Nina Butris" userId="S::ninabut@yorku.ca::7b406ebd-ad6d-4e26-a57e-1012227268c8" providerId="AD" clId="Web-{791A6090-CA36-F15E-B45D-B13B4C97A38C}" dt="2020-07-05T19:53:28.827" v="565" actId="1076"/>
        <pc:sldMkLst>
          <pc:docMk/>
          <pc:sldMk cId="2843365291" sldId="273"/>
        </pc:sldMkLst>
        <pc:spChg chg="mod">
          <ac:chgData name="Nina Butris" userId="S::ninabut@yorku.ca::7b406ebd-ad6d-4e26-a57e-1012227268c8" providerId="AD" clId="Web-{791A6090-CA36-F15E-B45D-B13B4C97A38C}" dt="2020-07-05T19:53:00.951" v="560" actId="20577"/>
          <ac:spMkLst>
            <pc:docMk/>
            <pc:sldMk cId="2843365291" sldId="273"/>
            <ac:spMk id="3" creationId="{BF2EFE82-0767-4EC4-BA16-A9DA97556807}"/>
          </ac:spMkLst>
        </pc:spChg>
        <pc:picChg chg="del">
          <ac:chgData name="Nina Butris" userId="S::ninabut@yorku.ca::7b406ebd-ad6d-4e26-a57e-1012227268c8" providerId="AD" clId="Web-{791A6090-CA36-F15E-B45D-B13B4C97A38C}" dt="2020-07-05T19:53:01.498" v="561"/>
          <ac:picMkLst>
            <pc:docMk/>
            <pc:sldMk cId="2843365291" sldId="273"/>
            <ac:picMk id="4" creationId="{9F9C62E8-B665-4C34-93C9-B9114666C9EF}"/>
          </ac:picMkLst>
        </pc:picChg>
        <pc:picChg chg="add mod">
          <ac:chgData name="Nina Butris" userId="S::ninabut@yorku.ca::7b406ebd-ad6d-4e26-a57e-1012227268c8" providerId="AD" clId="Web-{791A6090-CA36-F15E-B45D-B13B4C97A38C}" dt="2020-07-05T19:53:28.827" v="565" actId="1076"/>
          <ac:picMkLst>
            <pc:docMk/>
            <pc:sldMk cId="2843365291" sldId="273"/>
            <ac:picMk id="5" creationId="{D797BE7F-B9E0-4DAC-BC14-136F1017934D}"/>
          </ac:picMkLst>
        </pc:picChg>
      </pc:sldChg>
      <pc:sldChg chg="addSp delSp modSp add replId">
        <pc:chgData name="Nina Butris" userId="S::ninabut@yorku.ca::7b406ebd-ad6d-4e26-a57e-1012227268c8" providerId="AD" clId="Web-{791A6090-CA36-F15E-B45D-B13B4C97A38C}" dt="2020-07-05T19:54:35.327" v="583" actId="1076"/>
        <pc:sldMkLst>
          <pc:docMk/>
          <pc:sldMk cId="748647859" sldId="274"/>
        </pc:sldMkLst>
        <pc:spChg chg="mod">
          <ac:chgData name="Nina Butris" userId="S::ninabut@yorku.ca::7b406ebd-ad6d-4e26-a57e-1012227268c8" providerId="AD" clId="Web-{791A6090-CA36-F15E-B45D-B13B4C97A38C}" dt="2020-07-05T19:53:55.374" v="574" actId="14100"/>
          <ac:spMkLst>
            <pc:docMk/>
            <pc:sldMk cId="748647859" sldId="274"/>
            <ac:spMk id="3" creationId="{BF2EFE82-0767-4EC4-BA16-A9DA97556807}"/>
          </ac:spMkLst>
        </pc:spChg>
        <pc:spChg chg="add mod">
          <ac:chgData name="Nina Butris" userId="S::ninabut@yorku.ca::7b406ebd-ad6d-4e26-a57e-1012227268c8" providerId="AD" clId="Web-{791A6090-CA36-F15E-B45D-B13B4C97A38C}" dt="2020-07-05T19:54:08.796" v="578" actId="20577"/>
          <ac:spMkLst>
            <pc:docMk/>
            <pc:sldMk cId="748647859" sldId="274"/>
            <ac:spMk id="4" creationId="{52EF1A34-7EA7-4462-ABEA-969BD5A566E5}"/>
          </ac:spMkLst>
        </pc:spChg>
        <pc:picChg chg="del">
          <ac:chgData name="Nina Butris" userId="S::ninabut@yorku.ca::7b406ebd-ad6d-4e26-a57e-1012227268c8" providerId="AD" clId="Web-{791A6090-CA36-F15E-B45D-B13B4C97A38C}" dt="2020-07-05T19:53:50.264" v="572"/>
          <ac:picMkLst>
            <pc:docMk/>
            <pc:sldMk cId="748647859" sldId="274"/>
            <ac:picMk id="5" creationId="{D797BE7F-B9E0-4DAC-BC14-136F1017934D}"/>
          </ac:picMkLst>
        </pc:picChg>
        <pc:picChg chg="add mod">
          <ac:chgData name="Nina Butris" userId="S::ninabut@yorku.ca::7b406ebd-ad6d-4e26-a57e-1012227268c8" providerId="AD" clId="Web-{791A6090-CA36-F15E-B45D-B13B4C97A38C}" dt="2020-07-05T19:54:35.327" v="583" actId="1076"/>
          <ac:picMkLst>
            <pc:docMk/>
            <pc:sldMk cId="748647859" sldId="274"/>
            <ac:picMk id="6" creationId="{6E6145B0-3111-47CC-A8BD-8F33B4B9C98A}"/>
          </ac:picMkLst>
        </pc:picChg>
      </pc:sldChg>
      <pc:sldChg chg="del">
        <pc:chgData name="Nina Butris" userId="S::ninabut@yorku.ca::7b406ebd-ad6d-4e26-a57e-1012227268c8" providerId="AD" clId="Web-{791A6090-CA36-F15E-B45D-B13B4C97A38C}" dt="2020-07-05T19:33:42.909" v="65"/>
        <pc:sldMkLst>
          <pc:docMk/>
          <pc:sldMk cId="2688388752" sldId="274"/>
        </pc:sldMkLst>
      </pc:sldChg>
      <pc:sldChg chg="del">
        <pc:chgData name="Nina Butris" userId="S::ninabut@yorku.ca::7b406ebd-ad6d-4e26-a57e-1012227268c8" providerId="AD" clId="Web-{791A6090-CA36-F15E-B45D-B13B4C97A38C}" dt="2020-07-05T19:33:44.331" v="66"/>
        <pc:sldMkLst>
          <pc:docMk/>
          <pc:sldMk cId="654764797" sldId="275"/>
        </pc:sldMkLst>
      </pc:sldChg>
      <pc:sldChg chg="addSp delSp modSp add replId modNotes">
        <pc:chgData name="Nina Butris" userId="S::ninabut@yorku.ca::7b406ebd-ad6d-4e26-a57e-1012227268c8" providerId="AD" clId="Web-{791A6090-CA36-F15E-B45D-B13B4C97A38C}" dt="2020-07-05T19:56:31.548" v="607"/>
        <pc:sldMkLst>
          <pc:docMk/>
          <pc:sldMk cId="1919457977" sldId="275"/>
        </pc:sldMkLst>
        <pc:spChg chg="mod">
          <ac:chgData name="Nina Butris" userId="S::ninabut@yorku.ca::7b406ebd-ad6d-4e26-a57e-1012227268c8" providerId="AD" clId="Web-{791A6090-CA36-F15E-B45D-B13B4C97A38C}" dt="2020-07-05T19:55:07.438" v="590" actId="20577"/>
          <ac:spMkLst>
            <pc:docMk/>
            <pc:sldMk cId="1919457977" sldId="275"/>
            <ac:spMk id="3" creationId="{BF2EFE82-0767-4EC4-BA16-A9DA97556807}"/>
          </ac:spMkLst>
        </pc:spChg>
        <pc:picChg chg="add mod">
          <ac:chgData name="Nina Butris" userId="S::ninabut@yorku.ca::7b406ebd-ad6d-4e26-a57e-1012227268c8" providerId="AD" clId="Web-{791A6090-CA36-F15E-B45D-B13B4C97A38C}" dt="2020-07-05T19:55:34.516" v="594" actId="1076"/>
          <ac:picMkLst>
            <pc:docMk/>
            <pc:sldMk cId="1919457977" sldId="275"/>
            <ac:picMk id="5" creationId="{44B9A95F-5B53-416E-81F2-117BC658097D}"/>
          </ac:picMkLst>
        </pc:picChg>
        <pc:picChg chg="del">
          <ac:chgData name="Nina Butris" userId="S::ninabut@yorku.ca::7b406ebd-ad6d-4e26-a57e-1012227268c8" providerId="AD" clId="Web-{791A6090-CA36-F15E-B45D-B13B4C97A38C}" dt="2020-07-05T19:55:04.672" v="589"/>
          <ac:picMkLst>
            <pc:docMk/>
            <pc:sldMk cId="1919457977" sldId="275"/>
            <ac:picMk id="6" creationId="{6E6145B0-3111-47CC-A8BD-8F33B4B9C98A}"/>
          </ac:picMkLst>
        </pc:picChg>
      </pc:sldChg>
      <pc:sldChg chg="del">
        <pc:chgData name="Nina Butris" userId="S::ninabut@yorku.ca::7b406ebd-ad6d-4e26-a57e-1012227268c8" providerId="AD" clId="Web-{791A6090-CA36-F15E-B45D-B13B4C97A38C}" dt="2020-07-05T19:33:44.847" v="67"/>
        <pc:sldMkLst>
          <pc:docMk/>
          <pc:sldMk cId="46264062" sldId="276"/>
        </pc:sldMkLst>
      </pc:sldChg>
      <pc:sldChg chg="del">
        <pc:chgData name="Nina Butris" userId="S::ninabut@yorku.ca::7b406ebd-ad6d-4e26-a57e-1012227268c8" providerId="AD" clId="Web-{791A6090-CA36-F15E-B45D-B13B4C97A38C}" dt="2020-07-05T19:33:45.409" v="68"/>
        <pc:sldMkLst>
          <pc:docMk/>
          <pc:sldMk cId="2996560875" sldId="277"/>
        </pc:sldMkLst>
      </pc:sldChg>
      <pc:sldChg chg="del">
        <pc:chgData name="Nina Butris" userId="S::ninabut@yorku.ca::7b406ebd-ad6d-4e26-a57e-1012227268c8" providerId="AD" clId="Web-{791A6090-CA36-F15E-B45D-B13B4C97A38C}" dt="2020-07-05T19:33:45.753" v="69"/>
        <pc:sldMkLst>
          <pc:docMk/>
          <pc:sldMk cId="2907364588" sldId="278"/>
        </pc:sldMkLst>
      </pc:sldChg>
      <pc:sldChg chg="del">
        <pc:chgData name="Nina Butris" userId="S::ninabut@yorku.ca::7b406ebd-ad6d-4e26-a57e-1012227268c8" providerId="AD" clId="Web-{791A6090-CA36-F15E-B45D-B13B4C97A38C}" dt="2020-07-05T19:33:46.706" v="70"/>
        <pc:sldMkLst>
          <pc:docMk/>
          <pc:sldMk cId="192140967" sldId="279"/>
        </pc:sldMkLst>
      </pc:sldChg>
    </pc:docChg>
  </pc:docChgLst>
  <pc:docChgLst>
    <pc:chgData name="Justin Cheung" userId="S::jcheu11@yorku.ca::e7c6ac56-2d54-4b80-9987-83ae73026def" providerId="AD" clId="Web-{8F958AD3-D0F7-9701-493C-F628B9A443DD}"/>
    <pc:docChg chg="addSld delSld modSld">
      <pc:chgData name="Justin Cheung" userId="S::jcheu11@yorku.ca::e7c6ac56-2d54-4b80-9987-83ae73026def" providerId="AD" clId="Web-{8F958AD3-D0F7-9701-493C-F628B9A443DD}" dt="2020-08-04T15:05:01.250" v="2"/>
      <pc:docMkLst>
        <pc:docMk/>
      </pc:docMkLst>
      <pc:sldChg chg="delSp new del">
        <pc:chgData name="Justin Cheung" userId="S::jcheu11@yorku.ca::e7c6ac56-2d54-4b80-9987-83ae73026def" providerId="AD" clId="Web-{8F958AD3-D0F7-9701-493C-F628B9A443DD}" dt="2020-08-04T15:05:01.250" v="2"/>
        <pc:sldMkLst>
          <pc:docMk/>
          <pc:sldMk cId="2974547875" sldId="276"/>
        </pc:sldMkLst>
        <pc:spChg chg="del">
          <ac:chgData name="Justin Cheung" userId="S::jcheu11@yorku.ca::e7c6ac56-2d54-4b80-9987-83ae73026def" providerId="AD" clId="Web-{8F958AD3-D0F7-9701-493C-F628B9A443DD}" dt="2020-08-04T15:03:29.359" v="1"/>
          <ac:spMkLst>
            <pc:docMk/>
            <pc:sldMk cId="2974547875" sldId="276"/>
            <ac:spMk id="3" creationId="{1A6A39B7-CBE7-4E80-9AF6-D78F34507CAE}"/>
          </ac:spMkLst>
        </pc:spChg>
      </pc:sldChg>
    </pc:docChg>
  </pc:docChgLst>
  <pc:docChgLst>
    <pc:chgData name="Nina Butris" userId="S::ninabut@yorku.ca::7b406ebd-ad6d-4e26-a57e-1012227268c8" providerId="AD" clId="Web-{A6922C41-06A6-181E-ED41-C1B80AF6C640}"/>
    <pc:docChg chg="addSld delSld modSld">
      <pc:chgData name="Nina Butris" userId="S::ninabut@yorku.ca::7b406ebd-ad6d-4e26-a57e-1012227268c8" providerId="AD" clId="Web-{A6922C41-06A6-181E-ED41-C1B80AF6C640}" dt="2020-07-05T19:28:12.855" v="115" actId="14100"/>
      <pc:docMkLst>
        <pc:docMk/>
      </pc:docMkLst>
      <pc:sldChg chg="modSp">
        <pc:chgData name="Nina Butris" userId="S::ninabut@yorku.ca::7b406ebd-ad6d-4e26-a57e-1012227268c8" providerId="AD" clId="Web-{A6922C41-06A6-181E-ED41-C1B80AF6C640}" dt="2020-07-05T19:16:29.730" v="11" actId="20577"/>
        <pc:sldMkLst>
          <pc:docMk/>
          <pc:sldMk cId="0" sldId="256"/>
        </pc:sldMkLst>
        <pc:spChg chg="mod">
          <ac:chgData name="Nina Butris" userId="S::ninabut@yorku.ca::7b406ebd-ad6d-4e26-a57e-1012227268c8" providerId="AD" clId="Web-{A6922C41-06A6-181E-ED41-C1B80AF6C640}" dt="2020-07-05T19:16:29.730" v="11" actId="20577"/>
          <ac:spMkLst>
            <pc:docMk/>
            <pc:sldMk cId="0" sldId="256"/>
            <ac:spMk id="55" creationId="{00000000-0000-0000-0000-000000000000}"/>
          </ac:spMkLst>
        </pc:spChg>
      </pc:sldChg>
      <pc:sldChg chg="del">
        <pc:chgData name="Nina Butris" userId="S::ninabut@yorku.ca::7b406ebd-ad6d-4e26-a57e-1012227268c8" providerId="AD" clId="Web-{A6922C41-06A6-181E-ED41-C1B80AF6C640}" dt="2020-07-05T19:19:27.386" v="12"/>
        <pc:sldMkLst>
          <pc:docMk/>
          <pc:sldMk cId="2335414989" sldId="277"/>
        </pc:sldMkLst>
      </pc:sldChg>
      <pc:sldChg chg="addSp delSp modSp new modNotes">
        <pc:chgData name="Nina Butris" userId="S::ninabut@yorku.ca::7b406ebd-ad6d-4e26-a57e-1012227268c8" providerId="AD" clId="Web-{A6922C41-06A6-181E-ED41-C1B80AF6C640}" dt="2020-07-05T19:25:47.761" v="57"/>
        <pc:sldMkLst>
          <pc:docMk/>
          <pc:sldMk cId="2996560875" sldId="277"/>
        </pc:sldMkLst>
        <pc:spChg chg="mod">
          <ac:chgData name="Nina Butris" userId="S::ninabut@yorku.ca::7b406ebd-ad6d-4e26-a57e-1012227268c8" providerId="AD" clId="Web-{A6922C41-06A6-181E-ED41-C1B80AF6C640}" dt="2020-07-05T19:24:52.652" v="37" actId="1076"/>
          <ac:spMkLst>
            <pc:docMk/>
            <pc:sldMk cId="2996560875" sldId="277"/>
            <ac:spMk id="2" creationId="{02FE2FED-E3DA-4773-AF6A-DDCD62FB3C18}"/>
          </ac:spMkLst>
        </pc:spChg>
        <pc:spChg chg="add del mod">
          <ac:chgData name="Nina Butris" userId="S::ninabut@yorku.ca::7b406ebd-ad6d-4e26-a57e-1012227268c8" providerId="AD" clId="Web-{A6922C41-06A6-181E-ED41-C1B80AF6C640}" dt="2020-07-05T19:25:28.605" v="53"/>
          <ac:spMkLst>
            <pc:docMk/>
            <pc:sldMk cId="2996560875" sldId="277"/>
            <ac:spMk id="3" creationId="{C45408C3-C4CD-49AB-B4E9-A0124B4407AF}"/>
          </ac:spMkLst>
        </pc:spChg>
        <pc:spChg chg="add del mod">
          <ac:chgData name="Nina Butris" userId="S::ninabut@yorku.ca::7b406ebd-ad6d-4e26-a57e-1012227268c8" providerId="AD" clId="Web-{A6922C41-06A6-181E-ED41-C1B80AF6C640}" dt="2020-07-05T19:25:28.605" v="53"/>
          <ac:spMkLst>
            <pc:docMk/>
            <pc:sldMk cId="2996560875" sldId="277"/>
            <ac:spMk id="6" creationId="{3F06A42B-902C-4B1E-8CC4-8B5B0E940F40}"/>
          </ac:spMkLst>
        </pc:spChg>
        <pc:picChg chg="add mod">
          <ac:chgData name="Nina Butris" userId="S::ninabut@yorku.ca::7b406ebd-ad6d-4e26-a57e-1012227268c8" providerId="AD" clId="Web-{A6922C41-06A6-181E-ED41-C1B80AF6C640}" dt="2020-07-05T19:25:37.089" v="56" actId="1076"/>
          <ac:picMkLst>
            <pc:docMk/>
            <pc:sldMk cId="2996560875" sldId="277"/>
            <ac:picMk id="4" creationId="{49719907-CC79-4811-80B3-95F4EF66A67B}"/>
          </ac:picMkLst>
        </pc:picChg>
      </pc:sldChg>
      <pc:sldChg chg="addSp delSp modSp add replId modNotes">
        <pc:chgData name="Nina Butris" userId="S::ninabut@yorku.ca::7b406ebd-ad6d-4e26-a57e-1012227268c8" providerId="AD" clId="Web-{A6922C41-06A6-181E-ED41-C1B80AF6C640}" dt="2020-07-05T19:27:11.449" v="96" actId="1076"/>
        <pc:sldMkLst>
          <pc:docMk/>
          <pc:sldMk cId="2907364588" sldId="278"/>
        </pc:sldMkLst>
        <pc:spChg chg="mod">
          <ac:chgData name="Nina Butris" userId="S::ninabut@yorku.ca::7b406ebd-ad6d-4e26-a57e-1012227268c8" providerId="AD" clId="Web-{A6922C41-06A6-181E-ED41-C1B80AF6C640}" dt="2020-07-05T19:27:08.074" v="95" actId="1076"/>
          <ac:spMkLst>
            <pc:docMk/>
            <pc:sldMk cId="2907364588" sldId="278"/>
            <ac:spMk id="3" creationId="{C45408C3-C4CD-49AB-B4E9-A0124B4407AF}"/>
          </ac:spMkLst>
        </pc:spChg>
        <pc:picChg chg="del">
          <ac:chgData name="Nina Butris" userId="S::ninabut@yorku.ca::7b406ebd-ad6d-4e26-a57e-1012227268c8" providerId="AD" clId="Web-{A6922C41-06A6-181E-ED41-C1B80AF6C640}" dt="2020-07-05T19:25:52.605" v="60"/>
          <ac:picMkLst>
            <pc:docMk/>
            <pc:sldMk cId="2907364588" sldId="278"/>
            <ac:picMk id="4" creationId="{49719907-CC79-4811-80B3-95F4EF66A67B}"/>
          </ac:picMkLst>
        </pc:picChg>
        <pc:picChg chg="add mod">
          <ac:chgData name="Nina Butris" userId="S::ninabut@yorku.ca::7b406ebd-ad6d-4e26-a57e-1012227268c8" providerId="AD" clId="Web-{A6922C41-06A6-181E-ED41-C1B80AF6C640}" dt="2020-07-05T19:27:11.449" v="96" actId="1076"/>
          <ac:picMkLst>
            <pc:docMk/>
            <pc:sldMk cId="2907364588" sldId="278"/>
            <ac:picMk id="5" creationId="{4637E8FC-2E38-45CE-9570-B07FAA383955}"/>
          </ac:picMkLst>
        </pc:picChg>
      </pc:sldChg>
      <pc:sldChg chg="del">
        <pc:chgData name="Nina Butris" userId="S::ninabut@yorku.ca::7b406ebd-ad6d-4e26-a57e-1012227268c8" providerId="AD" clId="Web-{A6922C41-06A6-181E-ED41-C1B80AF6C640}" dt="2020-07-05T19:19:33.886" v="19"/>
        <pc:sldMkLst>
          <pc:docMk/>
          <pc:sldMk cId="3421042715" sldId="278"/>
        </pc:sldMkLst>
      </pc:sldChg>
      <pc:sldChg chg="addSp delSp modSp new">
        <pc:chgData name="Nina Butris" userId="S::ninabut@yorku.ca::7b406ebd-ad6d-4e26-a57e-1012227268c8" providerId="AD" clId="Web-{A6922C41-06A6-181E-ED41-C1B80AF6C640}" dt="2020-07-05T19:28:12.855" v="115" actId="14100"/>
        <pc:sldMkLst>
          <pc:docMk/>
          <pc:sldMk cId="192140967" sldId="279"/>
        </pc:sldMkLst>
        <pc:spChg chg="del">
          <ac:chgData name="Nina Butris" userId="S::ninabut@yorku.ca::7b406ebd-ad6d-4e26-a57e-1012227268c8" providerId="AD" clId="Web-{A6922C41-06A6-181E-ED41-C1B80AF6C640}" dt="2020-07-05T19:27:23.855" v="100"/>
          <ac:spMkLst>
            <pc:docMk/>
            <pc:sldMk cId="192140967" sldId="279"/>
            <ac:spMk id="2" creationId="{95F5EC88-CFB2-4ADE-87AE-CE48D27B566A}"/>
          </ac:spMkLst>
        </pc:spChg>
        <pc:spChg chg="mod">
          <ac:chgData name="Nina Butris" userId="S::ninabut@yorku.ca::7b406ebd-ad6d-4e26-a57e-1012227268c8" providerId="AD" clId="Web-{A6922C41-06A6-181E-ED41-C1B80AF6C640}" dt="2020-07-05T19:28:10.230" v="114" actId="1076"/>
          <ac:spMkLst>
            <pc:docMk/>
            <pc:sldMk cId="192140967" sldId="279"/>
            <ac:spMk id="3" creationId="{1743D5F8-146B-4B6F-9F13-7CEAA8B39837}"/>
          </ac:spMkLst>
        </pc:spChg>
        <pc:picChg chg="add mod">
          <ac:chgData name="Nina Butris" userId="S::ninabut@yorku.ca::7b406ebd-ad6d-4e26-a57e-1012227268c8" providerId="AD" clId="Web-{A6922C41-06A6-181E-ED41-C1B80AF6C640}" dt="2020-07-05T19:28:12.855" v="115" actId="14100"/>
          <ac:picMkLst>
            <pc:docMk/>
            <pc:sldMk cId="192140967" sldId="279"/>
            <ac:picMk id="4" creationId="{65912898-357A-4CE9-909C-5071D1613549}"/>
          </ac:picMkLst>
        </pc:picChg>
      </pc:sldChg>
      <pc:sldChg chg="del">
        <pc:chgData name="Nina Butris" userId="S::ninabut@yorku.ca::7b406ebd-ad6d-4e26-a57e-1012227268c8" providerId="AD" clId="Web-{A6922C41-06A6-181E-ED41-C1B80AF6C640}" dt="2020-07-05T19:19:32.214" v="18"/>
        <pc:sldMkLst>
          <pc:docMk/>
          <pc:sldMk cId="3411760101" sldId="279"/>
        </pc:sldMkLst>
      </pc:sldChg>
      <pc:sldChg chg="del">
        <pc:chgData name="Nina Butris" userId="S::ninabut@yorku.ca::7b406ebd-ad6d-4e26-a57e-1012227268c8" providerId="AD" clId="Web-{A6922C41-06A6-181E-ED41-C1B80AF6C640}" dt="2020-07-05T19:19:31.574" v="17"/>
        <pc:sldMkLst>
          <pc:docMk/>
          <pc:sldMk cId="2888928735" sldId="280"/>
        </pc:sldMkLst>
      </pc:sldChg>
      <pc:sldChg chg="del">
        <pc:chgData name="Nina Butris" userId="S::ninabut@yorku.ca::7b406ebd-ad6d-4e26-a57e-1012227268c8" providerId="AD" clId="Web-{A6922C41-06A6-181E-ED41-C1B80AF6C640}" dt="2020-07-05T19:19:31.167" v="16"/>
        <pc:sldMkLst>
          <pc:docMk/>
          <pc:sldMk cId="180150322" sldId="281"/>
        </pc:sldMkLst>
      </pc:sldChg>
      <pc:sldChg chg="del">
        <pc:chgData name="Nina Butris" userId="S::ninabut@yorku.ca::7b406ebd-ad6d-4e26-a57e-1012227268c8" providerId="AD" clId="Web-{A6922C41-06A6-181E-ED41-C1B80AF6C640}" dt="2020-07-05T19:19:30.589" v="15"/>
        <pc:sldMkLst>
          <pc:docMk/>
          <pc:sldMk cId="3584865407" sldId="282"/>
        </pc:sldMkLst>
      </pc:sldChg>
      <pc:sldChg chg="del">
        <pc:chgData name="Nina Butris" userId="S::ninabut@yorku.ca::7b406ebd-ad6d-4e26-a57e-1012227268c8" providerId="AD" clId="Web-{A6922C41-06A6-181E-ED41-C1B80AF6C640}" dt="2020-07-05T19:19:29.667" v="13"/>
        <pc:sldMkLst>
          <pc:docMk/>
          <pc:sldMk cId="4198290466" sldId="283"/>
        </pc:sldMkLst>
      </pc:sldChg>
      <pc:sldChg chg="del">
        <pc:chgData name="Nina Butris" userId="S::ninabut@yorku.ca::7b406ebd-ad6d-4e26-a57e-1012227268c8" providerId="AD" clId="Web-{A6922C41-06A6-181E-ED41-C1B80AF6C640}" dt="2020-07-05T19:19:30.089" v="14"/>
        <pc:sldMkLst>
          <pc:docMk/>
          <pc:sldMk cId="713417151" sldId="285"/>
        </pc:sldMkLst>
      </pc:sldChg>
    </pc:docChg>
  </pc:docChgLst>
  <pc:docChgLst>
    <pc:chgData name="Nina Butris" userId="S::ninabut@yorku.ca::7b406ebd-ad6d-4e26-a57e-1012227268c8" providerId="AD" clId="Web-{6B3F2539-01CA-EB17-7C37-58991CD6DC47}"/>
    <pc:docChg chg="addSld delSld modSld sldOrd">
      <pc:chgData name="Nina Butris" userId="S::ninabut@yorku.ca::7b406ebd-ad6d-4e26-a57e-1012227268c8" providerId="AD" clId="Web-{6B3F2539-01CA-EB17-7C37-58991CD6DC47}" dt="2020-07-05T18:45:04.753" v="944"/>
      <pc:docMkLst>
        <pc:docMk/>
      </pc:docMkLst>
      <pc:sldChg chg="modSp">
        <pc:chgData name="Nina Butris" userId="S::ninabut@yorku.ca::7b406ebd-ad6d-4e26-a57e-1012227268c8" providerId="AD" clId="Web-{6B3F2539-01CA-EB17-7C37-58991CD6DC47}" dt="2020-07-05T17:57:00.716" v="7" actId="20577"/>
        <pc:sldMkLst>
          <pc:docMk/>
          <pc:sldMk cId="0" sldId="256"/>
        </pc:sldMkLst>
        <pc:spChg chg="mod">
          <ac:chgData name="Nina Butris" userId="S::ninabut@yorku.ca::7b406ebd-ad6d-4e26-a57e-1012227268c8" providerId="AD" clId="Web-{6B3F2539-01CA-EB17-7C37-58991CD6DC47}" dt="2020-07-05T17:57:00.716" v="7" actId="20577"/>
          <ac:spMkLst>
            <pc:docMk/>
            <pc:sldMk cId="0" sldId="256"/>
            <ac:spMk id="55" creationId="{00000000-0000-0000-0000-000000000000}"/>
          </ac:spMkLst>
        </pc:spChg>
      </pc:sldChg>
      <pc:sldChg chg="del">
        <pc:chgData name="Nina Butris" userId="S::ninabut@yorku.ca::7b406ebd-ad6d-4e26-a57e-1012227268c8" providerId="AD" clId="Web-{6B3F2539-01CA-EB17-7C37-58991CD6DC47}" dt="2020-07-05T17:57:14.935" v="8"/>
        <pc:sldMkLst>
          <pc:docMk/>
          <pc:sldMk cId="0" sldId="257"/>
        </pc:sldMkLst>
      </pc:sldChg>
      <pc:sldChg chg="del">
        <pc:chgData name="Nina Butris" userId="S::ninabut@yorku.ca::7b406ebd-ad6d-4e26-a57e-1012227268c8" providerId="AD" clId="Web-{6B3F2539-01CA-EB17-7C37-58991CD6DC47}" dt="2020-07-05T17:57:15.451" v="9"/>
        <pc:sldMkLst>
          <pc:docMk/>
          <pc:sldMk cId="0" sldId="258"/>
        </pc:sldMkLst>
      </pc:sldChg>
      <pc:sldChg chg="del">
        <pc:chgData name="Nina Butris" userId="S::ninabut@yorku.ca::7b406ebd-ad6d-4e26-a57e-1012227268c8" providerId="AD" clId="Web-{6B3F2539-01CA-EB17-7C37-58991CD6DC47}" dt="2020-07-05T17:57:16.185" v="10"/>
        <pc:sldMkLst>
          <pc:docMk/>
          <pc:sldMk cId="0" sldId="259"/>
        </pc:sldMkLst>
      </pc:sldChg>
      <pc:sldChg chg="del">
        <pc:chgData name="Nina Butris" userId="S::ninabut@yorku.ca::7b406ebd-ad6d-4e26-a57e-1012227268c8" providerId="AD" clId="Web-{6B3F2539-01CA-EB17-7C37-58991CD6DC47}" dt="2020-07-05T17:57:17.122" v="11"/>
        <pc:sldMkLst>
          <pc:docMk/>
          <pc:sldMk cId="0" sldId="260"/>
        </pc:sldMkLst>
      </pc:sldChg>
      <pc:sldChg chg="del">
        <pc:chgData name="Nina Butris" userId="S::ninabut@yorku.ca::7b406ebd-ad6d-4e26-a57e-1012227268c8" providerId="AD" clId="Web-{6B3F2539-01CA-EB17-7C37-58991CD6DC47}" dt="2020-07-05T17:57:18.029" v="12"/>
        <pc:sldMkLst>
          <pc:docMk/>
          <pc:sldMk cId="0" sldId="261"/>
        </pc:sldMkLst>
      </pc:sldChg>
      <pc:sldChg chg="delSp modSp modNotes">
        <pc:chgData name="Nina Butris" userId="S::ninabut@yorku.ca::7b406ebd-ad6d-4e26-a57e-1012227268c8" providerId="AD" clId="Web-{6B3F2539-01CA-EB17-7C37-58991CD6DC47}" dt="2020-07-05T18:17:13.103" v="465"/>
        <pc:sldMkLst>
          <pc:docMk/>
          <pc:sldMk cId="0" sldId="262"/>
        </pc:sldMkLst>
        <pc:spChg chg="mod">
          <ac:chgData name="Nina Butris" userId="S::ninabut@yorku.ca::7b406ebd-ad6d-4e26-a57e-1012227268c8" providerId="AD" clId="Web-{6B3F2539-01CA-EB17-7C37-58991CD6DC47}" dt="2020-07-05T18:03:02.735" v="124" actId="20577"/>
          <ac:spMkLst>
            <pc:docMk/>
            <pc:sldMk cId="0" sldId="262"/>
            <ac:spMk id="92" creationId="{00000000-0000-0000-0000-000000000000}"/>
          </ac:spMkLst>
        </pc:spChg>
        <pc:spChg chg="mod">
          <ac:chgData name="Nina Butris" userId="S::ninabut@yorku.ca::7b406ebd-ad6d-4e26-a57e-1012227268c8" providerId="AD" clId="Web-{6B3F2539-01CA-EB17-7C37-58991CD6DC47}" dt="2020-07-05T18:03:11.454" v="125" actId="20577"/>
          <ac:spMkLst>
            <pc:docMk/>
            <pc:sldMk cId="0" sldId="262"/>
            <ac:spMk id="94" creationId="{00000000-0000-0000-0000-000000000000}"/>
          </ac:spMkLst>
        </pc:spChg>
        <pc:picChg chg="del">
          <ac:chgData name="Nina Butris" userId="S::ninabut@yorku.ca::7b406ebd-ad6d-4e26-a57e-1012227268c8" providerId="AD" clId="Web-{6B3F2539-01CA-EB17-7C37-58991CD6DC47}" dt="2020-07-05T17:57:35.216" v="24"/>
          <ac:picMkLst>
            <pc:docMk/>
            <pc:sldMk cId="0" sldId="262"/>
            <ac:picMk id="93" creationId="{00000000-0000-0000-0000-000000000000}"/>
          </ac:picMkLst>
        </pc:picChg>
      </pc:sldChg>
      <pc:sldChg chg="del">
        <pc:chgData name="Nina Butris" userId="S::ninabut@yorku.ca::7b406ebd-ad6d-4e26-a57e-1012227268c8" providerId="AD" clId="Web-{6B3F2539-01CA-EB17-7C37-58991CD6DC47}" dt="2020-07-05T18:44:10.221" v="918"/>
        <pc:sldMkLst>
          <pc:docMk/>
          <pc:sldMk cId="2215781927" sldId="263"/>
        </pc:sldMkLst>
      </pc:sldChg>
      <pc:sldChg chg="del">
        <pc:chgData name="Nina Butris" userId="S::ninabut@yorku.ca::7b406ebd-ad6d-4e26-a57e-1012227268c8" providerId="AD" clId="Web-{6B3F2539-01CA-EB17-7C37-58991CD6DC47}" dt="2020-07-05T18:44:11.127" v="919"/>
        <pc:sldMkLst>
          <pc:docMk/>
          <pc:sldMk cId="3518850180" sldId="264"/>
        </pc:sldMkLst>
      </pc:sldChg>
      <pc:sldChg chg="del">
        <pc:chgData name="Nina Butris" userId="S::ninabut@yorku.ca::7b406ebd-ad6d-4e26-a57e-1012227268c8" providerId="AD" clId="Web-{6B3F2539-01CA-EB17-7C37-58991CD6DC47}" dt="2020-07-05T18:44:11.331" v="920"/>
        <pc:sldMkLst>
          <pc:docMk/>
          <pc:sldMk cId="1438878716" sldId="265"/>
        </pc:sldMkLst>
      </pc:sldChg>
      <pc:sldChg chg="del">
        <pc:chgData name="Nina Butris" userId="S::ninabut@yorku.ca::7b406ebd-ad6d-4e26-a57e-1012227268c8" providerId="AD" clId="Web-{6B3F2539-01CA-EB17-7C37-58991CD6DC47}" dt="2020-07-05T18:44:12.659" v="921"/>
        <pc:sldMkLst>
          <pc:docMk/>
          <pc:sldMk cId="2767321739" sldId="266"/>
        </pc:sldMkLst>
      </pc:sldChg>
      <pc:sldChg chg="del">
        <pc:chgData name="Nina Butris" userId="S::ninabut@yorku.ca::7b406ebd-ad6d-4e26-a57e-1012227268c8" providerId="AD" clId="Web-{6B3F2539-01CA-EB17-7C37-58991CD6DC47}" dt="2020-07-05T18:44:13.049" v="922"/>
        <pc:sldMkLst>
          <pc:docMk/>
          <pc:sldMk cId="728678921" sldId="267"/>
        </pc:sldMkLst>
      </pc:sldChg>
      <pc:sldChg chg="del">
        <pc:chgData name="Nina Butris" userId="S::ninabut@yorku.ca::7b406ebd-ad6d-4e26-a57e-1012227268c8" providerId="AD" clId="Web-{6B3F2539-01CA-EB17-7C37-58991CD6DC47}" dt="2020-07-05T18:44:14.252" v="923"/>
        <pc:sldMkLst>
          <pc:docMk/>
          <pc:sldMk cId="4242731081" sldId="268"/>
        </pc:sldMkLst>
      </pc:sldChg>
      <pc:sldChg chg="del">
        <pc:chgData name="Nina Butris" userId="S::ninabut@yorku.ca::7b406ebd-ad6d-4e26-a57e-1012227268c8" providerId="AD" clId="Web-{6B3F2539-01CA-EB17-7C37-58991CD6DC47}" dt="2020-07-05T18:44:15.174" v="924"/>
        <pc:sldMkLst>
          <pc:docMk/>
          <pc:sldMk cId="861401979" sldId="269"/>
        </pc:sldMkLst>
      </pc:sldChg>
      <pc:sldChg chg="del">
        <pc:chgData name="Nina Butris" userId="S::ninabut@yorku.ca::7b406ebd-ad6d-4e26-a57e-1012227268c8" providerId="AD" clId="Web-{6B3F2539-01CA-EB17-7C37-58991CD6DC47}" dt="2020-07-05T18:44:15.924" v="925"/>
        <pc:sldMkLst>
          <pc:docMk/>
          <pc:sldMk cId="1424716439" sldId="270"/>
        </pc:sldMkLst>
      </pc:sldChg>
      <pc:sldChg chg="addSp delSp modSp new modNotes">
        <pc:chgData name="Nina Butris" userId="S::ninabut@yorku.ca::7b406ebd-ad6d-4e26-a57e-1012227268c8" providerId="AD" clId="Web-{6B3F2539-01CA-EB17-7C37-58991CD6DC47}" dt="2020-07-05T18:04:57.595" v="169"/>
        <pc:sldMkLst>
          <pc:docMk/>
          <pc:sldMk cId="3217543586" sldId="271"/>
        </pc:sldMkLst>
        <pc:spChg chg="del">
          <ac:chgData name="Nina Butris" userId="S::ninabut@yorku.ca::7b406ebd-ad6d-4e26-a57e-1012227268c8" providerId="AD" clId="Web-{6B3F2539-01CA-EB17-7C37-58991CD6DC47}" dt="2020-07-05T18:03:17.204" v="126"/>
          <ac:spMkLst>
            <pc:docMk/>
            <pc:sldMk cId="3217543586" sldId="271"/>
            <ac:spMk id="2" creationId="{962FF6B7-9EBC-4BC4-812D-E1BA4DE89672}"/>
          </ac:spMkLst>
        </pc:spChg>
        <pc:spChg chg="del">
          <ac:chgData name="Nina Butris" userId="S::ninabut@yorku.ca::7b406ebd-ad6d-4e26-a57e-1012227268c8" providerId="AD" clId="Web-{6B3F2539-01CA-EB17-7C37-58991CD6DC47}" dt="2020-07-05T18:03:18.407" v="127"/>
          <ac:spMkLst>
            <pc:docMk/>
            <pc:sldMk cId="3217543586" sldId="271"/>
            <ac:spMk id="3" creationId="{7B00BDE6-C713-42EC-81F0-EB2AC1194708}"/>
          </ac:spMkLst>
        </pc:spChg>
        <pc:spChg chg="add mod">
          <ac:chgData name="Nina Butris" userId="S::ninabut@yorku.ca::7b406ebd-ad6d-4e26-a57e-1012227268c8" providerId="AD" clId="Web-{6B3F2539-01CA-EB17-7C37-58991CD6DC47}" dt="2020-07-05T18:04:33.751" v="168" actId="1076"/>
          <ac:spMkLst>
            <pc:docMk/>
            <pc:sldMk cId="3217543586" sldId="271"/>
            <ac:spMk id="5" creationId="{12C2AA5A-1FD4-4F70-B9F5-9ED5091312AC}"/>
          </ac:spMkLst>
        </pc:spChg>
        <pc:picChg chg="add mod">
          <ac:chgData name="Nina Butris" userId="S::ninabut@yorku.ca::7b406ebd-ad6d-4e26-a57e-1012227268c8" providerId="AD" clId="Web-{6B3F2539-01CA-EB17-7C37-58991CD6DC47}" dt="2020-07-05T18:03:48.314" v="132" actId="1076"/>
          <ac:picMkLst>
            <pc:docMk/>
            <pc:sldMk cId="3217543586" sldId="271"/>
            <ac:picMk id="4" creationId="{B767C85B-1228-4EBB-8F06-940C719BA209}"/>
          </ac:picMkLst>
        </pc:picChg>
      </pc:sldChg>
      <pc:sldChg chg="addSp delSp modSp new modNotes">
        <pc:chgData name="Nina Butris" userId="S::ninabut@yorku.ca::7b406ebd-ad6d-4e26-a57e-1012227268c8" providerId="AD" clId="Web-{6B3F2539-01CA-EB17-7C37-58991CD6DC47}" dt="2020-07-05T18:12:47.695" v="243"/>
        <pc:sldMkLst>
          <pc:docMk/>
          <pc:sldMk cId="1392047723" sldId="272"/>
        </pc:sldMkLst>
        <pc:spChg chg="mod">
          <ac:chgData name="Nina Butris" userId="S::ninabut@yorku.ca::7b406ebd-ad6d-4e26-a57e-1012227268c8" providerId="AD" clId="Web-{6B3F2539-01CA-EB17-7C37-58991CD6DC47}" dt="2020-07-05T18:05:37.111" v="174" actId="20577"/>
          <ac:spMkLst>
            <pc:docMk/>
            <pc:sldMk cId="1392047723" sldId="272"/>
            <ac:spMk id="2" creationId="{6A42E114-C8E1-47CE-8C5C-035EFBA91B8B}"/>
          </ac:spMkLst>
        </pc:spChg>
        <pc:spChg chg="mod">
          <ac:chgData name="Nina Butris" userId="S::ninabut@yorku.ca::7b406ebd-ad6d-4e26-a57e-1012227268c8" providerId="AD" clId="Web-{6B3F2539-01CA-EB17-7C37-58991CD6DC47}" dt="2020-07-05T18:12:17.305" v="238" actId="20577"/>
          <ac:spMkLst>
            <pc:docMk/>
            <pc:sldMk cId="1392047723" sldId="272"/>
            <ac:spMk id="3" creationId="{44AB0127-1FF4-46B8-B21C-8BEF7731FE97}"/>
          </ac:spMkLst>
        </pc:spChg>
        <pc:spChg chg="add del">
          <ac:chgData name="Nina Butris" userId="S::ninabut@yorku.ca::7b406ebd-ad6d-4e26-a57e-1012227268c8" providerId="AD" clId="Web-{6B3F2539-01CA-EB17-7C37-58991CD6DC47}" dt="2020-07-05T18:11:27.273" v="189"/>
          <ac:spMkLst>
            <pc:docMk/>
            <pc:sldMk cId="1392047723" sldId="272"/>
            <ac:spMk id="5" creationId="{14A90B49-CE47-4133-A8D6-9D8EE5BD6E2F}"/>
          </ac:spMkLst>
        </pc:spChg>
        <pc:spChg chg="add mod">
          <ac:chgData name="Nina Butris" userId="S::ninabut@yorku.ca::7b406ebd-ad6d-4e26-a57e-1012227268c8" providerId="AD" clId="Web-{6B3F2539-01CA-EB17-7C37-58991CD6DC47}" dt="2020-07-05T18:12:08.539" v="236" actId="1076"/>
          <ac:spMkLst>
            <pc:docMk/>
            <pc:sldMk cId="1392047723" sldId="272"/>
            <ac:spMk id="6" creationId="{649B74D6-6886-4BFD-930C-E623BD552633}"/>
          </ac:spMkLst>
        </pc:spChg>
        <pc:picChg chg="add mod">
          <ac:chgData name="Nina Butris" userId="S::ninabut@yorku.ca::7b406ebd-ad6d-4e26-a57e-1012227268c8" providerId="AD" clId="Web-{6B3F2539-01CA-EB17-7C37-58991CD6DC47}" dt="2020-07-05T18:11:10.086" v="185" actId="1076"/>
          <ac:picMkLst>
            <pc:docMk/>
            <pc:sldMk cId="1392047723" sldId="272"/>
            <ac:picMk id="4" creationId="{CC607DCF-16E7-4AE8-853E-309BF5D93487}"/>
          </ac:picMkLst>
        </pc:picChg>
      </pc:sldChg>
      <pc:sldChg chg="addSp delSp modSp new">
        <pc:chgData name="Nina Butris" userId="S::ninabut@yorku.ca::7b406ebd-ad6d-4e26-a57e-1012227268c8" providerId="AD" clId="Web-{6B3F2539-01CA-EB17-7C37-58991CD6DC47}" dt="2020-07-05T18:14:02.274" v="278" actId="1076"/>
        <pc:sldMkLst>
          <pc:docMk/>
          <pc:sldMk cId="963907624" sldId="273"/>
        </pc:sldMkLst>
        <pc:spChg chg="mod">
          <ac:chgData name="Nina Butris" userId="S::ninabut@yorku.ca::7b406ebd-ad6d-4e26-a57e-1012227268c8" providerId="AD" clId="Web-{6B3F2539-01CA-EB17-7C37-58991CD6DC47}" dt="2020-07-05T18:13:29.524" v="275" actId="20577"/>
          <ac:spMkLst>
            <pc:docMk/>
            <pc:sldMk cId="963907624" sldId="273"/>
            <ac:spMk id="2" creationId="{8CEDBA65-56F4-416B-9C22-4D106DAB6A09}"/>
          </ac:spMkLst>
        </pc:spChg>
        <pc:spChg chg="del">
          <ac:chgData name="Nina Butris" userId="S::ninabut@yorku.ca::7b406ebd-ad6d-4e26-a57e-1012227268c8" providerId="AD" clId="Web-{6B3F2539-01CA-EB17-7C37-58991CD6DC47}" dt="2020-07-05T18:13:16.868" v="272"/>
          <ac:spMkLst>
            <pc:docMk/>
            <pc:sldMk cId="963907624" sldId="273"/>
            <ac:spMk id="3" creationId="{A17B3A48-4688-40D0-8B9F-9FE21458131D}"/>
          </ac:spMkLst>
        </pc:spChg>
        <pc:picChg chg="add mod">
          <ac:chgData name="Nina Butris" userId="S::ninabut@yorku.ca::7b406ebd-ad6d-4e26-a57e-1012227268c8" providerId="AD" clId="Web-{6B3F2539-01CA-EB17-7C37-58991CD6DC47}" dt="2020-07-05T18:14:02.274" v="278" actId="1076"/>
          <ac:picMkLst>
            <pc:docMk/>
            <pc:sldMk cId="963907624" sldId="273"/>
            <ac:picMk id="4" creationId="{A3E70DA0-318E-473C-8EA6-2DCBD3DABAC7}"/>
          </ac:picMkLst>
        </pc:picChg>
      </pc:sldChg>
      <pc:sldChg chg="addSp delSp modSp new modNotes">
        <pc:chgData name="Nina Butris" userId="S::ninabut@yorku.ca::7b406ebd-ad6d-4e26-a57e-1012227268c8" providerId="AD" clId="Web-{6B3F2539-01CA-EB17-7C37-58991CD6DC47}" dt="2020-07-05T18:17:43.978" v="472" actId="20577"/>
        <pc:sldMkLst>
          <pc:docMk/>
          <pc:sldMk cId="2688388752" sldId="274"/>
        </pc:sldMkLst>
        <pc:spChg chg="del mod">
          <ac:chgData name="Nina Butris" userId="S::ninabut@yorku.ca::7b406ebd-ad6d-4e26-a57e-1012227268c8" providerId="AD" clId="Web-{6B3F2539-01CA-EB17-7C37-58991CD6DC47}" dt="2020-07-05T18:17:25.603" v="466"/>
          <ac:spMkLst>
            <pc:docMk/>
            <pc:sldMk cId="2688388752" sldId="274"/>
            <ac:spMk id="2" creationId="{80D2B770-A153-455B-AE60-4270E4BB5583}"/>
          </ac:spMkLst>
        </pc:spChg>
        <pc:spChg chg="mod">
          <ac:chgData name="Nina Butris" userId="S::ninabut@yorku.ca::7b406ebd-ad6d-4e26-a57e-1012227268c8" providerId="AD" clId="Web-{6B3F2539-01CA-EB17-7C37-58991CD6DC47}" dt="2020-07-05T18:17:43.978" v="472" actId="20577"/>
          <ac:spMkLst>
            <pc:docMk/>
            <pc:sldMk cId="2688388752" sldId="274"/>
            <ac:spMk id="3" creationId="{FE3A9842-D1D5-4EAD-830B-A315E600344E}"/>
          </ac:spMkLst>
        </pc:spChg>
        <pc:spChg chg="add del mod">
          <ac:chgData name="Nina Butris" userId="S::ninabut@yorku.ca::7b406ebd-ad6d-4e26-a57e-1012227268c8" providerId="AD" clId="Web-{6B3F2539-01CA-EB17-7C37-58991CD6DC47}" dt="2020-07-05T18:17:28.041" v="467"/>
          <ac:spMkLst>
            <pc:docMk/>
            <pc:sldMk cId="2688388752" sldId="274"/>
            <ac:spMk id="5" creationId="{F406845E-19E6-4535-809D-12E512817ED5}"/>
          </ac:spMkLst>
        </pc:spChg>
      </pc:sldChg>
      <pc:sldChg chg="delSp modSp new">
        <pc:chgData name="Nina Butris" userId="S::ninabut@yorku.ca::7b406ebd-ad6d-4e26-a57e-1012227268c8" providerId="AD" clId="Web-{6B3F2539-01CA-EB17-7C37-58991CD6DC47}" dt="2020-07-05T18:18:49.760" v="542" actId="1076"/>
        <pc:sldMkLst>
          <pc:docMk/>
          <pc:sldMk cId="654764797" sldId="275"/>
        </pc:sldMkLst>
        <pc:spChg chg="mod">
          <ac:chgData name="Nina Butris" userId="S::ninabut@yorku.ca::7b406ebd-ad6d-4e26-a57e-1012227268c8" providerId="AD" clId="Web-{6B3F2539-01CA-EB17-7C37-58991CD6DC47}" dt="2020-07-05T18:18:49.760" v="542" actId="1076"/>
          <ac:spMkLst>
            <pc:docMk/>
            <pc:sldMk cId="654764797" sldId="275"/>
            <ac:spMk id="2" creationId="{0BAB5BD9-BAE0-4A6B-90DB-6534BD612693}"/>
          </ac:spMkLst>
        </pc:spChg>
        <pc:spChg chg="del">
          <ac:chgData name="Nina Butris" userId="S::ninabut@yorku.ca::7b406ebd-ad6d-4e26-a57e-1012227268c8" providerId="AD" clId="Web-{6B3F2539-01CA-EB17-7C37-58991CD6DC47}" dt="2020-07-05T18:18:12.260" v="535"/>
          <ac:spMkLst>
            <pc:docMk/>
            <pc:sldMk cId="654764797" sldId="275"/>
            <ac:spMk id="3" creationId="{02073841-FFEB-4772-844A-5E563C91D872}"/>
          </ac:spMkLst>
        </pc:spChg>
      </pc:sldChg>
      <pc:sldChg chg="addSp delSp modSp new">
        <pc:chgData name="Nina Butris" userId="S::ninabut@yorku.ca::7b406ebd-ad6d-4e26-a57e-1012227268c8" providerId="AD" clId="Web-{6B3F2539-01CA-EB17-7C37-58991CD6DC47}" dt="2020-07-05T18:21:27.995" v="551" actId="1076"/>
        <pc:sldMkLst>
          <pc:docMk/>
          <pc:sldMk cId="46264062" sldId="276"/>
        </pc:sldMkLst>
        <pc:spChg chg="mod">
          <ac:chgData name="Nina Butris" userId="S::ninabut@yorku.ca::7b406ebd-ad6d-4e26-a57e-1012227268c8" providerId="AD" clId="Web-{6B3F2539-01CA-EB17-7C37-58991CD6DC47}" dt="2020-07-05T18:19:06.666" v="545" actId="20577"/>
          <ac:spMkLst>
            <pc:docMk/>
            <pc:sldMk cId="46264062" sldId="276"/>
            <ac:spMk id="2" creationId="{6E5CD0CE-C5E7-430C-8B0C-51958AB5E589}"/>
          </ac:spMkLst>
        </pc:spChg>
        <pc:spChg chg="del">
          <ac:chgData name="Nina Butris" userId="S::ninabut@yorku.ca::7b406ebd-ad6d-4e26-a57e-1012227268c8" providerId="AD" clId="Web-{6B3F2539-01CA-EB17-7C37-58991CD6DC47}" dt="2020-07-05T18:19:08.057" v="546"/>
          <ac:spMkLst>
            <pc:docMk/>
            <pc:sldMk cId="46264062" sldId="276"/>
            <ac:spMk id="3" creationId="{5C734335-F4FD-4C0C-84F0-42E92CB4E138}"/>
          </ac:spMkLst>
        </pc:spChg>
        <pc:picChg chg="add mod">
          <ac:chgData name="Nina Butris" userId="S::ninabut@yorku.ca::7b406ebd-ad6d-4e26-a57e-1012227268c8" providerId="AD" clId="Web-{6B3F2539-01CA-EB17-7C37-58991CD6DC47}" dt="2020-07-05T18:21:27.995" v="551" actId="1076"/>
          <ac:picMkLst>
            <pc:docMk/>
            <pc:sldMk cId="46264062" sldId="276"/>
            <ac:picMk id="4" creationId="{BB3A6F7C-2C35-4489-991A-DF2620961A82}"/>
          </ac:picMkLst>
        </pc:picChg>
      </pc:sldChg>
      <pc:sldChg chg="modSp new modNotes">
        <pc:chgData name="Nina Butris" userId="S::ninabut@yorku.ca::7b406ebd-ad6d-4e26-a57e-1012227268c8" providerId="AD" clId="Web-{6B3F2539-01CA-EB17-7C37-58991CD6DC47}" dt="2020-07-05T18:24:16.793" v="634" actId="20577"/>
        <pc:sldMkLst>
          <pc:docMk/>
          <pc:sldMk cId="2335414989" sldId="277"/>
        </pc:sldMkLst>
        <pc:spChg chg="mod">
          <ac:chgData name="Nina Butris" userId="S::ninabut@yorku.ca::7b406ebd-ad6d-4e26-a57e-1012227268c8" providerId="AD" clId="Web-{6B3F2539-01CA-EB17-7C37-58991CD6DC47}" dt="2020-07-05T18:21:47.245" v="563" actId="20577"/>
          <ac:spMkLst>
            <pc:docMk/>
            <pc:sldMk cId="2335414989" sldId="277"/>
            <ac:spMk id="2" creationId="{927E28D3-AFA7-4BAA-86EF-25D3AC713579}"/>
          </ac:spMkLst>
        </pc:spChg>
        <pc:spChg chg="mod">
          <ac:chgData name="Nina Butris" userId="S::ninabut@yorku.ca::7b406ebd-ad6d-4e26-a57e-1012227268c8" providerId="AD" clId="Web-{6B3F2539-01CA-EB17-7C37-58991CD6DC47}" dt="2020-07-05T18:24:16.793" v="634" actId="20577"/>
          <ac:spMkLst>
            <pc:docMk/>
            <pc:sldMk cId="2335414989" sldId="277"/>
            <ac:spMk id="3" creationId="{18E4F50C-D05C-4453-B67C-4C7996AFAA65}"/>
          </ac:spMkLst>
        </pc:spChg>
      </pc:sldChg>
      <pc:sldChg chg="addSp delSp modSp new modNotes">
        <pc:chgData name="Nina Butris" userId="S::ninabut@yorku.ca::7b406ebd-ad6d-4e26-a57e-1012227268c8" providerId="AD" clId="Web-{6B3F2539-01CA-EB17-7C37-58991CD6DC47}" dt="2020-07-05T18:26:00.059" v="661"/>
        <pc:sldMkLst>
          <pc:docMk/>
          <pc:sldMk cId="3421042715" sldId="278"/>
        </pc:sldMkLst>
        <pc:spChg chg="mod">
          <ac:chgData name="Nina Butris" userId="S::ninabut@yorku.ca::7b406ebd-ad6d-4e26-a57e-1012227268c8" providerId="AD" clId="Web-{6B3F2539-01CA-EB17-7C37-58991CD6DC47}" dt="2020-07-05T18:25:19.356" v="655" actId="1076"/>
          <ac:spMkLst>
            <pc:docMk/>
            <pc:sldMk cId="3421042715" sldId="278"/>
            <ac:spMk id="2" creationId="{8A495FA2-C8ED-4BF9-822D-0D0729C48DCF}"/>
          </ac:spMkLst>
        </pc:spChg>
        <pc:spChg chg="del">
          <ac:chgData name="Nina Butris" userId="S::ninabut@yorku.ca::7b406ebd-ad6d-4e26-a57e-1012227268c8" providerId="AD" clId="Web-{6B3F2539-01CA-EB17-7C37-58991CD6DC47}" dt="2020-07-05T18:25:05.871" v="648"/>
          <ac:spMkLst>
            <pc:docMk/>
            <pc:sldMk cId="3421042715" sldId="278"/>
            <ac:spMk id="3" creationId="{8C34DE91-2202-4B8A-AF23-FA9C60161D6F}"/>
          </ac:spMkLst>
        </pc:spChg>
        <pc:picChg chg="add mod">
          <ac:chgData name="Nina Butris" userId="S::ninabut@yorku.ca::7b406ebd-ad6d-4e26-a57e-1012227268c8" providerId="AD" clId="Web-{6B3F2539-01CA-EB17-7C37-58991CD6DC47}" dt="2020-07-05T18:25:14.528" v="653" actId="1076"/>
          <ac:picMkLst>
            <pc:docMk/>
            <pc:sldMk cId="3421042715" sldId="278"/>
            <ac:picMk id="4" creationId="{C22E9FE1-17DE-471A-A1D1-42595CBB304E}"/>
          </ac:picMkLst>
        </pc:picChg>
      </pc:sldChg>
      <pc:sldChg chg="addSp delSp modSp add replId">
        <pc:chgData name="Nina Butris" userId="S::ninabut@yorku.ca::7b406ebd-ad6d-4e26-a57e-1012227268c8" providerId="AD" clId="Web-{6B3F2539-01CA-EB17-7C37-58991CD6DC47}" dt="2020-07-05T18:26:34.450" v="673" actId="1076"/>
        <pc:sldMkLst>
          <pc:docMk/>
          <pc:sldMk cId="3411760101" sldId="279"/>
        </pc:sldMkLst>
        <pc:spChg chg="add del mod">
          <ac:chgData name="Nina Butris" userId="S::ninabut@yorku.ca::7b406ebd-ad6d-4e26-a57e-1012227268c8" providerId="AD" clId="Web-{6B3F2539-01CA-EB17-7C37-58991CD6DC47}" dt="2020-07-05T18:26:21.981" v="670"/>
          <ac:spMkLst>
            <pc:docMk/>
            <pc:sldMk cId="3411760101" sldId="279"/>
            <ac:spMk id="3" creationId="{04D32A2B-67FD-4309-901A-FDC899329D57}"/>
          </ac:spMkLst>
        </pc:spChg>
        <pc:picChg chg="del">
          <ac:chgData name="Nina Butris" userId="S::ninabut@yorku.ca::7b406ebd-ad6d-4e26-a57e-1012227268c8" providerId="AD" clId="Web-{6B3F2539-01CA-EB17-7C37-58991CD6DC47}" dt="2020-07-05T18:26:14.215" v="663"/>
          <ac:picMkLst>
            <pc:docMk/>
            <pc:sldMk cId="3411760101" sldId="279"/>
            <ac:picMk id="4" creationId="{C22E9FE1-17DE-471A-A1D1-42595CBB304E}"/>
          </ac:picMkLst>
        </pc:picChg>
        <pc:picChg chg="add mod">
          <ac:chgData name="Nina Butris" userId="S::ninabut@yorku.ca::7b406ebd-ad6d-4e26-a57e-1012227268c8" providerId="AD" clId="Web-{6B3F2539-01CA-EB17-7C37-58991CD6DC47}" dt="2020-07-05T18:26:34.450" v="673" actId="1076"/>
          <ac:picMkLst>
            <pc:docMk/>
            <pc:sldMk cId="3411760101" sldId="279"/>
            <ac:picMk id="5" creationId="{B712307A-F502-4B1D-BD87-1CB8448BF30D}"/>
          </ac:picMkLst>
        </pc:picChg>
      </pc:sldChg>
      <pc:sldChg chg="addSp delSp modSp new modNotes">
        <pc:chgData name="Nina Butris" userId="S::ninabut@yorku.ca::7b406ebd-ad6d-4e26-a57e-1012227268c8" providerId="AD" clId="Web-{6B3F2539-01CA-EB17-7C37-58991CD6DC47}" dt="2020-07-05T18:28:40.451" v="802" actId="20577"/>
        <pc:sldMkLst>
          <pc:docMk/>
          <pc:sldMk cId="2888928735" sldId="280"/>
        </pc:sldMkLst>
        <pc:spChg chg="add del mod">
          <ac:chgData name="Nina Butris" userId="S::ninabut@yorku.ca::7b406ebd-ad6d-4e26-a57e-1012227268c8" providerId="AD" clId="Web-{6B3F2539-01CA-EB17-7C37-58991CD6DC47}" dt="2020-07-05T18:28:40.451" v="802" actId="20577"/>
          <ac:spMkLst>
            <pc:docMk/>
            <pc:sldMk cId="2888928735" sldId="280"/>
            <ac:spMk id="2" creationId="{A4690C0C-F4E2-4D12-A8AB-B2E82008B211}"/>
          </ac:spMkLst>
        </pc:spChg>
        <pc:spChg chg="mod">
          <ac:chgData name="Nina Butris" userId="S::ninabut@yorku.ca::7b406ebd-ad6d-4e26-a57e-1012227268c8" providerId="AD" clId="Web-{6B3F2539-01CA-EB17-7C37-58991CD6DC47}" dt="2020-07-05T18:28:33.919" v="801" actId="20577"/>
          <ac:spMkLst>
            <pc:docMk/>
            <pc:sldMk cId="2888928735" sldId="280"/>
            <ac:spMk id="3" creationId="{87C9F232-3FF9-4429-B267-A9CDD5259422}"/>
          </ac:spMkLst>
        </pc:spChg>
      </pc:sldChg>
      <pc:sldChg chg="modSp add replId modNotes">
        <pc:chgData name="Nina Butris" userId="S::ninabut@yorku.ca::7b406ebd-ad6d-4e26-a57e-1012227268c8" providerId="AD" clId="Web-{6B3F2539-01CA-EB17-7C37-58991CD6DC47}" dt="2020-07-05T18:29:43.670" v="832" actId="20577"/>
        <pc:sldMkLst>
          <pc:docMk/>
          <pc:sldMk cId="180150322" sldId="281"/>
        </pc:sldMkLst>
        <pc:spChg chg="mod">
          <ac:chgData name="Nina Butris" userId="S::ninabut@yorku.ca::7b406ebd-ad6d-4e26-a57e-1012227268c8" providerId="AD" clId="Web-{6B3F2539-01CA-EB17-7C37-58991CD6DC47}" dt="2020-07-05T18:28:51.169" v="808" actId="20577"/>
          <ac:spMkLst>
            <pc:docMk/>
            <pc:sldMk cId="180150322" sldId="281"/>
            <ac:spMk id="2" creationId="{A4690C0C-F4E2-4D12-A8AB-B2E82008B211}"/>
          </ac:spMkLst>
        </pc:spChg>
        <pc:spChg chg="mod">
          <ac:chgData name="Nina Butris" userId="S::ninabut@yorku.ca::7b406ebd-ad6d-4e26-a57e-1012227268c8" providerId="AD" clId="Web-{6B3F2539-01CA-EB17-7C37-58991CD6DC47}" dt="2020-07-05T18:29:43.670" v="832" actId="20577"/>
          <ac:spMkLst>
            <pc:docMk/>
            <pc:sldMk cId="180150322" sldId="281"/>
            <ac:spMk id="3" creationId="{87C9F232-3FF9-4429-B267-A9CDD5259422}"/>
          </ac:spMkLst>
        </pc:spChg>
      </pc:sldChg>
      <pc:sldChg chg="addSp delSp modSp add replId modNotes">
        <pc:chgData name="Nina Butris" userId="S::ninabut@yorku.ca::7b406ebd-ad6d-4e26-a57e-1012227268c8" providerId="AD" clId="Web-{6B3F2539-01CA-EB17-7C37-58991CD6DC47}" dt="2020-07-05T18:30:35.764" v="851"/>
        <pc:sldMkLst>
          <pc:docMk/>
          <pc:sldMk cId="3584865407" sldId="282"/>
        </pc:sldMkLst>
        <pc:spChg chg="del">
          <ac:chgData name="Nina Butris" userId="S::ninabut@yorku.ca::7b406ebd-ad6d-4e26-a57e-1012227268c8" providerId="AD" clId="Web-{6B3F2539-01CA-EB17-7C37-58991CD6DC47}" dt="2020-07-05T18:29:49.388" v="834"/>
          <ac:spMkLst>
            <pc:docMk/>
            <pc:sldMk cId="3584865407" sldId="282"/>
            <ac:spMk id="3" creationId="{87C9F232-3FF9-4429-B267-A9CDD5259422}"/>
          </ac:spMkLst>
        </pc:spChg>
        <pc:spChg chg="add del mod">
          <ac:chgData name="Nina Butris" userId="S::ninabut@yorku.ca::7b406ebd-ad6d-4e26-a57e-1012227268c8" providerId="AD" clId="Web-{6B3F2539-01CA-EB17-7C37-58991CD6DC47}" dt="2020-07-05T18:30:07.201" v="835"/>
          <ac:spMkLst>
            <pc:docMk/>
            <pc:sldMk cId="3584865407" sldId="282"/>
            <ac:spMk id="5" creationId="{51E6DE8D-308D-437F-BD65-6FB887068CBC}"/>
          </ac:spMkLst>
        </pc:spChg>
        <pc:picChg chg="add mod">
          <ac:chgData name="Nina Butris" userId="S::ninabut@yorku.ca::7b406ebd-ad6d-4e26-a57e-1012227268c8" providerId="AD" clId="Web-{6B3F2539-01CA-EB17-7C37-58991CD6DC47}" dt="2020-07-05T18:30:18.701" v="841" actId="1076"/>
          <ac:picMkLst>
            <pc:docMk/>
            <pc:sldMk cId="3584865407" sldId="282"/>
            <ac:picMk id="6" creationId="{7F547303-09F5-41D9-B0A0-1A83C8B2D919}"/>
          </ac:picMkLst>
        </pc:picChg>
      </pc:sldChg>
      <pc:sldChg chg="addSp delSp modSp new modNotes">
        <pc:chgData name="Nina Butris" userId="S::ninabut@yorku.ca::7b406ebd-ad6d-4e26-a57e-1012227268c8" providerId="AD" clId="Web-{6B3F2539-01CA-EB17-7C37-58991CD6DC47}" dt="2020-07-05T18:44:54.989" v="941" actId="1076"/>
        <pc:sldMkLst>
          <pc:docMk/>
          <pc:sldMk cId="4198290466" sldId="283"/>
        </pc:sldMkLst>
        <pc:spChg chg="mod">
          <ac:chgData name="Nina Butris" userId="S::ninabut@yorku.ca::7b406ebd-ad6d-4e26-a57e-1012227268c8" providerId="AD" clId="Web-{6B3F2539-01CA-EB17-7C37-58991CD6DC47}" dt="2020-07-05T18:43:11.628" v="911" actId="20577"/>
          <ac:spMkLst>
            <pc:docMk/>
            <pc:sldMk cId="4198290466" sldId="283"/>
            <ac:spMk id="2" creationId="{5F270DCA-15DE-4309-97C7-613F421CF48B}"/>
          </ac:spMkLst>
        </pc:spChg>
        <pc:spChg chg="del mod">
          <ac:chgData name="Nina Butris" userId="S::ninabut@yorku.ca::7b406ebd-ad6d-4e26-a57e-1012227268c8" providerId="AD" clId="Web-{6B3F2539-01CA-EB17-7C37-58991CD6DC47}" dt="2020-07-05T18:44:34.049" v="932"/>
          <ac:spMkLst>
            <pc:docMk/>
            <pc:sldMk cId="4198290466" sldId="283"/>
            <ac:spMk id="3" creationId="{FBAB89CE-B097-4541-8689-7CA141C161BB}"/>
          </ac:spMkLst>
        </pc:spChg>
        <pc:spChg chg="add del mod">
          <ac:chgData name="Nina Butris" userId="S::ninabut@yorku.ca::7b406ebd-ad6d-4e26-a57e-1012227268c8" providerId="AD" clId="Web-{6B3F2539-01CA-EB17-7C37-58991CD6DC47}" dt="2020-07-05T18:44:45.596" v="936"/>
          <ac:spMkLst>
            <pc:docMk/>
            <pc:sldMk cId="4198290466" sldId="283"/>
            <ac:spMk id="5" creationId="{FEB925C2-90A1-4E08-8353-EE43ECCB62DB}"/>
          </ac:spMkLst>
        </pc:spChg>
        <pc:picChg chg="add mod">
          <ac:chgData name="Nina Butris" userId="S::ninabut@yorku.ca::7b406ebd-ad6d-4e26-a57e-1012227268c8" providerId="AD" clId="Web-{6B3F2539-01CA-EB17-7C37-58991CD6DC47}" dt="2020-07-05T18:44:54.989" v="941" actId="1076"/>
          <ac:picMkLst>
            <pc:docMk/>
            <pc:sldMk cId="4198290466" sldId="283"/>
            <ac:picMk id="6" creationId="{AC6F947E-BB7C-413C-B522-548AB3169943}"/>
          </ac:picMkLst>
        </pc:picChg>
      </pc:sldChg>
      <pc:sldChg chg="addSp delSp modSp new del">
        <pc:chgData name="Nina Butris" userId="S::ninabut@yorku.ca::7b406ebd-ad6d-4e26-a57e-1012227268c8" providerId="AD" clId="Web-{6B3F2539-01CA-EB17-7C37-58991CD6DC47}" dt="2020-07-05T18:44:28.987" v="930"/>
        <pc:sldMkLst>
          <pc:docMk/>
          <pc:sldMk cId="2936403277" sldId="284"/>
        </pc:sldMkLst>
        <pc:spChg chg="del">
          <ac:chgData name="Nina Butris" userId="S::ninabut@yorku.ca::7b406ebd-ad6d-4e26-a57e-1012227268c8" providerId="AD" clId="Web-{6B3F2539-01CA-EB17-7C37-58991CD6DC47}" dt="2020-07-05T18:44:21.315" v="926"/>
          <ac:spMkLst>
            <pc:docMk/>
            <pc:sldMk cId="2936403277" sldId="284"/>
            <ac:spMk id="3" creationId="{EEC58F3F-847D-4A4D-8865-37D6E94628DC}"/>
          </ac:spMkLst>
        </pc:spChg>
        <pc:spChg chg="add mod">
          <ac:chgData name="Nina Butris" userId="S::ninabut@yorku.ca::7b406ebd-ad6d-4e26-a57e-1012227268c8" providerId="AD" clId="Web-{6B3F2539-01CA-EB17-7C37-58991CD6DC47}" dt="2020-07-05T18:44:22.502" v="928"/>
          <ac:spMkLst>
            <pc:docMk/>
            <pc:sldMk cId="2936403277" sldId="284"/>
            <ac:spMk id="4" creationId="{AC048707-F605-4721-80FC-39C5E3BB27FD}"/>
          </ac:spMkLst>
        </pc:spChg>
      </pc:sldChg>
      <pc:sldChg chg="add del ord replId">
        <pc:chgData name="Nina Butris" userId="S::ninabut@yorku.ca::7b406ebd-ad6d-4e26-a57e-1012227268c8" providerId="AD" clId="Web-{6B3F2539-01CA-EB17-7C37-58991CD6DC47}" dt="2020-07-05T18:45:04.753" v="944"/>
        <pc:sldMkLst>
          <pc:docMk/>
          <pc:sldMk cId="713417151"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a416650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a416650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4973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1434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6102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0292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loop runs 100 times</a:t>
            </a:r>
          </a:p>
          <a:p>
            <a:r>
              <a:rPr lang="en-US" dirty="0"/>
              <a:t>Each time it loops the variable “</a:t>
            </a:r>
            <a:r>
              <a:rPr lang="en-US" dirty="0" err="1"/>
              <a:t>i</a:t>
            </a:r>
            <a:r>
              <a:rPr lang="en-US" dirty="0"/>
              <a:t>” increases by 1 (it starts at 0 and goes up to 100)</a:t>
            </a:r>
          </a:p>
          <a:p>
            <a:r>
              <a:rPr lang="en-US" dirty="0"/>
              <a:t>The indented lines below it run each loop</a:t>
            </a:r>
          </a:p>
          <a:p>
            <a:r>
              <a:rPr lang="en-US" dirty="0"/>
              <a:t>So, the turtle’s path is (0, 0), (0, 0), (1, 0), (0, 1), (2, 0), (0, 2), (3, 0), (0, 3), </a:t>
            </a:r>
            <a:r>
              <a:rPr lang="en-US" dirty="0" err="1"/>
              <a:t>etc</a:t>
            </a:r>
            <a:r>
              <a:rPr lang="en-US" dirty="0"/>
              <a:t>… </a:t>
            </a:r>
            <a:endParaRPr lang="en-US"/>
          </a:p>
          <a:p>
            <a:r>
              <a:rPr lang="en-US" dirty="0"/>
              <a:t>Students can play around with these numbers to make different shapes. In stead of “</a:t>
            </a:r>
            <a:r>
              <a:rPr lang="en-US" dirty="0" err="1"/>
              <a:t>i</a:t>
            </a:r>
            <a:r>
              <a:rPr lang="en-US" dirty="0"/>
              <a:t>” as the coordinate, try “</a:t>
            </a:r>
            <a:r>
              <a:rPr lang="en-US" dirty="0" err="1"/>
              <a:t>i</a:t>
            </a:r>
            <a:r>
              <a:rPr lang="en-US" dirty="0"/>
              <a:t>*2”, or “i%10”, or try changing the numbers in the range.</a:t>
            </a:r>
          </a:p>
        </p:txBody>
      </p:sp>
    </p:spTree>
    <p:extLst>
      <p:ext uri="{BB962C8B-B14F-4D97-AF65-F5344CB8AC3E}">
        <p14:creationId xmlns:p14="http://schemas.microsoft.com/office/powerpoint/2010/main" val="2484616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a4166505f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a4166505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dirty="0"/>
              <a:t>As a programmer, we need a way to refer to specific pixels or points on the screen. Computer scientists use graphs and plots to do this.</a:t>
            </a:r>
            <a:endParaRPr lang="en" dirty="0"/>
          </a:p>
          <a:p>
            <a:pPr marL="0" lvl="0" indent="0" algn="l">
              <a:spcBef>
                <a:spcPts val="0"/>
              </a:spcBef>
              <a:spcAft>
                <a:spcPts val="0"/>
              </a:spcAft>
              <a:buNone/>
            </a:pP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indent="-285750">
              <a:buChar char="•"/>
            </a:pPr>
            <a:r>
              <a:rPr lang="en-US" dirty="0"/>
              <a:t>Students are likely familiar with graphing from school</a:t>
            </a:r>
            <a:endParaRPr lang="en-US" dirty="0">
              <a:latin typeface="Calibri"/>
              <a:cs typeface="Calibri"/>
            </a:endParaRPr>
          </a:p>
          <a:p>
            <a:pPr marL="285750" indent="-285750">
              <a:buChar char="•"/>
            </a:pPr>
            <a:r>
              <a:rPr lang="en-US" dirty="0"/>
              <a:t>Consider a bar graph that graphs two numerical axes</a:t>
            </a:r>
            <a:endParaRPr lang="en-US" dirty="0">
              <a:latin typeface="Calibri"/>
              <a:cs typeface="Calibri"/>
            </a:endParaRPr>
          </a:p>
          <a:p>
            <a:pPr marL="285750" indent="-285750">
              <a:buChar char="•"/>
            </a:pPr>
            <a:r>
              <a:rPr lang="en-US" dirty="0"/>
              <a:t>For example, a graph comparing how many students are in each grade in a school</a:t>
            </a:r>
          </a:p>
          <a:p>
            <a:pPr marL="285750" indent="-285750">
              <a:buChar char="•"/>
            </a:pPr>
            <a:r>
              <a:rPr lang="en-US" dirty="0"/>
              <a:t>This bar graph has two axes: a horizontal axis referring to the grade of the students, and a vertical axis referring to the number of students in each grade. We can read a bar graph by looking at the top of each bar. If we want to know how many students are in grade 4, we can look at the top of the grade 4 bar and see which number of students is at the same height (30 students).</a:t>
            </a:r>
          </a:p>
        </p:txBody>
      </p:sp>
    </p:spTree>
    <p:extLst>
      <p:ext uri="{BB962C8B-B14F-4D97-AF65-F5344CB8AC3E}">
        <p14:creationId xmlns:p14="http://schemas.microsoft.com/office/powerpoint/2010/main" val="1382440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indent="-285750">
              <a:buChar char="•"/>
            </a:pPr>
            <a:r>
              <a:rPr lang="en-US" dirty="0"/>
              <a:t>When we represent data with points like this, we call the graph a plot</a:t>
            </a:r>
          </a:p>
          <a:p>
            <a:pPr marL="285750" indent="-285750">
              <a:buChar char="•"/>
            </a:pPr>
            <a:r>
              <a:rPr lang="en-US" dirty="0"/>
              <a:t> We read this plot the same way that we read the bar graph</a:t>
            </a:r>
          </a:p>
          <a:p>
            <a:pPr marL="285750" indent="-285750">
              <a:buChar char="•"/>
            </a:pPr>
            <a:r>
              <a:rPr lang="en-US" dirty="0"/>
              <a:t>To find how many students are in grade 5, find the point above the 5 on the horizontal axis, and see which number on the vertical axis it is in line with (40).</a:t>
            </a:r>
          </a:p>
        </p:txBody>
      </p:sp>
    </p:spTree>
    <p:extLst>
      <p:ext uri="{BB962C8B-B14F-4D97-AF65-F5344CB8AC3E}">
        <p14:creationId xmlns:p14="http://schemas.microsoft.com/office/powerpoint/2010/main" val="2754285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indent="-285750">
              <a:buChar char="•"/>
            </a:pPr>
            <a:r>
              <a:rPr lang="en-US" dirty="0"/>
              <a:t>We can write this data in an even more simple way</a:t>
            </a:r>
          </a:p>
          <a:p>
            <a:pPr marL="285750" indent="-285750">
              <a:buChar char="•"/>
            </a:pPr>
            <a:r>
              <a:rPr lang="en-US" dirty="0"/>
              <a:t>Instead of drawing it, we could write the data as numbers</a:t>
            </a:r>
          </a:p>
          <a:p>
            <a:pPr marL="285750" indent="-285750">
              <a:buChar char="•"/>
            </a:pPr>
            <a:r>
              <a:rPr lang="en-US" dirty="0"/>
              <a:t>Instead of drawing a point at the intersection of grade 5 and 40 students, we write (5, 40)</a:t>
            </a:r>
          </a:p>
          <a:p>
            <a:pPr marL="285750" indent="-285750">
              <a:buChar char="•"/>
            </a:pPr>
            <a:r>
              <a:rPr lang="en-US" dirty="0"/>
              <a:t>This is called a coordinate and it means “5 along the horizontal axis and 40 along the vertical axis”</a:t>
            </a:r>
          </a:p>
          <a:p>
            <a:pPr marL="285750" indent="-285750">
              <a:buChar char="•"/>
            </a:pPr>
            <a:r>
              <a:rPr lang="en-US" dirty="0"/>
              <a:t> It helps to think of a coordinate as instructions how to get from the bottom-left corner of the graph to the point (5 right and 40 up)</a:t>
            </a:r>
            <a:endParaRPr lang="en-US">
              <a:latin typeface="Calibri"/>
              <a:cs typeface="Calibri"/>
            </a:endParaRPr>
          </a:p>
        </p:txBody>
      </p:sp>
    </p:spTree>
    <p:extLst>
      <p:ext uri="{BB962C8B-B14F-4D97-AF65-F5344CB8AC3E}">
        <p14:creationId xmlns:p14="http://schemas.microsoft.com/office/powerpoint/2010/main" val="3303600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indent="-285750">
              <a:buChar char="•"/>
            </a:pPr>
            <a:r>
              <a:rPr lang="en-US" dirty="0"/>
              <a:t>We started this lesson trying to find a way to refer to specific pixels</a:t>
            </a:r>
            <a:endParaRPr lang="en-US" dirty="0">
              <a:latin typeface="Calibri"/>
              <a:cs typeface="Calibri"/>
            </a:endParaRPr>
          </a:p>
          <a:p>
            <a:pPr marL="285750" indent="-285750">
              <a:buChar char="•"/>
            </a:pPr>
            <a:r>
              <a:rPr lang="en-US" dirty="0"/>
              <a:t>Since a monitor is a grid of pixels, we can refer to them with coordinates</a:t>
            </a:r>
            <a:endParaRPr lang="en-US" dirty="0">
              <a:latin typeface="Calibri"/>
              <a:cs typeface="Calibri"/>
            </a:endParaRPr>
          </a:p>
          <a:p>
            <a:pPr marL="285750" indent="-285750">
              <a:buChar char="•"/>
            </a:pPr>
            <a:r>
              <a:rPr lang="en-US" dirty="0"/>
              <a:t>For example, pixel(40, 200) would refer to the pixel that is the 40th pixel across the screen and the 200th pixel down the screen</a:t>
            </a:r>
            <a:endParaRPr lang="en-US" dirty="0">
              <a:latin typeface="Calibri"/>
              <a:cs typeface="Calibri"/>
            </a:endParaRPr>
          </a:p>
          <a:p>
            <a:pPr marL="285750" indent="-285750">
              <a:buChar char="•"/>
            </a:pPr>
            <a:r>
              <a:rPr lang="en-US" dirty="0"/>
              <a:t>Your computer tells individual pixels to change </a:t>
            </a:r>
            <a:r>
              <a:rPr lang="en-US" dirty="0" err="1"/>
              <a:t>colour</a:t>
            </a:r>
            <a:r>
              <a:rPr lang="en-US" dirty="0"/>
              <a:t> using this method.</a:t>
            </a:r>
            <a:endParaRPr lang="en-US">
              <a:latin typeface="Calibri"/>
              <a:cs typeface="Calibri"/>
            </a:endParaRPr>
          </a:p>
        </p:txBody>
      </p:sp>
    </p:spTree>
    <p:extLst>
      <p:ext uri="{BB962C8B-B14F-4D97-AF65-F5344CB8AC3E}">
        <p14:creationId xmlns:p14="http://schemas.microsoft.com/office/powerpoint/2010/main" val="3150792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indent="-285750">
              <a:buChar char="•"/>
            </a:pPr>
            <a:r>
              <a:rPr lang="en-US" dirty="0"/>
              <a:t>What happens in we want to graph negative values (for example, graphing temperature over time)</a:t>
            </a:r>
            <a:endParaRPr lang="en-US" dirty="0">
              <a:latin typeface="Calibri"/>
              <a:cs typeface="Calibri"/>
            </a:endParaRPr>
          </a:p>
          <a:p>
            <a:pPr marL="285750" indent="-285750">
              <a:buChar char="•"/>
            </a:pPr>
            <a:r>
              <a:rPr lang="en-US" dirty="0"/>
              <a:t>We can extend the graph’s axes to include negative numbers. When we do this, we get a graph with 4 “corners”</a:t>
            </a:r>
          </a:p>
          <a:p>
            <a:pPr marL="285750" indent="-285750">
              <a:buChar char="•"/>
            </a:pPr>
            <a:r>
              <a:rPr lang="en-US" dirty="0"/>
              <a:t>We can refer to points on this graph with coordinates in the same way</a:t>
            </a:r>
          </a:p>
          <a:p>
            <a:pPr marL="285750" indent="-285750">
              <a:buChar char="•"/>
            </a:pPr>
            <a:r>
              <a:rPr lang="en-US" dirty="0"/>
              <a:t>The most important point on any graph is the point (0, 0), called the origin</a:t>
            </a:r>
          </a:p>
          <a:p>
            <a:pPr marL="285750" indent="-285750">
              <a:buChar char="•"/>
            </a:pPr>
            <a:r>
              <a:rPr lang="en-US" dirty="0"/>
              <a:t>Usually, when we draw images in computer science, we put the origin in the middle of the screen so we can use positive and negative values</a:t>
            </a:r>
          </a:p>
        </p:txBody>
      </p:sp>
    </p:spTree>
    <p:extLst>
      <p:ext uri="{BB962C8B-B14F-4D97-AF65-F5344CB8AC3E}">
        <p14:creationId xmlns:p14="http://schemas.microsoft.com/office/powerpoint/2010/main" val="480161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This function tells the turtle to move to a specific position, in the brackets we can write the coordinates. </a:t>
            </a:r>
          </a:p>
        </p:txBody>
      </p:sp>
    </p:spTree>
    <p:extLst>
      <p:ext uri="{BB962C8B-B14F-4D97-AF65-F5344CB8AC3E}">
        <p14:creationId xmlns:p14="http://schemas.microsoft.com/office/powerpoint/2010/main" val="1759219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can see that the turtle has moved to the position (0, 0) at the center of the screen.</a:t>
            </a:r>
          </a:p>
        </p:txBody>
      </p:sp>
    </p:spTree>
    <p:extLst>
      <p:ext uri="{BB962C8B-B14F-4D97-AF65-F5344CB8AC3E}">
        <p14:creationId xmlns:p14="http://schemas.microsoft.com/office/powerpoint/2010/main" val="1568730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7825"/>
            <a:ext cx="8520600" cy="2052600"/>
          </a:xfrm>
          <a:prstGeom prst="rect">
            <a:avLst/>
          </a:prstGeom>
        </p:spPr>
        <p:txBody>
          <a:bodyPr spcFirstLastPara="1" wrap="square" lIns="91425" tIns="91425" rIns="91425" bIns="91425" anchor="b" anchorCtr="0">
            <a:noAutofit/>
          </a:bodyPr>
          <a:lstStyle/>
          <a:p>
            <a:r>
              <a:rPr lang="en" err="1"/>
              <a:t>SciX</a:t>
            </a:r>
            <a:r>
              <a:rPr lang="en"/>
              <a:t> Online Summer Programs</a:t>
            </a:r>
            <a:endParaRPr/>
          </a:p>
        </p:txBody>
      </p:sp>
      <p:sp>
        <p:nvSpPr>
          <p:cNvPr id="55" name="Google Shape;55;p13"/>
          <p:cNvSpPr txBox="1">
            <a:spLocks noGrp="1"/>
          </p:cNvSpPr>
          <p:nvPr>
            <p:ph type="subTitle" idx="1"/>
          </p:nvPr>
        </p:nvSpPr>
        <p:spPr>
          <a:xfrm>
            <a:off x="311700" y="2271854"/>
            <a:ext cx="8520600" cy="792600"/>
          </a:xfrm>
          <a:prstGeom prst="rect">
            <a:avLst/>
          </a:prstGeom>
        </p:spPr>
        <p:txBody>
          <a:bodyPr spcFirstLastPara="1" wrap="square" lIns="91425" tIns="91425" rIns="91425" bIns="91425" anchor="t" anchorCtr="0">
            <a:noAutofit/>
          </a:bodyPr>
          <a:lstStyle/>
          <a:p>
            <a:pPr marL="0" indent="0"/>
            <a:r>
              <a:rPr lang="en" dirty="0"/>
              <a:t>Grades 9-12: Plots and Points</a:t>
            </a:r>
            <a:endParaRPr lang="en-US" dirty="0"/>
          </a:p>
          <a:p>
            <a:pPr marL="0" indent="0"/>
            <a:endParaRPr lang="en" dirty="0"/>
          </a:p>
          <a:p>
            <a:pPr marL="0" indent="0"/>
            <a:endParaRPr lang="en"/>
          </a:p>
        </p:txBody>
      </p:sp>
      <p:pic>
        <p:nvPicPr>
          <p:cNvPr id="56" name="Google Shape;56;p13"/>
          <p:cNvPicPr preferRelativeResize="0"/>
          <p:nvPr/>
        </p:nvPicPr>
        <p:blipFill>
          <a:blip r:embed="rId3">
            <a:alphaModFix/>
          </a:blip>
          <a:stretch>
            <a:fillRect/>
          </a:stretch>
        </p:blipFill>
        <p:spPr>
          <a:xfrm>
            <a:off x="6814225" y="3352225"/>
            <a:ext cx="2092461" cy="166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2BF4-D060-425D-9425-DDC34ECF49A5}"/>
              </a:ext>
            </a:extLst>
          </p:cNvPr>
          <p:cNvSpPr>
            <a:spLocks noGrp="1"/>
          </p:cNvSpPr>
          <p:nvPr>
            <p:ph type="title"/>
          </p:nvPr>
        </p:nvSpPr>
        <p:spPr/>
        <p:txBody>
          <a:bodyPr/>
          <a:lstStyle/>
          <a:p>
            <a:r>
              <a:rPr lang="en-US" sz="3500" dirty="0"/>
              <a:t>Python and Turtle</a:t>
            </a:r>
          </a:p>
        </p:txBody>
      </p:sp>
      <p:sp>
        <p:nvSpPr>
          <p:cNvPr id="3" name="Text Placeholder 2">
            <a:extLst>
              <a:ext uri="{FF2B5EF4-FFF2-40B4-BE49-F238E27FC236}">
                <a16:creationId xmlns:a16="http://schemas.microsoft.com/office/drawing/2014/main" id="{BF2EFE82-0767-4EC4-BA16-A9DA97556807}"/>
              </a:ext>
            </a:extLst>
          </p:cNvPr>
          <p:cNvSpPr>
            <a:spLocks noGrp="1"/>
          </p:cNvSpPr>
          <p:nvPr>
            <p:ph type="body" idx="1"/>
          </p:nvPr>
        </p:nvSpPr>
        <p:spPr>
          <a:xfrm>
            <a:off x="279351" y="1120126"/>
            <a:ext cx="8520600" cy="914740"/>
          </a:xfrm>
        </p:spPr>
        <p:txBody>
          <a:bodyPr/>
          <a:lstStyle/>
          <a:p>
            <a:r>
              <a:rPr lang="en-US" sz="2200" dirty="0">
                <a:solidFill>
                  <a:schemeClr val="tx1"/>
                </a:solidFill>
              </a:rPr>
              <a:t>Press Run &gt; Run Module to run the program. A window will appear:</a:t>
            </a:r>
          </a:p>
          <a:p>
            <a:pPr marL="114300" indent="0">
              <a:lnSpc>
                <a:spcPct val="114999"/>
              </a:lnSpc>
              <a:buNone/>
            </a:pPr>
            <a:endParaRPr lang="en-US" sz="2200" b="1" dirty="0">
              <a:solidFill>
                <a:schemeClr val="tx1"/>
              </a:solidFill>
            </a:endParaRPr>
          </a:p>
        </p:txBody>
      </p:sp>
      <p:pic>
        <p:nvPicPr>
          <p:cNvPr id="4" name="Picture 4" descr="A screenshot of a social media post&#10;&#10;Description automatically generated">
            <a:extLst>
              <a:ext uri="{FF2B5EF4-FFF2-40B4-BE49-F238E27FC236}">
                <a16:creationId xmlns:a16="http://schemas.microsoft.com/office/drawing/2014/main" id="{1E66864F-0B61-4365-8B20-51108C8610F3}"/>
              </a:ext>
            </a:extLst>
          </p:cNvPr>
          <p:cNvPicPr>
            <a:picLocks noChangeAspect="1"/>
          </p:cNvPicPr>
          <p:nvPr/>
        </p:nvPicPr>
        <p:blipFill>
          <a:blip r:embed="rId3"/>
          <a:stretch>
            <a:fillRect/>
          </a:stretch>
        </p:blipFill>
        <p:spPr>
          <a:xfrm>
            <a:off x="2473805" y="1937978"/>
            <a:ext cx="3527844" cy="3068308"/>
          </a:xfrm>
          <a:prstGeom prst="rect">
            <a:avLst/>
          </a:prstGeom>
        </p:spPr>
      </p:pic>
    </p:spTree>
    <p:extLst>
      <p:ext uri="{BB962C8B-B14F-4D97-AF65-F5344CB8AC3E}">
        <p14:creationId xmlns:p14="http://schemas.microsoft.com/office/powerpoint/2010/main" val="1424716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2BF4-D060-425D-9425-DDC34ECF49A5}"/>
              </a:ext>
            </a:extLst>
          </p:cNvPr>
          <p:cNvSpPr>
            <a:spLocks noGrp="1"/>
          </p:cNvSpPr>
          <p:nvPr>
            <p:ph type="title"/>
          </p:nvPr>
        </p:nvSpPr>
        <p:spPr/>
        <p:txBody>
          <a:bodyPr/>
          <a:lstStyle/>
          <a:p>
            <a:r>
              <a:rPr lang="en-US" sz="3500" dirty="0"/>
              <a:t>Python and Turtle</a:t>
            </a:r>
          </a:p>
        </p:txBody>
      </p:sp>
      <p:sp>
        <p:nvSpPr>
          <p:cNvPr id="3" name="Text Placeholder 2">
            <a:extLst>
              <a:ext uri="{FF2B5EF4-FFF2-40B4-BE49-F238E27FC236}">
                <a16:creationId xmlns:a16="http://schemas.microsoft.com/office/drawing/2014/main" id="{BF2EFE82-0767-4EC4-BA16-A9DA97556807}"/>
              </a:ext>
            </a:extLst>
          </p:cNvPr>
          <p:cNvSpPr>
            <a:spLocks noGrp="1"/>
          </p:cNvSpPr>
          <p:nvPr>
            <p:ph type="body" idx="1"/>
          </p:nvPr>
        </p:nvSpPr>
        <p:spPr>
          <a:xfrm>
            <a:off x="279351" y="1120126"/>
            <a:ext cx="8520600" cy="914740"/>
          </a:xfrm>
        </p:spPr>
        <p:txBody>
          <a:bodyPr/>
          <a:lstStyle/>
          <a:p>
            <a:r>
              <a:rPr lang="en-US" sz="2200" dirty="0">
                <a:solidFill>
                  <a:schemeClr val="tx1"/>
                </a:solidFill>
              </a:rPr>
              <a:t>Then the line </a:t>
            </a:r>
            <a:r>
              <a:rPr lang="en-US" sz="2200" dirty="0" err="1">
                <a:solidFill>
                  <a:schemeClr val="tx1"/>
                </a:solidFill>
              </a:rPr>
              <a:t>turtle.setposition</a:t>
            </a:r>
            <a:r>
              <a:rPr lang="en-US" sz="2200" dirty="0">
                <a:solidFill>
                  <a:schemeClr val="tx1"/>
                </a:solidFill>
              </a:rPr>
              <a:t>(100, 50) This moves the turtle to the coordinate (100, 50) and draws it’s path as it moves:</a:t>
            </a:r>
          </a:p>
          <a:p>
            <a:pPr marL="114300" indent="0">
              <a:lnSpc>
                <a:spcPct val="114999"/>
              </a:lnSpc>
              <a:buNone/>
            </a:pPr>
            <a:endParaRPr lang="en-US" sz="2200" b="1" dirty="0">
              <a:solidFill>
                <a:schemeClr val="tx1"/>
              </a:solidFill>
            </a:endParaRPr>
          </a:p>
        </p:txBody>
      </p:sp>
      <p:pic>
        <p:nvPicPr>
          <p:cNvPr id="5" name="Picture 5" descr="A screenshot of a social media post&#10;&#10;Description automatically generated">
            <a:extLst>
              <a:ext uri="{FF2B5EF4-FFF2-40B4-BE49-F238E27FC236}">
                <a16:creationId xmlns:a16="http://schemas.microsoft.com/office/drawing/2014/main" id="{CD47655E-E9A9-4862-97E5-C14F575D5D78}"/>
              </a:ext>
            </a:extLst>
          </p:cNvPr>
          <p:cNvPicPr>
            <a:picLocks noChangeAspect="1"/>
          </p:cNvPicPr>
          <p:nvPr/>
        </p:nvPicPr>
        <p:blipFill>
          <a:blip r:embed="rId3"/>
          <a:stretch>
            <a:fillRect/>
          </a:stretch>
        </p:blipFill>
        <p:spPr>
          <a:xfrm>
            <a:off x="849702" y="2238522"/>
            <a:ext cx="7638690" cy="2564267"/>
          </a:xfrm>
          <a:prstGeom prst="rect">
            <a:avLst/>
          </a:prstGeom>
        </p:spPr>
      </p:pic>
    </p:spTree>
    <p:extLst>
      <p:ext uri="{BB962C8B-B14F-4D97-AF65-F5344CB8AC3E}">
        <p14:creationId xmlns:p14="http://schemas.microsoft.com/office/powerpoint/2010/main" val="2495225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2BF4-D060-425D-9425-DDC34ECF49A5}"/>
              </a:ext>
            </a:extLst>
          </p:cNvPr>
          <p:cNvSpPr>
            <a:spLocks noGrp="1"/>
          </p:cNvSpPr>
          <p:nvPr>
            <p:ph type="title"/>
          </p:nvPr>
        </p:nvSpPr>
        <p:spPr/>
        <p:txBody>
          <a:bodyPr/>
          <a:lstStyle/>
          <a:p>
            <a:r>
              <a:rPr lang="en-US" sz="3500" dirty="0"/>
              <a:t>Python and Turtle</a:t>
            </a:r>
          </a:p>
        </p:txBody>
      </p:sp>
      <p:sp>
        <p:nvSpPr>
          <p:cNvPr id="3" name="Text Placeholder 2">
            <a:extLst>
              <a:ext uri="{FF2B5EF4-FFF2-40B4-BE49-F238E27FC236}">
                <a16:creationId xmlns:a16="http://schemas.microsoft.com/office/drawing/2014/main" id="{BF2EFE82-0767-4EC4-BA16-A9DA97556807}"/>
              </a:ext>
            </a:extLst>
          </p:cNvPr>
          <p:cNvSpPr>
            <a:spLocks noGrp="1"/>
          </p:cNvSpPr>
          <p:nvPr>
            <p:ph type="body" idx="1"/>
          </p:nvPr>
        </p:nvSpPr>
        <p:spPr>
          <a:xfrm>
            <a:off x="279351" y="1120126"/>
            <a:ext cx="8520600" cy="1518589"/>
          </a:xfrm>
        </p:spPr>
        <p:txBody>
          <a:bodyPr/>
          <a:lstStyle/>
          <a:p>
            <a:pPr>
              <a:lnSpc>
                <a:spcPct val="114999"/>
              </a:lnSpc>
            </a:pPr>
            <a:r>
              <a:rPr lang="en-US" sz="2200" dirty="0">
                <a:solidFill>
                  <a:schemeClr val="tx1"/>
                </a:solidFill>
              </a:rPr>
              <a:t>Use the</a:t>
            </a:r>
            <a:r>
              <a:rPr lang="en-US" sz="2200" b="1" dirty="0">
                <a:solidFill>
                  <a:schemeClr val="tx1"/>
                </a:solidFill>
              </a:rPr>
              <a:t> </a:t>
            </a:r>
            <a:r>
              <a:rPr lang="en-US" sz="2200" b="1" dirty="0" err="1">
                <a:solidFill>
                  <a:schemeClr val="tx1"/>
                </a:solidFill>
              </a:rPr>
              <a:t>setposition</a:t>
            </a:r>
            <a:r>
              <a:rPr lang="en-US" sz="2200" b="1" dirty="0">
                <a:solidFill>
                  <a:schemeClr val="tx1"/>
                </a:solidFill>
              </a:rPr>
              <a:t>() function</a:t>
            </a:r>
            <a:r>
              <a:rPr lang="en-US" sz="2200" dirty="0">
                <a:solidFill>
                  <a:schemeClr val="tx1"/>
                </a:solidFill>
              </a:rPr>
              <a:t> to create more shapes and images with turtle</a:t>
            </a:r>
          </a:p>
          <a:p>
            <a:pPr lvl="1">
              <a:lnSpc>
                <a:spcPct val="114999"/>
              </a:lnSpc>
            </a:pPr>
            <a:r>
              <a:rPr lang="en-US" sz="2200" b="1" dirty="0">
                <a:solidFill>
                  <a:schemeClr val="tx1"/>
                </a:solidFill>
              </a:rPr>
              <a:t>Triangle</a:t>
            </a:r>
          </a:p>
        </p:txBody>
      </p:sp>
      <p:pic>
        <p:nvPicPr>
          <p:cNvPr id="4" name="Picture 5" descr="A screenshot of a cell phone&#10;&#10;Description automatically generated">
            <a:extLst>
              <a:ext uri="{FF2B5EF4-FFF2-40B4-BE49-F238E27FC236}">
                <a16:creationId xmlns:a16="http://schemas.microsoft.com/office/drawing/2014/main" id="{9F9C62E8-B665-4C34-93C9-B9114666C9EF}"/>
              </a:ext>
            </a:extLst>
          </p:cNvPr>
          <p:cNvPicPr>
            <a:picLocks noChangeAspect="1"/>
          </p:cNvPicPr>
          <p:nvPr/>
        </p:nvPicPr>
        <p:blipFill>
          <a:blip r:embed="rId3"/>
          <a:stretch>
            <a:fillRect/>
          </a:stretch>
        </p:blipFill>
        <p:spPr>
          <a:xfrm>
            <a:off x="817353" y="2572691"/>
            <a:ext cx="7649472" cy="2273334"/>
          </a:xfrm>
          <a:prstGeom prst="rect">
            <a:avLst/>
          </a:prstGeom>
        </p:spPr>
      </p:pic>
    </p:spTree>
    <p:extLst>
      <p:ext uri="{BB962C8B-B14F-4D97-AF65-F5344CB8AC3E}">
        <p14:creationId xmlns:p14="http://schemas.microsoft.com/office/powerpoint/2010/main" val="2766385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2BF4-D060-425D-9425-DDC34ECF49A5}"/>
              </a:ext>
            </a:extLst>
          </p:cNvPr>
          <p:cNvSpPr>
            <a:spLocks noGrp="1"/>
          </p:cNvSpPr>
          <p:nvPr>
            <p:ph type="title"/>
          </p:nvPr>
        </p:nvSpPr>
        <p:spPr/>
        <p:txBody>
          <a:bodyPr/>
          <a:lstStyle/>
          <a:p>
            <a:r>
              <a:rPr lang="en-US" sz="3500" dirty="0"/>
              <a:t>Python and Turtle</a:t>
            </a:r>
          </a:p>
        </p:txBody>
      </p:sp>
      <p:sp>
        <p:nvSpPr>
          <p:cNvPr id="3" name="Text Placeholder 2">
            <a:extLst>
              <a:ext uri="{FF2B5EF4-FFF2-40B4-BE49-F238E27FC236}">
                <a16:creationId xmlns:a16="http://schemas.microsoft.com/office/drawing/2014/main" id="{BF2EFE82-0767-4EC4-BA16-A9DA97556807}"/>
              </a:ext>
            </a:extLst>
          </p:cNvPr>
          <p:cNvSpPr>
            <a:spLocks noGrp="1"/>
          </p:cNvSpPr>
          <p:nvPr>
            <p:ph type="body" idx="1"/>
          </p:nvPr>
        </p:nvSpPr>
        <p:spPr>
          <a:xfrm>
            <a:off x="279351" y="1120126"/>
            <a:ext cx="8520600" cy="1518589"/>
          </a:xfrm>
        </p:spPr>
        <p:txBody>
          <a:bodyPr/>
          <a:lstStyle/>
          <a:p>
            <a:pPr>
              <a:lnSpc>
                <a:spcPct val="114999"/>
              </a:lnSpc>
            </a:pPr>
            <a:r>
              <a:rPr lang="en-US" sz="2200" dirty="0">
                <a:solidFill>
                  <a:schemeClr val="tx1"/>
                </a:solidFill>
              </a:rPr>
              <a:t>Use the</a:t>
            </a:r>
            <a:r>
              <a:rPr lang="en-US" sz="2200" b="1" dirty="0">
                <a:solidFill>
                  <a:schemeClr val="tx1"/>
                </a:solidFill>
              </a:rPr>
              <a:t> </a:t>
            </a:r>
            <a:r>
              <a:rPr lang="en-US" sz="2200" b="1" dirty="0" err="1">
                <a:solidFill>
                  <a:schemeClr val="tx1"/>
                </a:solidFill>
              </a:rPr>
              <a:t>setposition</a:t>
            </a:r>
            <a:r>
              <a:rPr lang="en-US" sz="2200" b="1" dirty="0">
                <a:solidFill>
                  <a:schemeClr val="tx1"/>
                </a:solidFill>
              </a:rPr>
              <a:t>() function</a:t>
            </a:r>
            <a:r>
              <a:rPr lang="en-US" sz="2200" dirty="0">
                <a:solidFill>
                  <a:schemeClr val="tx1"/>
                </a:solidFill>
              </a:rPr>
              <a:t> to create more shapes and images with turtle</a:t>
            </a:r>
          </a:p>
          <a:p>
            <a:pPr lvl="1">
              <a:lnSpc>
                <a:spcPct val="114999"/>
              </a:lnSpc>
            </a:pPr>
            <a:r>
              <a:rPr lang="en-US" sz="2200" b="1" dirty="0">
                <a:solidFill>
                  <a:schemeClr val="tx1"/>
                </a:solidFill>
              </a:rPr>
              <a:t>Square</a:t>
            </a:r>
          </a:p>
        </p:txBody>
      </p:sp>
      <p:pic>
        <p:nvPicPr>
          <p:cNvPr id="5" name="Picture 5" descr="A screenshot of a cell phone&#10;&#10;Description automatically generated">
            <a:extLst>
              <a:ext uri="{FF2B5EF4-FFF2-40B4-BE49-F238E27FC236}">
                <a16:creationId xmlns:a16="http://schemas.microsoft.com/office/drawing/2014/main" id="{D797BE7F-B9E0-4DAC-BC14-136F1017934D}"/>
              </a:ext>
            </a:extLst>
          </p:cNvPr>
          <p:cNvPicPr>
            <a:picLocks noChangeAspect="1"/>
          </p:cNvPicPr>
          <p:nvPr/>
        </p:nvPicPr>
        <p:blipFill>
          <a:blip r:embed="rId3"/>
          <a:stretch>
            <a:fillRect/>
          </a:stretch>
        </p:blipFill>
        <p:spPr>
          <a:xfrm>
            <a:off x="731088" y="2576910"/>
            <a:ext cx="7681822" cy="2448209"/>
          </a:xfrm>
          <a:prstGeom prst="rect">
            <a:avLst/>
          </a:prstGeom>
        </p:spPr>
      </p:pic>
    </p:spTree>
    <p:extLst>
      <p:ext uri="{BB962C8B-B14F-4D97-AF65-F5344CB8AC3E}">
        <p14:creationId xmlns:p14="http://schemas.microsoft.com/office/powerpoint/2010/main" val="2843365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2BF4-D060-425D-9425-DDC34ECF49A5}"/>
              </a:ext>
            </a:extLst>
          </p:cNvPr>
          <p:cNvSpPr>
            <a:spLocks noGrp="1"/>
          </p:cNvSpPr>
          <p:nvPr>
            <p:ph type="title"/>
          </p:nvPr>
        </p:nvSpPr>
        <p:spPr/>
        <p:txBody>
          <a:bodyPr/>
          <a:lstStyle/>
          <a:p>
            <a:r>
              <a:rPr lang="en-US" sz="3500" dirty="0"/>
              <a:t>Python and Turtle</a:t>
            </a:r>
          </a:p>
        </p:txBody>
      </p:sp>
      <p:sp>
        <p:nvSpPr>
          <p:cNvPr id="3" name="Text Placeholder 2">
            <a:extLst>
              <a:ext uri="{FF2B5EF4-FFF2-40B4-BE49-F238E27FC236}">
                <a16:creationId xmlns:a16="http://schemas.microsoft.com/office/drawing/2014/main" id="{BF2EFE82-0767-4EC4-BA16-A9DA97556807}"/>
              </a:ext>
            </a:extLst>
          </p:cNvPr>
          <p:cNvSpPr>
            <a:spLocks noGrp="1"/>
          </p:cNvSpPr>
          <p:nvPr>
            <p:ph type="body" idx="1"/>
          </p:nvPr>
        </p:nvSpPr>
        <p:spPr>
          <a:xfrm>
            <a:off x="279351" y="1120126"/>
            <a:ext cx="8520600" cy="957873"/>
          </a:xfrm>
        </p:spPr>
        <p:txBody>
          <a:bodyPr/>
          <a:lstStyle/>
          <a:p>
            <a:pPr>
              <a:lnSpc>
                <a:spcPct val="114999"/>
              </a:lnSpc>
            </a:pPr>
            <a:r>
              <a:rPr lang="en-US" sz="2200" b="1" dirty="0" err="1">
                <a:solidFill>
                  <a:schemeClr val="tx1"/>
                </a:solidFill>
              </a:rPr>
              <a:t>turtle.penup</a:t>
            </a:r>
            <a:r>
              <a:rPr lang="en-US" sz="2200" b="1" dirty="0">
                <a:solidFill>
                  <a:schemeClr val="tx1"/>
                </a:solidFill>
              </a:rPr>
              <a:t>() </a:t>
            </a:r>
            <a:r>
              <a:rPr lang="en-US" sz="2200" dirty="0">
                <a:solidFill>
                  <a:schemeClr val="tx1"/>
                </a:solidFill>
              </a:rPr>
              <a:t>and</a:t>
            </a:r>
            <a:r>
              <a:rPr lang="en-US" sz="2200" b="1" dirty="0">
                <a:solidFill>
                  <a:schemeClr val="tx1"/>
                </a:solidFill>
              </a:rPr>
              <a:t> </a:t>
            </a:r>
            <a:r>
              <a:rPr lang="en-US" sz="2200" b="1" dirty="0" err="1">
                <a:solidFill>
                  <a:schemeClr val="tx1"/>
                </a:solidFill>
              </a:rPr>
              <a:t>turtle.pendown</a:t>
            </a:r>
            <a:r>
              <a:rPr lang="en-US" sz="2200" b="1" dirty="0">
                <a:solidFill>
                  <a:schemeClr val="tx1"/>
                </a:solidFill>
              </a:rPr>
              <a:t>()</a:t>
            </a:r>
            <a:r>
              <a:rPr lang="en-US" sz="2200" dirty="0">
                <a:solidFill>
                  <a:schemeClr val="tx1"/>
                </a:solidFill>
              </a:rPr>
              <a:t> are used to stop the turtle from drawing as it moves:</a:t>
            </a:r>
          </a:p>
          <a:p>
            <a:pPr marL="596900" lvl="1" indent="0">
              <a:lnSpc>
                <a:spcPct val="114999"/>
              </a:lnSpc>
              <a:buNone/>
            </a:pPr>
            <a:endParaRPr lang="en-US" sz="2200" b="1" dirty="0">
              <a:solidFill>
                <a:schemeClr val="tx1"/>
              </a:solidFill>
            </a:endParaRPr>
          </a:p>
        </p:txBody>
      </p:sp>
      <p:sp>
        <p:nvSpPr>
          <p:cNvPr id="4" name="TextBox 3">
            <a:extLst>
              <a:ext uri="{FF2B5EF4-FFF2-40B4-BE49-F238E27FC236}">
                <a16:creationId xmlns:a16="http://schemas.microsoft.com/office/drawing/2014/main" id="{52EF1A34-7EA7-4462-ABEA-969BD5A566E5}"/>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6" name="Picture 6" descr="A screenshot of a cell phone&#10;&#10;Description automatically generated">
            <a:extLst>
              <a:ext uri="{FF2B5EF4-FFF2-40B4-BE49-F238E27FC236}">
                <a16:creationId xmlns:a16="http://schemas.microsoft.com/office/drawing/2014/main" id="{6E6145B0-3111-47CC-A8BD-8F33B4B9C98A}"/>
              </a:ext>
            </a:extLst>
          </p:cNvPr>
          <p:cNvPicPr>
            <a:picLocks noChangeAspect="1"/>
          </p:cNvPicPr>
          <p:nvPr/>
        </p:nvPicPr>
        <p:blipFill>
          <a:blip r:embed="rId3"/>
          <a:stretch>
            <a:fillRect/>
          </a:stretch>
        </p:blipFill>
        <p:spPr>
          <a:xfrm>
            <a:off x="817353" y="2084297"/>
            <a:ext cx="7638690" cy="2484528"/>
          </a:xfrm>
          <a:prstGeom prst="rect">
            <a:avLst/>
          </a:prstGeom>
        </p:spPr>
      </p:pic>
    </p:spTree>
    <p:extLst>
      <p:ext uri="{BB962C8B-B14F-4D97-AF65-F5344CB8AC3E}">
        <p14:creationId xmlns:p14="http://schemas.microsoft.com/office/powerpoint/2010/main" val="748647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2BF4-D060-425D-9425-DDC34ECF49A5}"/>
              </a:ext>
            </a:extLst>
          </p:cNvPr>
          <p:cNvSpPr>
            <a:spLocks noGrp="1"/>
          </p:cNvSpPr>
          <p:nvPr>
            <p:ph type="title"/>
          </p:nvPr>
        </p:nvSpPr>
        <p:spPr/>
        <p:txBody>
          <a:bodyPr/>
          <a:lstStyle/>
          <a:p>
            <a:r>
              <a:rPr lang="en-US" sz="3500" dirty="0"/>
              <a:t>Python and Turtle</a:t>
            </a:r>
          </a:p>
        </p:txBody>
      </p:sp>
      <p:sp>
        <p:nvSpPr>
          <p:cNvPr id="3" name="Text Placeholder 2">
            <a:extLst>
              <a:ext uri="{FF2B5EF4-FFF2-40B4-BE49-F238E27FC236}">
                <a16:creationId xmlns:a16="http://schemas.microsoft.com/office/drawing/2014/main" id="{BF2EFE82-0767-4EC4-BA16-A9DA97556807}"/>
              </a:ext>
            </a:extLst>
          </p:cNvPr>
          <p:cNvSpPr>
            <a:spLocks noGrp="1"/>
          </p:cNvSpPr>
          <p:nvPr>
            <p:ph type="body" idx="1"/>
          </p:nvPr>
        </p:nvSpPr>
        <p:spPr>
          <a:xfrm>
            <a:off x="279351" y="1120126"/>
            <a:ext cx="8520600" cy="957873"/>
          </a:xfrm>
        </p:spPr>
        <p:txBody>
          <a:bodyPr/>
          <a:lstStyle/>
          <a:p>
            <a:pPr>
              <a:lnSpc>
                <a:spcPct val="114999"/>
              </a:lnSpc>
            </a:pPr>
            <a:r>
              <a:rPr lang="en-US" sz="2200" b="1" dirty="0">
                <a:solidFill>
                  <a:schemeClr val="tx1"/>
                </a:solidFill>
              </a:rPr>
              <a:t>Loops</a:t>
            </a:r>
            <a:r>
              <a:rPr lang="en-US" sz="2200" dirty="0">
                <a:solidFill>
                  <a:schemeClr val="tx1"/>
                </a:solidFill>
              </a:rPr>
              <a:t> – “for loops” can be used to repeat some code but with a different number each time:</a:t>
            </a:r>
            <a:endParaRPr lang="en-US" dirty="0">
              <a:solidFill>
                <a:schemeClr val="tx1"/>
              </a:solidFill>
            </a:endParaRPr>
          </a:p>
          <a:p>
            <a:pPr marL="596900" lvl="1" indent="0">
              <a:lnSpc>
                <a:spcPct val="114999"/>
              </a:lnSpc>
              <a:buNone/>
            </a:pPr>
            <a:endParaRPr lang="en-US" sz="2200" b="1" dirty="0">
              <a:solidFill>
                <a:schemeClr val="tx1"/>
              </a:solidFill>
            </a:endParaRPr>
          </a:p>
        </p:txBody>
      </p:sp>
      <p:sp>
        <p:nvSpPr>
          <p:cNvPr id="4" name="TextBox 3">
            <a:extLst>
              <a:ext uri="{FF2B5EF4-FFF2-40B4-BE49-F238E27FC236}">
                <a16:creationId xmlns:a16="http://schemas.microsoft.com/office/drawing/2014/main" id="{52EF1A34-7EA7-4462-ABEA-969BD5A566E5}"/>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5" name="Picture 6" descr="A screenshot of a cell phone&#10;&#10;Description automatically generated">
            <a:extLst>
              <a:ext uri="{FF2B5EF4-FFF2-40B4-BE49-F238E27FC236}">
                <a16:creationId xmlns:a16="http://schemas.microsoft.com/office/drawing/2014/main" id="{44B9A95F-5B53-416E-81F2-117BC658097D}"/>
              </a:ext>
            </a:extLst>
          </p:cNvPr>
          <p:cNvPicPr>
            <a:picLocks noChangeAspect="1"/>
          </p:cNvPicPr>
          <p:nvPr/>
        </p:nvPicPr>
        <p:blipFill>
          <a:blip r:embed="rId3"/>
          <a:stretch>
            <a:fillRect/>
          </a:stretch>
        </p:blipFill>
        <p:spPr>
          <a:xfrm>
            <a:off x="278202" y="2077713"/>
            <a:ext cx="8867954" cy="2627093"/>
          </a:xfrm>
          <a:prstGeom prst="rect">
            <a:avLst/>
          </a:prstGeom>
        </p:spPr>
      </p:pic>
    </p:spTree>
    <p:extLst>
      <p:ext uri="{BB962C8B-B14F-4D97-AF65-F5344CB8AC3E}">
        <p14:creationId xmlns:p14="http://schemas.microsoft.com/office/powerpoint/2010/main" val="1919457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sz="3500" dirty="0"/>
              <a:t>Introduction</a:t>
            </a:r>
            <a:endParaRPr lang="en-US" sz="3500"/>
          </a:p>
        </p:txBody>
      </p:sp>
      <p:sp>
        <p:nvSpPr>
          <p:cNvPr id="94" name="Google Shape;94;p19"/>
          <p:cNvSpPr txBox="1">
            <a:spLocks noGrp="1"/>
          </p:cNvSpPr>
          <p:nvPr>
            <p:ph type="body" idx="1"/>
          </p:nvPr>
        </p:nvSpPr>
        <p:spPr>
          <a:xfrm>
            <a:off x="253190" y="1407167"/>
            <a:ext cx="8410455" cy="1615636"/>
          </a:xfrm>
          <a:prstGeom prst="rect">
            <a:avLst/>
          </a:prstGeom>
        </p:spPr>
        <p:txBody>
          <a:bodyPr spcFirstLastPara="1" wrap="square" lIns="91425" tIns="91425" rIns="91425" bIns="91425" anchor="t" anchorCtr="0">
            <a:noAutofit/>
          </a:bodyPr>
          <a:lstStyle/>
          <a:p>
            <a:r>
              <a:rPr lang="en-US" sz="2500" dirty="0">
                <a:solidFill>
                  <a:schemeClr val="tx1"/>
                </a:solidFill>
              </a:rPr>
              <a:t>Whenever a computer draws an image on the screen, it must tell each pixel to turn a specific </a:t>
            </a:r>
            <a:r>
              <a:rPr lang="en-US" sz="2500" dirty="0" err="1">
                <a:solidFill>
                  <a:schemeClr val="tx1"/>
                </a:solidFill>
              </a:rPr>
              <a:t>colour</a:t>
            </a:r>
            <a:endParaRPr lang="en-US" sz="2500" b="1">
              <a:solidFill>
                <a:schemeClr val="tx1"/>
              </a:solidFill>
            </a:endParaRPr>
          </a:p>
          <a:p>
            <a:pPr>
              <a:lnSpc>
                <a:spcPct val="114999"/>
              </a:lnSpc>
            </a:pPr>
            <a:r>
              <a:rPr lang="en-US" sz="2500" dirty="0">
                <a:solidFill>
                  <a:schemeClr val="tx1"/>
                </a:solidFill>
              </a:rPr>
              <a:t>Computer scientists use </a:t>
            </a:r>
            <a:r>
              <a:rPr lang="en-US" sz="2500" b="1" dirty="0">
                <a:solidFill>
                  <a:schemeClr val="tx1"/>
                </a:solidFill>
              </a:rPr>
              <a:t>graphs </a:t>
            </a:r>
            <a:r>
              <a:rPr lang="en-US" sz="2500" dirty="0">
                <a:solidFill>
                  <a:schemeClr val="tx1"/>
                </a:solidFill>
              </a:rPr>
              <a:t>and </a:t>
            </a:r>
            <a:r>
              <a:rPr lang="en-US" sz="2500" b="1" dirty="0">
                <a:solidFill>
                  <a:schemeClr val="tx1"/>
                </a:solidFill>
              </a:rPr>
              <a:t>plots </a:t>
            </a:r>
            <a:r>
              <a:rPr lang="en-US" sz="2500" dirty="0">
                <a:solidFill>
                  <a:schemeClr val="tx1"/>
                </a:solidFill>
              </a:rPr>
              <a:t>to do this</a:t>
            </a:r>
            <a:endParaRPr lang="en-US" sz="2500" b="1" dirty="0">
              <a:solidFill>
                <a:schemeClr val="tx1"/>
              </a:solidFill>
            </a:endParaRPr>
          </a:p>
        </p:txBody>
      </p:sp>
      <p:pic>
        <p:nvPicPr>
          <p:cNvPr id="2" name="Picture 2" descr="A close up of a piece of paper&#10;&#10;Description automatically generated">
            <a:extLst>
              <a:ext uri="{FF2B5EF4-FFF2-40B4-BE49-F238E27FC236}">
                <a16:creationId xmlns:a16="http://schemas.microsoft.com/office/drawing/2014/main" id="{FF5FCBE8-842B-45FC-92B3-C30F23DECB4E}"/>
              </a:ext>
            </a:extLst>
          </p:cNvPr>
          <p:cNvPicPr>
            <a:picLocks noChangeAspect="1"/>
          </p:cNvPicPr>
          <p:nvPr/>
        </p:nvPicPr>
        <p:blipFill>
          <a:blip r:embed="rId3"/>
          <a:stretch>
            <a:fillRect/>
          </a:stretch>
        </p:blipFill>
        <p:spPr>
          <a:xfrm>
            <a:off x="2607334" y="2886313"/>
            <a:ext cx="2872596" cy="22607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466A-202B-4B30-83A2-29A7D0EF29AD}"/>
              </a:ext>
            </a:extLst>
          </p:cNvPr>
          <p:cNvSpPr>
            <a:spLocks noGrp="1"/>
          </p:cNvSpPr>
          <p:nvPr>
            <p:ph type="title"/>
          </p:nvPr>
        </p:nvSpPr>
        <p:spPr/>
        <p:txBody>
          <a:bodyPr/>
          <a:lstStyle/>
          <a:p>
            <a:r>
              <a:rPr lang="en-US" sz="3500" dirty="0"/>
              <a:t>Graphs and Plotting Points</a:t>
            </a:r>
          </a:p>
        </p:txBody>
      </p:sp>
      <p:pic>
        <p:nvPicPr>
          <p:cNvPr id="4" name="Picture 4" descr="A screenshot of a cell phone&#10;&#10;Description automatically generated">
            <a:extLst>
              <a:ext uri="{FF2B5EF4-FFF2-40B4-BE49-F238E27FC236}">
                <a16:creationId xmlns:a16="http://schemas.microsoft.com/office/drawing/2014/main" id="{E618DF9F-2DC0-4B71-953C-06BDA872E133}"/>
              </a:ext>
            </a:extLst>
          </p:cNvPr>
          <p:cNvPicPr>
            <a:picLocks noChangeAspect="1"/>
          </p:cNvPicPr>
          <p:nvPr/>
        </p:nvPicPr>
        <p:blipFill>
          <a:blip r:embed="rId3"/>
          <a:stretch>
            <a:fillRect/>
          </a:stretch>
        </p:blipFill>
        <p:spPr>
          <a:xfrm>
            <a:off x="310551" y="1066609"/>
            <a:ext cx="4835105" cy="3010280"/>
          </a:xfrm>
          <a:prstGeom prst="rect">
            <a:avLst/>
          </a:prstGeom>
        </p:spPr>
      </p:pic>
      <p:sp>
        <p:nvSpPr>
          <p:cNvPr id="5" name="TextBox 4">
            <a:extLst>
              <a:ext uri="{FF2B5EF4-FFF2-40B4-BE49-F238E27FC236}">
                <a16:creationId xmlns:a16="http://schemas.microsoft.com/office/drawing/2014/main" id="{C0C58948-D7E4-4B43-BACA-780D58B607C0}"/>
              </a:ext>
            </a:extLst>
          </p:cNvPr>
          <p:cNvSpPr txBox="1"/>
          <p:nvPr/>
        </p:nvSpPr>
        <p:spPr>
          <a:xfrm>
            <a:off x="5454051" y="1189367"/>
            <a:ext cx="3508794"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t>Two Axes</a:t>
            </a:r>
          </a:p>
          <a:p>
            <a:pPr marL="285750" indent="-285750">
              <a:buChar char="•"/>
            </a:pPr>
            <a:r>
              <a:rPr lang="en-US" sz="1800" b="1" dirty="0"/>
              <a:t>Horizontal</a:t>
            </a:r>
            <a:r>
              <a:rPr lang="en-US" sz="1800" dirty="0"/>
              <a:t>: grade of student</a:t>
            </a:r>
          </a:p>
          <a:p>
            <a:pPr marL="285750" indent="-285750">
              <a:buChar char="•"/>
            </a:pPr>
            <a:r>
              <a:rPr lang="en-US" sz="1800" b="1" dirty="0"/>
              <a:t>Vertical</a:t>
            </a:r>
            <a:r>
              <a:rPr lang="en-US" sz="1800" dirty="0"/>
              <a:t>: number of students in grade</a:t>
            </a:r>
          </a:p>
          <a:p>
            <a:endParaRPr lang="en-US" dirty="0"/>
          </a:p>
        </p:txBody>
      </p:sp>
      <p:sp>
        <p:nvSpPr>
          <p:cNvPr id="6" name="TextBox 5">
            <a:extLst>
              <a:ext uri="{FF2B5EF4-FFF2-40B4-BE49-F238E27FC236}">
                <a16:creationId xmlns:a16="http://schemas.microsoft.com/office/drawing/2014/main" id="{E70A6AF2-F128-4E68-A190-F20E46AE77AC}"/>
              </a:ext>
            </a:extLst>
          </p:cNvPr>
          <p:cNvSpPr txBox="1"/>
          <p:nvPr/>
        </p:nvSpPr>
        <p:spPr>
          <a:xfrm>
            <a:off x="5650841" y="3154573"/>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How many students in the 4th grade? </a:t>
            </a:r>
          </a:p>
        </p:txBody>
      </p:sp>
    </p:spTree>
    <p:extLst>
      <p:ext uri="{BB962C8B-B14F-4D97-AF65-F5344CB8AC3E}">
        <p14:creationId xmlns:p14="http://schemas.microsoft.com/office/powerpoint/2010/main" val="2215781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A36AAD-E6FD-4BC4-B5C2-E9252B214F2E}"/>
              </a:ext>
            </a:extLst>
          </p:cNvPr>
          <p:cNvSpPr>
            <a:spLocks noGrp="1"/>
          </p:cNvSpPr>
          <p:nvPr>
            <p:ph type="body" idx="1"/>
          </p:nvPr>
        </p:nvSpPr>
        <p:spPr>
          <a:xfrm>
            <a:off x="354832" y="246701"/>
            <a:ext cx="8520600" cy="1044136"/>
          </a:xfrm>
        </p:spPr>
        <p:txBody>
          <a:bodyPr/>
          <a:lstStyle/>
          <a:p>
            <a:pPr marL="114300" indent="0">
              <a:buNone/>
            </a:pPr>
            <a:r>
              <a:rPr lang="en-US" sz="2500" dirty="0">
                <a:solidFill>
                  <a:schemeClr val="tx1"/>
                </a:solidFill>
              </a:rPr>
              <a:t>We could replace the bars with dots marking the tops of the bars, called a </a:t>
            </a:r>
            <a:r>
              <a:rPr lang="en-US" sz="2500" b="1" dirty="0">
                <a:solidFill>
                  <a:schemeClr val="tx1"/>
                </a:solidFill>
              </a:rPr>
              <a:t>plot</a:t>
            </a:r>
            <a:r>
              <a:rPr lang="en-US" sz="2500" dirty="0">
                <a:solidFill>
                  <a:schemeClr val="tx1"/>
                </a:solidFill>
              </a:rPr>
              <a:t>:</a:t>
            </a:r>
          </a:p>
        </p:txBody>
      </p:sp>
      <p:pic>
        <p:nvPicPr>
          <p:cNvPr id="4" name="Picture 4" descr="A picture containing parked&#10;&#10;Description automatically generated">
            <a:extLst>
              <a:ext uri="{FF2B5EF4-FFF2-40B4-BE49-F238E27FC236}">
                <a16:creationId xmlns:a16="http://schemas.microsoft.com/office/drawing/2014/main" id="{40278ADE-743D-460A-AFAA-520B6A3FCA94}"/>
              </a:ext>
            </a:extLst>
          </p:cNvPr>
          <p:cNvPicPr>
            <a:picLocks noChangeAspect="1"/>
          </p:cNvPicPr>
          <p:nvPr/>
        </p:nvPicPr>
        <p:blipFill>
          <a:blip r:embed="rId3"/>
          <a:stretch>
            <a:fillRect/>
          </a:stretch>
        </p:blipFill>
        <p:spPr>
          <a:xfrm>
            <a:off x="849702" y="1214464"/>
            <a:ext cx="7153454" cy="3469384"/>
          </a:xfrm>
          <a:prstGeom prst="rect">
            <a:avLst/>
          </a:prstGeom>
        </p:spPr>
      </p:pic>
    </p:spTree>
    <p:extLst>
      <p:ext uri="{BB962C8B-B14F-4D97-AF65-F5344CB8AC3E}">
        <p14:creationId xmlns:p14="http://schemas.microsoft.com/office/powerpoint/2010/main" val="3518850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B24AD-6A63-4378-8F4F-D6FEA6DFDF5A}"/>
              </a:ext>
            </a:extLst>
          </p:cNvPr>
          <p:cNvSpPr>
            <a:spLocks noGrp="1"/>
          </p:cNvSpPr>
          <p:nvPr>
            <p:ph type="title"/>
          </p:nvPr>
        </p:nvSpPr>
        <p:spPr/>
        <p:txBody>
          <a:bodyPr/>
          <a:lstStyle/>
          <a:p>
            <a:r>
              <a:rPr lang="en-US" sz="3500" dirty="0"/>
              <a:t>Coordinates</a:t>
            </a:r>
          </a:p>
        </p:txBody>
      </p:sp>
      <p:sp>
        <p:nvSpPr>
          <p:cNvPr id="3" name="Text Placeholder 2">
            <a:extLst>
              <a:ext uri="{FF2B5EF4-FFF2-40B4-BE49-F238E27FC236}">
                <a16:creationId xmlns:a16="http://schemas.microsoft.com/office/drawing/2014/main" id="{E763E8ED-C046-42BF-8153-06582B5F44CB}"/>
              </a:ext>
            </a:extLst>
          </p:cNvPr>
          <p:cNvSpPr>
            <a:spLocks noGrp="1"/>
          </p:cNvSpPr>
          <p:nvPr>
            <p:ph type="body" idx="1"/>
          </p:nvPr>
        </p:nvSpPr>
        <p:spPr>
          <a:xfrm>
            <a:off x="311700" y="1152475"/>
            <a:ext cx="8520600" cy="1777382"/>
          </a:xfrm>
        </p:spPr>
        <p:txBody>
          <a:bodyPr/>
          <a:lstStyle/>
          <a:p>
            <a:r>
              <a:rPr lang="en-US" sz="2500" dirty="0">
                <a:solidFill>
                  <a:schemeClr val="tx1"/>
                </a:solidFill>
              </a:rPr>
              <a:t>Instead of drawing a point at the intersection of grade 5 and 40 students, we write (5, 40) = </a:t>
            </a:r>
            <a:r>
              <a:rPr lang="en-US" sz="2500" b="1" dirty="0">
                <a:solidFill>
                  <a:schemeClr val="tx1"/>
                </a:solidFill>
              </a:rPr>
              <a:t>coordinate</a:t>
            </a:r>
          </a:p>
          <a:p>
            <a:pPr lvl="1">
              <a:lnSpc>
                <a:spcPct val="114999"/>
              </a:lnSpc>
            </a:pPr>
            <a:r>
              <a:rPr lang="en-US" sz="2100" dirty="0">
                <a:solidFill>
                  <a:schemeClr val="tx1"/>
                </a:solidFill>
              </a:rPr>
              <a:t>“5 along the horizontal axis and 40 along the vertical axis”</a:t>
            </a:r>
          </a:p>
          <a:p>
            <a:pPr>
              <a:lnSpc>
                <a:spcPct val="114999"/>
              </a:lnSpc>
            </a:pPr>
            <a:endParaRPr lang="en-US" sz="2000" b="1" dirty="0">
              <a:solidFill>
                <a:schemeClr val="tx1"/>
              </a:solidFill>
            </a:endParaRPr>
          </a:p>
        </p:txBody>
      </p:sp>
      <p:sp>
        <p:nvSpPr>
          <p:cNvPr id="4" name="TextBox 3">
            <a:extLst>
              <a:ext uri="{FF2B5EF4-FFF2-40B4-BE49-F238E27FC236}">
                <a16:creationId xmlns:a16="http://schemas.microsoft.com/office/drawing/2014/main" id="{66EC1244-6C28-4E46-A70C-1B5FBE0563AC}"/>
              </a:ext>
            </a:extLst>
          </p:cNvPr>
          <p:cNvSpPr txBox="1"/>
          <p:nvPr/>
        </p:nvSpPr>
        <p:spPr>
          <a:xfrm>
            <a:off x="310551" y="3335187"/>
            <a:ext cx="878169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Represent entire graph with just coordinates: (1, 20), (2, 15), (3, 30), (4, 30), (5, 40), (6, 10), (7, 20), (8, 15)</a:t>
            </a:r>
          </a:p>
        </p:txBody>
      </p:sp>
    </p:spTree>
    <p:extLst>
      <p:ext uri="{BB962C8B-B14F-4D97-AF65-F5344CB8AC3E}">
        <p14:creationId xmlns:p14="http://schemas.microsoft.com/office/powerpoint/2010/main" val="1438878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9C78-68EA-42BE-80C9-36CB1D8A6685}"/>
              </a:ext>
            </a:extLst>
          </p:cNvPr>
          <p:cNvSpPr>
            <a:spLocks noGrp="1"/>
          </p:cNvSpPr>
          <p:nvPr>
            <p:ph type="title"/>
          </p:nvPr>
        </p:nvSpPr>
        <p:spPr/>
        <p:txBody>
          <a:bodyPr/>
          <a:lstStyle/>
          <a:p>
            <a:r>
              <a:rPr lang="en-US" sz="3500" dirty="0"/>
              <a:t>Representing the Screen as a Plot</a:t>
            </a:r>
          </a:p>
        </p:txBody>
      </p:sp>
      <p:sp>
        <p:nvSpPr>
          <p:cNvPr id="3" name="Text Placeholder 2">
            <a:extLst>
              <a:ext uri="{FF2B5EF4-FFF2-40B4-BE49-F238E27FC236}">
                <a16:creationId xmlns:a16="http://schemas.microsoft.com/office/drawing/2014/main" id="{018C9D3F-95B6-406B-ADE8-56959943A561}"/>
              </a:ext>
            </a:extLst>
          </p:cNvPr>
          <p:cNvSpPr>
            <a:spLocks noGrp="1"/>
          </p:cNvSpPr>
          <p:nvPr>
            <p:ph type="body" idx="1"/>
          </p:nvPr>
        </p:nvSpPr>
        <p:spPr>
          <a:xfrm>
            <a:off x="311700" y="1120126"/>
            <a:ext cx="8520600" cy="1324495"/>
          </a:xfrm>
        </p:spPr>
        <p:txBody>
          <a:bodyPr/>
          <a:lstStyle/>
          <a:p>
            <a:r>
              <a:rPr lang="en-US" sz="2500" dirty="0">
                <a:solidFill>
                  <a:schemeClr val="tx1"/>
                </a:solidFill>
              </a:rPr>
              <a:t>Monitor = grid of pixels, we can refer to them with coordinates</a:t>
            </a:r>
          </a:p>
          <a:p>
            <a:pPr lvl="1">
              <a:lnSpc>
                <a:spcPct val="114999"/>
              </a:lnSpc>
            </a:pPr>
            <a:r>
              <a:rPr lang="en-US" sz="2000" dirty="0">
                <a:solidFill>
                  <a:schemeClr val="tx1"/>
                </a:solidFill>
              </a:rPr>
              <a:t>For example, pixel(40, 200) would refer to the pixel that is the 40th pixel across the screen and the 200th pixel down the screen</a:t>
            </a:r>
          </a:p>
          <a:p>
            <a:pPr lvl="1">
              <a:lnSpc>
                <a:spcPct val="114999"/>
              </a:lnSpc>
            </a:pPr>
            <a:endParaRPr lang="en-US" dirty="0">
              <a:solidFill>
                <a:schemeClr val="tx1"/>
              </a:solidFill>
            </a:endParaRPr>
          </a:p>
          <a:p>
            <a:pPr>
              <a:lnSpc>
                <a:spcPct val="114999"/>
              </a:lnSpc>
            </a:pPr>
            <a:endParaRPr lang="en-US" dirty="0"/>
          </a:p>
        </p:txBody>
      </p:sp>
      <p:pic>
        <p:nvPicPr>
          <p:cNvPr id="4" name="Picture 4" descr="A picture containing colorful, transport, green, colored&#10;&#10;Description automatically generated">
            <a:extLst>
              <a:ext uri="{FF2B5EF4-FFF2-40B4-BE49-F238E27FC236}">
                <a16:creationId xmlns:a16="http://schemas.microsoft.com/office/drawing/2014/main" id="{228F4F12-3DFB-4A92-92D8-EBA8D13DD64B}"/>
              </a:ext>
            </a:extLst>
          </p:cNvPr>
          <p:cNvPicPr>
            <a:picLocks noChangeAspect="1"/>
          </p:cNvPicPr>
          <p:nvPr/>
        </p:nvPicPr>
        <p:blipFill>
          <a:blip r:embed="rId3"/>
          <a:stretch>
            <a:fillRect/>
          </a:stretch>
        </p:blipFill>
        <p:spPr>
          <a:xfrm>
            <a:off x="3092570" y="3006120"/>
            <a:ext cx="2786332" cy="1870146"/>
          </a:xfrm>
          <a:prstGeom prst="rect">
            <a:avLst/>
          </a:prstGeom>
        </p:spPr>
      </p:pic>
    </p:spTree>
    <p:extLst>
      <p:ext uri="{BB962C8B-B14F-4D97-AF65-F5344CB8AC3E}">
        <p14:creationId xmlns:p14="http://schemas.microsoft.com/office/powerpoint/2010/main" val="2727014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12A93-C86B-405F-BF2C-7CAAF8CE36CE}"/>
              </a:ext>
            </a:extLst>
          </p:cNvPr>
          <p:cNvSpPr>
            <a:spLocks noGrp="1"/>
          </p:cNvSpPr>
          <p:nvPr>
            <p:ph type="title"/>
          </p:nvPr>
        </p:nvSpPr>
        <p:spPr/>
        <p:txBody>
          <a:bodyPr/>
          <a:lstStyle/>
          <a:p>
            <a:r>
              <a:rPr lang="en-US" sz="3500" dirty="0"/>
              <a:t>Negative Values</a:t>
            </a:r>
          </a:p>
        </p:txBody>
      </p:sp>
      <p:sp>
        <p:nvSpPr>
          <p:cNvPr id="3" name="Text Placeholder 2">
            <a:extLst>
              <a:ext uri="{FF2B5EF4-FFF2-40B4-BE49-F238E27FC236}">
                <a16:creationId xmlns:a16="http://schemas.microsoft.com/office/drawing/2014/main" id="{156042A2-3EFA-4866-AF49-1F92DD2BE965}"/>
              </a:ext>
            </a:extLst>
          </p:cNvPr>
          <p:cNvSpPr>
            <a:spLocks noGrp="1"/>
          </p:cNvSpPr>
          <p:nvPr>
            <p:ph type="body" idx="1"/>
          </p:nvPr>
        </p:nvSpPr>
        <p:spPr>
          <a:xfrm>
            <a:off x="311700" y="1152475"/>
            <a:ext cx="8520600" cy="461853"/>
          </a:xfrm>
        </p:spPr>
        <p:txBody>
          <a:bodyPr/>
          <a:lstStyle/>
          <a:p>
            <a:r>
              <a:rPr lang="en-US" dirty="0">
                <a:solidFill>
                  <a:schemeClr val="tx1"/>
                </a:solidFill>
              </a:rPr>
              <a:t>We can extend the graph's axes to include negative numbers</a:t>
            </a:r>
          </a:p>
        </p:txBody>
      </p:sp>
      <p:pic>
        <p:nvPicPr>
          <p:cNvPr id="4" name="Picture 4" descr="A close up of text on a white background&#10;&#10;Description automatically generated">
            <a:extLst>
              <a:ext uri="{FF2B5EF4-FFF2-40B4-BE49-F238E27FC236}">
                <a16:creationId xmlns:a16="http://schemas.microsoft.com/office/drawing/2014/main" id="{A19A6336-D18D-4F0F-A4BE-FDB01A5F8D32}"/>
              </a:ext>
            </a:extLst>
          </p:cNvPr>
          <p:cNvPicPr>
            <a:picLocks noChangeAspect="1"/>
          </p:cNvPicPr>
          <p:nvPr/>
        </p:nvPicPr>
        <p:blipFill>
          <a:blip r:embed="rId3"/>
          <a:stretch>
            <a:fillRect/>
          </a:stretch>
        </p:blipFill>
        <p:spPr>
          <a:xfrm>
            <a:off x="2424023" y="1542969"/>
            <a:ext cx="3627407" cy="3599532"/>
          </a:xfrm>
          <a:prstGeom prst="rect">
            <a:avLst/>
          </a:prstGeom>
        </p:spPr>
      </p:pic>
      <p:sp>
        <p:nvSpPr>
          <p:cNvPr id="5" name="TextBox 4">
            <a:extLst>
              <a:ext uri="{FF2B5EF4-FFF2-40B4-BE49-F238E27FC236}">
                <a16:creationId xmlns:a16="http://schemas.microsoft.com/office/drawing/2014/main" id="{78457525-59D1-43D7-9830-01CF5A7870A7}"/>
              </a:ext>
            </a:extLst>
          </p:cNvPr>
          <p:cNvSpPr txBox="1"/>
          <p:nvPr/>
        </p:nvSpPr>
        <p:spPr>
          <a:xfrm>
            <a:off x="6176513" y="1944178"/>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point (0, 0): </a:t>
            </a:r>
            <a:r>
              <a:rPr lang="en-US" sz="2000" b="1" dirty="0"/>
              <a:t>origin</a:t>
            </a:r>
          </a:p>
        </p:txBody>
      </p:sp>
    </p:spTree>
    <p:extLst>
      <p:ext uri="{BB962C8B-B14F-4D97-AF65-F5344CB8AC3E}">
        <p14:creationId xmlns:p14="http://schemas.microsoft.com/office/powerpoint/2010/main" val="728678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2BF4-D060-425D-9425-DDC34ECF49A5}"/>
              </a:ext>
            </a:extLst>
          </p:cNvPr>
          <p:cNvSpPr>
            <a:spLocks noGrp="1"/>
          </p:cNvSpPr>
          <p:nvPr>
            <p:ph type="title"/>
          </p:nvPr>
        </p:nvSpPr>
        <p:spPr/>
        <p:txBody>
          <a:bodyPr/>
          <a:lstStyle/>
          <a:p>
            <a:r>
              <a:rPr lang="en-US" sz="3500" dirty="0"/>
              <a:t>Python and Turtle</a:t>
            </a:r>
          </a:p>
        </p:txBody>
      </p:sp>
      <p:sp>
        <p:nvSpPr>
          <p:cNvPr id="3" name="Text Placeholder 2">
            <a:extLst>
              <a:ext uri="{FF2B5EF4-FFF2-40B4-BE49-F238E27FC236}">
                <a16:creationId xmlns:a16="http://schemas.microsoft.com/office/drawing/2014/main" id="{BF2EFE82-0767-4EC4-BA16-A9DA97556807}"/>
              </a:ext>
            </a:extLst>
          </p:cNvPr>
          <p:cNvSpPr>
            <a:spLocks noGrp="1"/>
          </p:cNvSpPr>
          <p:nvPr>
            <p:ph type="body" idx="1"/>
          </p:nvPr>
        </p:nvSpPr>
        <p:spPr>
          <a:xfrm>
            <a:off x="311700" y="1152475"/>
            <a:ext cx="8520600" cy="1367627"/>
          </a:xfrm>
        </p:spPr>
        <p:txBody>
          <a:bodyPr/>
          <a:lstStyle/>
          <a:p>
            <a:r>
              <a:rPr lang="en-US" dirty="0">
                <a:solidFill>
                  <a:schemeClr val="tx1"/>
                </a:solidFill>
              </a:rPr>
              <a:t>For this activity, we will be using </a:t>
            </a:r>
            <a:r>
              <a:rPr lang="en-US" b="1" dirty="0">
                <a:solidFill>
                  <a:schemeClr val="tx1"/>
                </a:solidFill>
              </a:rPr>
              <a:t>Python</a:t>
            </a:r>
            <a:r>
              <a:rPr lang="en-US" dirty="0">
                <a:solidFill>
                  <a:schemeClr val="tx1"/>
                </a:solidFill>
              </a:rPr>
              <a:t>, and a part of this language called </a:t>
            </a:r>
            <a:r>
              <a:rPr lang="en-US" b="1" dirty="0">
                <a:solidFill>
                  <a:schemeClr val="tx1"/>
                </a:solidFill>
              </a:rPr>
              <a:t>turtle</a:t>
            </a:r>
            <a:endParaRPr lang="en-US" dirty="0">
              <a:solidFill>
                <a:schemeClr val="tx1"/>
              </a:solidFill>
            </a:endParaRPr>
          </a:p>
          <a:p>
            <a:pPr>
              <a:lnSpc>
                <a:spcPct val="114999"/>
              </a:lnSpc>
            </a:pPr>
            <a:r>
              <a:rPr lang="en-US" dirty="0">
                <a:solidFill>
                  <a:schemeClr val="tx1"/>
                </a:solidFill>
              </a:rPr>
              <a:t>Start by opening the Python editor – IDLE. Click File &gt; New File to create a new file</a:t>
            </a:r>
          </a:p>
        </p:txBody>
      </p:sp>
      <p:pic>
        <p:nvPicPr>
          <p:cNvPr id="4" name="Picture 4" descr="A screenshot of a social media post&#10;&#10;Description automatically generated">
            <a:extLst>
              <a:ext uri="{FF2B5EF4-FFF2-40B4-BE49-F238E27FC236}">
                <a16:creationId xmlns:a16="http://schemas.microsoft.com/office/drawing/2014/main" id="{A96BFFF1-F38A-4A89-A7AF-3BAC93702153}"/>
              </a:ext>
            </a:extLst>
          </p:cNvPr>
          <p:cNvPicPr>
            <a:picLocks noChangeAspect="1"/>
          </p:cNvPicPr>
          <p:nvPr/>
        </p:nvPicPr>
        <p:blipFill>
          <a:blip r:embed="rId2"/>
          <a:stretch>
            <a:fillRect/>
          </a:stretch>
        </p:blipFill>
        <p:spPr>
          <a:xfrm>
            <a:off x="580126" y="2567630"/>
            <a:ext cx="8307237" cy="1992317"/>
          </a:xfrm>
          <a:prstGeom prst="rect">
            <a:avLst/>
          </a:prstGeom>
        </p:spPr>
      </p:pic>
    </p:spTree>
    <p:extLst>
      <p:ext uri="{BB962C8B-B14F-4D97-AF65-F5344CB8AC3E}">
        <p14:creationId xmlns:p14="http://schemas.microsoft.com/office/powerpoint/2010/main" val="424273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2BF4-D060-425D-9425-DDC34ECF49A5}"/>
              </a:ext>
            </a:extLst>
          </p:cNvPr>
          <p:cNvSpPr>
            <a:spLocks noGrp="1"/>
          </p:cNvSpPr>
          <p:nvPr>
            <p:ph type="title"/>
          </p:nvPr>
        </p:nvSpPr>
        <p:spPr/>
        <p:txBody>
          <a:bodyPr/>
          <a:lstStyle/>
          <a:p>
            <a:r>
              <a:rPr lang="en-US" sz="3500" dirty="0"/>
              <a:t>Python and Turtle</a:t>
            </a:r>
          </a:p>
        </p:txBody>
      </p:sp>
      <p:sp>
        <p:nvSpPr>
          <p:cNvPr id="3" name="Text Placeholder 2">
            <a:extLst>
              <a:ext uri="{FF2B5EF4-FFF2-40B4-BE49-F238E27FC236}">
                <a16:creationId xmlns:a16="http://schemas.microsoft.com/office/drawing/2014/main" id="{BF2EFE82-0767-4EC4-BA16-A9DA97556807}"/>
              </a:ext>
            </a:extLst>
          </p:cNvPr>
          <p:cNvSpPr>
            <a:spLocks noGrp="1"/>
          </p:cNvSpPr>
          <p:nvPr>
            <p:ph type="body" idx="1"/>
          </p:nvPr>
        </p:nvSpPr>
        <p:spPr>
          <a:xfrm>
            <a:off x="279351" y="1368135"/>
            <a:ext cx="8520600" cy="2758636"/>
          </a:xfrm>
        </p:spPr>
        <p:txBody>
          <a:bodyPr/>
          <a:lstStyle/>
          <a:p>
            <a:r>
              <a:rPr lang="en-US" sz="2200" dirty="0">
                <a:solidFill>
                  <a:schemeClr val="tx1"/>
                </a:solidFill>
              </a:rPr>
              <a:t>In the new file, type: </a:t>
            </a:r>
            <a:r>
              <a:rPr lang="en-US" sz="2200" b="1" dirty="0">
                <a:solidFill>
                  <a:schemeClr val="tx1"/>
                </a:solidFill>
              </a:rPr>
              <a:t>import turtle</a:t>
            </a:r>
            <a:endParaRPr lang="en-US" sz="2200">
              <a:solidFill>
                <a:schemeClr val="tx1"/>
              </a:solidFill>
            </a:endParaRPr>
          </a:p>
          <a:p>
            <a:pPr>
              <a:lnSpc>
                <a:spcPct val="114999"/>
              </a:lnSpc>
            </a:pPr>
            <a:r>
              <a:rPr lang="en-US" sz="2200" dirty="0">
                <a:solidFill>
                  <a:schemeClr val="tx1"/>
                </a:solidFill>
              </a:rPr>
              <a:t>This tells python that we are going to be using turtle</a:t>
            </a:r>
            <a:endParaRPr lang="en-US" sz="2200">
              <a:solidFill>
                <a:schemeClr val="tx1"/>
              </a:solidFill>
            </a:endParaRPr>
          </a:p>
          <a:p>
            <a:pPr>
              <a:lnSpc>
                <a:spcPct val="114999"/>
              </a:lnSpc>
            </a:pPr>
            <a:r>
              <a:rPr lang="en-US" sz="2200" dirty="0">
                <a:solidFill>
                  <a:schemeClr val="tx1"/>
                </a:solidFill>
              </a:rPr>
              <a:t>We can use lines of code to tell the turtle to move to different areas of the screen</a:t>
            </a:r>
            <a:endParaRPr lang="en-US" sz="2200">
              <a:solidFill>
                <a:schemeClr val="tx1"/>
              </a:solidFill>
            </a:endParaRPr>
          </a:p>
          <a:p>
            <a:pPr>
              <a:lnSpc>
                <a:spcPct val="114999"/>
              </a:lnSpc>
            </a:pPr>
            <a:r>
              <a:rPr lang="en-US" sz="2200" dirty="0">
                <a:solidFill>
                  <a:schemeClr val="tx1"/>
                </a:solidFill>
              </a:rPr>
              <a:t>Start with: </a:t>
            </a:r>
            <a:r>
              <a:rPr lang="en-US" sz="2200" b="1" dirty="0" err="1">
                <a:solidFill>
                  <a:schemeClr val="tx1"/>
                </a:solidFill>
              </a:rPr>
              <a:t>turtle.setposition</a:t>
            </a:r>
            <a:r>
              <a:rPr lang="en-US" sz="2200" b="1" dirty="0">
                <a:solidFill>
                  <a:schemeClr val="tx1"/>
                </a:solidFill>
              </a:rPr>
              <a:t>(0, 0)</a:t>
            </a:r>
          </a:p>
        </p:txBody>
      </p:sp>
    </p:spTree>
    <p:extLst>
      <p:ext uri="{BB962C8B-B14F-4D97-AF65-F5344CB8AC3E}">
        <p14:creationId xmlns:p14="http://schemas.microsoft.com/office/powerpoint/2010/main" val="86140197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15</Slides>
  <Notes>14</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Simple Light</vt:lpstr>
      <vt:lpstr>SciX Online Summer Programs</vt:lpstr>
      <vt:lpstr>Introduction</vt:lpstr>
      <vt:lpstr>Graphs and Plotting Points</vt:lpstr>
      <vt:lpstr>PowerPoint Presentation</vt:lpstr>
      <vt:lpstr>Coordinates</vt:lpstr>
      <vt:lpstr>Representing the Screen as a Plot</vt:lpstr>
      <vt:lpstr>Negative Values</vt:lpstr>
      <vt:lpstr>Python and Turtle</vt:lpstr>
      <vt:lpstr>Python and Turtle</vt:lpstr>
      <vt:lpstr>Python and Turtle</vt:lpstr>
      <vt:lpstr>Python and Turtle</vt:lpstr>
      <vt:lpstr>Python and Turtle</vt:lpstr>
      <vt:lpstr>Python and Turtle</vt:lpstr>
      <vt:lpstr>Python and Turtle</vt:lpstr>
      <vt:lpstr>Python and Turtle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SciX </dc:title>
  <cp:revision>236</cp:revision>
  <dcterms:modified xsi:type="dcterms:W3CDTF">2020-08-04T15:05:01Z</dcterms:modified>
</cp:coreProperties>
</file>