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9" r:id="rId4"/>
    <p:sldId id="260" r:id="rId5"/>
    <p:sldId id="258" r:id="rId6"/>
    <p:sldId id="261" r:id="rId7"/>
    <p:sldId id="268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39" d="100"/>
          <a:sy n="39" d="100"/>
        </p:scale>
        <p:origin x="10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73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22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830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99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253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859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51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44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46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62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866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6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4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84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3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F1BA-DD7F-4791-80D7-01571635680A}" type="datetimeFigureOut">
              <a:rPr lang="es-CO" smtClean="0"/>
              <a:t>14/10/2024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2D6AB7-CFF7-474F-BEA6-0E95464337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068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E0975-96E2-B1F0-30B4-5D9F57782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6044"/>
          </a:xfrm>
        </p:spPr>
        <p:txBody>
          <a:bodyPr/>
          <a:lstStyle/>
          <a:p>
            <a:r>
              <a:rPr lang="es-CO" dirty="0"/>
              <a:t>¿Que es la mediana?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294FB-6742-5083-7184-2208A6C87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2944"/>
            <a:ext cx="9144000" cy="2124856"/>
          </a:xfrm>
        </p:spPr>
        <p:txBody>
          <a:bodyPr>
            <a:normAutofit/>
          </a:bodyPr>
          <a:lstStyle/>
          <a:p>
            <a:r>
              <a:rPr lang="es-ES" dirty="0"/>
              <a:t>En estadística, la mediana es el valor del medio de todos los datos ordenados de menor a mayor. Es decir, la mediana divide todo el conjunto de datos ordenados en dos partes iguales. La mediana es una medida de posición central que sirve para describir una distribución de probabilidad.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167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F9378-D9A6-AB0A-D75B-6B3F20B4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8" y="514350"/>
            <a:ext cx="9890123" cy="957263"/>
          </a:xfrm>
        </p:spPr>
        <p:txBody>
          <a:bodyPr/>
          <a:lstStyle/>
          <a:p>
            <a:r>
              <a:rPr lang="es-MX" dirty="0"/>
              <a:t>Estructura </a:t>
            </a:r>
            <a:r>
              <a:rPr lang="es-MX" dirty="0">
                <a:sym typeface="Wingdings" panose="05000000000000000000" pitchFamily="2" charset="2"/>
              </a:rPr>
              <a:t>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36D7A4-C63D-EB40-20B6-ECB0DEE46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4488" y="1690687"/>
            <a:ext cx="4313864" cy="3777622"/>
          </a:xfrm>
        </p:spPr>
        <p:txBody>
          <a:bodyPr>
            <a:normAutofit/>
          </a:bodyPr>
          <a:lstStyle/>
          <a:p>
            <a:r>
              <a:rPr lang="es-MX" dirty="0"/>
              <a:t>Estructura Inicial</a:t>
            </a:r>
            <a:br>
              <a:rPr lang="es-MX" dirty="0"/>
            </a:b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35E39-5B8A-EF97-1CAD-FF79DB63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2809" y="714375"/>
            <a:ext cx="4313864" cy="6029325"/>
          </a:xfrm>
        </p:spPr>
        <p:txBody>
          <a:bodyPr>
            <a:normAutofit/>
          </a:bodyPr>
          <a:lstStyle/>
          <a:p>
            <a:r>
              <a:rPr lang="es-MX" dirty="0"/>
              <a:t>Declaramos las variables a utilizar, estas siendo las contenedoras de “usuarios” y “contraseñas” (registros e ingresos)</a:t>
            </a:r>
          </a:p>
          <a:p>
            <a:r>
              <a:rPr lang="es-MX" dirty="0"/>
              <a:t>Las variables try… Contendrán las credenciales del ingreso, mientras que las otras se usarán en los registros</a:t>
            </a:r>
          </a:p>
          <a:p>
            <a:r>
              <a:rPr lang="es-MX" dirty="0"/>
              <a:t>Tendremos 2 conjuntos de datos para almacenar las credenciales; usaremos el índice como intento de ID</a:t>
            </a:r>
          </a:p>
          <a:p>
            <a:r>
              <a:rPr lang="es-MX" dirty="0"/>
              <a:t>Establecemos un bucle “</a:t>
            </a:r>
            <a:r>
              <a:rPr lang="es-MX" dirty="0" err="1"/>
              <a:t>while</a:t>
            </a:r>
            <a:r>
              <a:rPr lang="es-MX" dirty="0"/>
              <a:t>” con una variable “</a:t>
            </a:r>
            <a:r>
              <a:rPr lang="es-MX" dirty="0" err="1"/>
              <a:t>centinelaW</a:t>
            </a:r>
            <a:r>
              <a:rPr lang="es-MX" dirty="0"/>
              <a:t>” la cual controla su ejecución</a:t>
            </a:r>
          </a:p>
          <a:p>
            <a:r>
              <a:rPr lang="es-MX" dirty="0"/>
              <a:t>Dentro del </a:t>
            </a:r>
            <a:r>
              <a:rPr lang="es-MX" dirty="0" err="1"/>
              <a:t>while</a:t>
            </a:r>
            <a:r>
              <a:rPr lang="es-MX" dirty="0"/>
              <a:t> creamos un “switch case” controlado por otra variable “centinela”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89E402-2B9F-766C-8496-0D898734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2" y="2117050"/>
            <a:ext cx="6751747" cy="35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7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93136-207F-B081-DCE7-41CB8637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es-MX" dirty="0"/>
              <a:t>Case 1 </a:t>
            </a:r>
            <a:r>
              <a:rPr lang="es-MX" dirty="0">
                <a:sym typeface="Wingdings" panose="05000000000000000000" pitchFamily="2" charset="2"/>
              </a:rPr>
              <a:t> REGISTRO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7AEF95-C292-FB5F-CEAA-BF00C4789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9105" y="379467"/>
            <a:ext cx="4313864" cy="6172200"/>
          </a:xfrm>
        </p:spPr>
        <p:txBody>
          <a:bodyPr/>
          <a:lstStyle/>
          <a:p>
            <a:r>
              <a:rPr lang="es-MX" dirty="0"/>
              <a:t>El caso 1 tiene como función registrar usuarios dentro de nuestra “BD” a través del objeto “input” (Scanner consola)</a:t>
            </a:r>
          </a:p>
          <a:p>
            <a:r>
              <a:rPr lang="es-CO" dirty="0"/>
              <a:t>Sí todo tiene una ejecución correcta el programa almacenara cada credencial en la última posición del </a:t>
            </a:r>
            <a:r>
              <a:rPr lang="es-CO" dirty="0" err="1"/>
              <a:t>ArrayList</a:t>
            </a:r>
            <a:r>
              <a:rPr lang="es-CO" dirty="0"/>
              <a:t>; esto mantiene un orden.</a:t>
            </a:r>
            <a:br>
              <a:rPr lang="es-CO" dirty="0"/>
            </a:br>
            <a:r>
              <a:rPr lang="es-CO" dirty="0"/>
              <a:t>De lo contrario se ejecuta un mensaje de error, sacando al usuario del “case 1” en el proceso </a:t>
            </a:r>
            <a:endParaRPr lang="es-MX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A441878-121E-09EC-2376-59F9DD933E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C73E17D-4A89-4957-16FF-783DA454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090"/>
            <a:ext cx="7539105" cy="48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B917A-6EB1-2DC9-4184-76A05086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649" y="313711"/>
            <a:ext cx="8911687" cy="1280890"/>
          </a:xfrm>
        </p:spPr>
        <p:txBody>
          <a:bodyPr/>
          <a:lstStyle/>
          <a:p>
            <a:r>
              <a:rPr lang="es-MX" dirty="0"/>
              <a:t>CASE 2 </a:t>
            </a:r>
            <a:r>
              <a:rPr lang="es-MX" dirty="0">
                <a:sym typeface="Wingdings" panose="05000000000000000000" pitchFamily="2" charset="2"/>
              </a:rPr>
              <a:t> INGRESO</a:t>
            </a: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C9FA0BC-EB62-99E3-A1D0-655FC91A24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36738"/>
            <a:ext cx="6542337" cy="4907551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4421F7-9843-F6B8-DE8E-EB7D0DB0F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313711"/>
            <a:ext cx="4313864" cy="6230578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Posterior al registro tendremos las credenciales de nuestros usuarios almacenadas en las estructuras de datos (</a:t>
            </a:r>
            <a:r>
              <a:rPr lang="es-MX" dirty="0" err="1"/>
              <a:t>ArrayLists</a:t>
            </a:r>
            <a:r>
              <a:rPr lang="es-MX" dirty="0"/>
              <a:t>) </a:t>
            </a:r>
          </a:p>
          <a:p>
            <a:r>
              <a:rPr lang="es-MX" dirty="0"/>
              <a:t>El programa solicitará al usuario las credenciales de acceso, las cuales comparará con las almacenadas en el registro</a:t>
            </a:r>
          </a:p>
          <a:p>
            <a:r>
              <a:rPr lang="es-MX" dirty="0"/>
              <a:t>Usando un bucle “</a:t>
            </a:r>
            <a:r>
              <a:rPr lang="es-MX" dirty="0" err="1"/>
              <a:t>for</a:t>
            </a:r>
            <a:r>
              <a:rPr lang="es-MX" dirty="0"/>
              <a:t>” iteraremos cada posición de nuestros 2 contenedores (“</a:t>
            </a:r>
            <a:r>
              <a:rPr lang="es-MX" dirty="0" err="1"/>
              <a:t>users</a:t>
            </a:r>
            <a:r>
              <a:rPr lang="es-MX" dirty="0"/>
              <a:t>” y “</a:t>
            </a:r>
            <a:r>
              <a:rPr lang="es-MX" dirty="0" err="1"/>
              <a:t>passwords</a:t>
            </a:r>
            <a:r>
              <a:rPr lang="es-MX" dirty="0"/>
              <a:t>”); recordemos que las credenciales de cada usuario comparten el índice, por ende, tenemos una forma de relacionarlas</a:t>
            </a:r>
          </a:p>
          <a:p>
            <a:r>
              <a:rPr lang="es-MX" dirty="0"/>
              <a:t>Sí la credencial “usuario” almacenada en el índice “ i ” concuerda con la credencial suministrada, y además la credencial “contraseña” en el mismo índice “ i “ concuerda con la suministrada, entonces el condicional dará “true” permitiendo la ejecución del mensaje de ingreso. De lo contrario, al salir del rango en el bucle “</a:t>
            </a:r>
            <a:r>
              <a:rPr lang="es-MX" dirty="0" err="1"/>
              <a:t>for</a:t>
            </a:r>
            <a:r>
              <a:rPr lang="es-MX" dirty="0"/>
              <a:t>” (no encontró coincidencias) arrojará un “</a:t>
            </a:r>
            <a:r>
              <a:rPr lang="es-MX" dirty="0" err="1"/>
              <a:t>out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bounds</a:t>
            </a:r>
            <a:r>
              <a:rPr lang="es-MX" dirty="0"/>
              <a:t>” ejecutando así el mensaje de error  “CREDENCIALES INVALIDAS”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381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CE95F-8707-D8F7-901B-363397D5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CASE 3 </a:t>
            </a:r>
            <a:r>
              <a:rPr lang="es-MX" dirty="0">
                <a:sym typeface="Wingdings" panose="05000000000000000000" pitchFamily="2" charset="2"/>
              </a:rPr>
              <a:t> SALIDA</a:t>
            </a:r>
            <a:r>
              <a:rPr lang="es-MX" dirty="0"/>
              <a:t>  &amp; DEFAULT</a:t>
            </a: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6F0DDA1-5522-1547-3E04-4FE7D4B64D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2204345"/>
            <a:ext cx="6972300" cy="2467667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D36DB-8492-F7BD-509C-06D79EFB1B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Para culminar el bucle el programa cambiara el valor del “</a:t>
            </a:r>
            <a:r>
              <a:rPr lang="es-MX" dirty="0" err="1"/>
              <a:t>centinelaW</a:t>
            </a:r>
            <a:r>
              <a:rPr lang="es-MX" dirty="0"/>
              <a:t>” a “false”</a:t>
            </a:r>
          </a:p>
          <a:p>
            <a:endParaRPr lang="es-MX" dirty="0"/>
          </a:p>
          <a:p>
            <a:r>
              <a:rPr lang="es-MX" dirty="0"/>
              <a:t>Default especifica al usuario que la opción es invalida, redirigiéndolo de nuevo al menú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216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CB75-A764-220C-56C2-8317A586B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403"/>
            <a:ext cx="9144000" cy="1300797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Como sacar la mediana en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3FDB9B-9365-3BCF-C047-2B668CC9F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2804"/>
            <a:ext cx="9144000" cy="3953006"/>
          </a:xfrm>
        </p:spPr>
        <p:txBody>
          <a:bodyPr/>
          <a:lstStyle/>
          <a:p>
            <a:r>
              <a:rPr lang="es-CO" dirty="0"/>
              <a:t>Para sacar la mediana en java primero tenemos que tener los datos a lo que queramos sacarle la mediana, para hacer esto tenemos dos formulas, una para cantidad par y otra para cantidad impar.</a:t>
            </a:r>
          </a:p>
          <a:p>
            <a:endParaRPr lang="es-CO" dirty="0"/>
          </a:p>
          <a:p>
            <a:r>
              <a:rPr lang="es-CO" dirty="0"/>
              <a:t>Para facilidad del usuario el conjunto de datos estará almacenado en un Array []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2149DB-0260-64A9-6D63-93290F6C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1" y="5201187"/>
            <a:ext cx="12027918" cy="13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1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36E3B-4AFF-9269-7590-4BE0B207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31" y="252935"/>
            <a:ext cx="11977141" cy="1347266"/>
          </a:xfrm>
        </p:spPr>
        <p:txBody>
          <a:bodyPr>
            <a:normAutofit/>
          </a:bodyPr>
          <a:lstStyle/>
          <a:p>
            <a:r>
              <a:rPr lang="es-CO" dirty="0"/>
              <a:t>Tratamiento de datos en los </a:t>
            </a:r>
            <a:r>
              <a:rPr lang="es-CO" dirty="0" err="1"/>
              <a:t>Arrays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6797E4-7134-EF74-6DAA-372596C9F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23" y="2068642"/>
            <a:ext cx="11812249" cy="3189157"/>
          </a:xfrm>
        </p:spPr>
        <p:txBody>
          <a:bodyPr>
            <a:normAutofit/>
          </a:bodyPr>
          <a:lstStyle/>
          <a:p>
            <a:r>
              <a:rPr lang="es-CO" dirty="0"/>
              <a:t>El programa por comodidad del usuario va a solicitar un valor de tipo “</a:t>
            </a:r>
            <a:r>
              <a:rPr lang="es-CO" dirty="0" err="1"/>
              <a:t>String</a:t>
            </a:r>
            <a:r>
              <a:rPr lang="es-CO" dirty="0"/>
              <a:t>” divido por (,) para separar los números a calcular.</a:t>
            </a:r>
          </a:p>
          <a:p>
            <a:r>
              <a:rPr lang="es-CO" dirty="0"/>
              <a:t>Posterior a eso se crea un Array de tipo “</a:t>
            </a:r>
            <a:r>
              <a:rPr lang="es-CO" dirty="0" err="1"/>
              <a:t>String</a:t>
            </a:r>
            <a:r>
              <a:rPr lang="es-CO" dirty="0"/>
              <a:t>” con el método {.Split(“,”)} el cual va a leer la cadena ingresada y cada que detecte la (,) va a registrar un índice nuevo en el Array.</a:t>
            </a:r>
          </a:p>
          <a:p>
            <a:r>
              <a:rPr lang="es-CO" dirty="0"/>
              <a:t>Luego lo transformamos a valor numérico creando otro array de tipo numérico con la misma longitud que el array de texto; seguido se utiliza una línea “FOR” utilizando la variable de control como índice para migrar los datos ==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AB9DB-E56B-AC05-C1BB-A1AB086CBDF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6928"/>
            <a:ext cx="12187003" cy="218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8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4A88-B1F2-63E3-F18B-B80DC1598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871"/>
            <a:ext cx="9144000" cy="961270"/>
          </a:xfrm>
        </p:spPr>
        <p:txBody>
          <a:bodyPr>
            <a:normAutofit/>
          </a:bodyPr>
          <a:lstStyle/>
          <a:p>
            <a:r>
              <a:rPr lang="es-CO" dirty="0"/>
              <a:t>Formula para caso Par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85E495-9EBB-A22A-E432-52494CAC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144000" cy="3008625"/>
          </a:xfrm>
        </p:spPr>
        <p:txBody>
          <a:bodyPr>
            <a:normAutofit/>
          </a:bodyPr>
          <a:lstStyle/>
          <a:p>
            <a:r>
              <a:rPr lang="es-CO" dirty="0"/>
              <a:t>En el caso de que tengamos una cantidad de índices par tendremos que realizar una formula un poco mas compleja; tendremos que tomar los 2 valores centrales y promediarlos entre si, esta será nuestra mediana; para logarlo trabajaremos con los índices y no con los valores. </a:t>
            </a:r>
          </a:p>
          <a:p>
            <a:r>
              <a:rPr lang="es-CO" dirty="0"/>
              <a:t>El método(.</a:t>
            </a:r>
            <a:r>
              <a:rPr lang="es-CO" dirty="0" err="1"/>
              <a:t>sort</a:t>
            </a:r>
            <a:r>
              <a:rPr lang="es-CO" dirty="0"/>
              <a:t>) ordena los elemento de menor a mayor, la variable n contiene la longitud total(#indices).</a:t>
            </a:r>
          </a:p>
          <a:p>
            <a:r>
              <a:rPr lang="es-CO" dirty="0"/>
              <a:t>El (IF) filtra cuando n es par y ejecuta la formula(tomando el promedio de los 2 valores centrales).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426D16-BFFC-0566-D94E-188E7C95B0E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0" y="5099153"/>
            <a:ext cx="11767279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43ABF-933C-FEA6-7395-2495873C4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52935"/>
            <a:ext cx="11887200" cy="1347266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Formula para el caso de cantidad IMPAR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79B5EA-5085-80F9-93E3-5099E0FC3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77" y="1738858"/>
            <a:ext cx="11752288" cy="3518941"/>
          </a:xfrm>
        </p:spPr>
        <p:txBody>
          <a:bodyPr/>
          <a:lstStyle/>
          <a:p>
            <a:r>
              <a:rPr lang="es-CO" dirty="0"/>
              <a:t>La formula para el caso impar es simple; debido a que buscamos el valor intermedio, solo tenemos que organizar de menor a mayor, y dividir la cantidad de índices (.</a:t>
            </a:r>
            <a:r>
              <a:rPr lang="es-CO" dirty="0" err="1"/>
              <a:t>length</a:t>
            </a:r>
            <a:r>
              <a:rPr lang="es-CO" dirty="0"/>
              <a:t>) entre 2 (Esto nos dará como resultado el índice central). Eso sería la mediana.</a:t>
            </a:r>
            <a:br>
              <a:rPr lang="es-CO" dirty="0"/>
            </a:br>
            <a:r>
              <a:rPr lang="es-CO" dirty="0"/>
              <a:t>Después cerramos el Scanner.</a:t>
            </a:r>
          </a:p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EE871D-6AD0-F574-0256-6C9BEF80A1D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09469" y="3498329"/>
            <a:ext cx="10643016" cy="29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5050974-A3AF-C773-8811-92A80825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1458"/>
            <a:ext cx="12192000" cy="68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5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3FC9B31-E3F5-3EC5-8386-4614DDEB940E}"/>
              </a:ext>
            </a:extLst>
          </p:cNvPr>
          <p:cNvSpPr txBox="1"/>
          <p:nvPr/>
        </p:nvSpPr>
        <p:spPr>
          <a:xfrm>
            <a:off x="3049191" y="1166842"/>
            <a:ext cx="60936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9600" i="0" dirty="0">
                <a:effectLst/>
                <a:latin typeface="Aldhabi" panose="020F0502020204030204" pitchFamily="2" charset="-78"/>
                <a:cs typeface="Aldhabi" panose="020F0502020204030204" pitchFamily="2" charset="-78"/>
              </a:rPr>
              <a:t>Creación de un Nuevo Ejercicio original</a:t>
            </a:r>
            <a:endParaRPr lang="es-CO" sz="9600" dirty="0">
              <a:latin typeface="Aldhabi" panose="020F0502020204030204" pitchFamily="2" charset="-78"/>
              <a:cs typeface="Aldhabi" panose="020F050202020403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425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8F52F9D-DD8B-54B0-B1DE-52637732B04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0"/>
            <a:ext cx="1230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8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D9E93AE-068F-6473-0886-C30A6C6D777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1367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782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Aldhabi</vt:lpstr>
      <vt:lpstr>Arial</vt:lpstr>
      <vt:lpstr>Century Gothic</vt:lpstr>
      <vt:lpstr>Wingdings</vt:lpstr>
      <vt:lpstr>Wingdings 3</vt:lpstr>
      <vt:lpstr>Espiral</vt:lpstr>
      <vt:lpstr>¿Que es la mediana?</vt:lpstr>
      <vt:lpstr>Como sacar la mediana en java</vt:lpstr>
      <vt:lpstr>Tratamiento de datos en los Arrays</vt:lpstr>
      <vt:lpstr>Formula para caso Par</vt:lpstr>
      <vt:lpstr>Formula para el caso de cantidad IMPAR</vt:lpstr>
      <vt:lpstr>Presentación de PowerPoint</vt:lpstr>
      <vt:lpstr>Presentación de PowerPoint</vt:lpstr>
      <vt:lpstr>Presentación de PowerPoint</vt:lpstr>
      <vt:lpstr>Presentación de PowerPoint</vt:lpstr>
      <vt:lpstr>Estructura </vt:lpstr>
      <vt:lpstr>Case 1  REGISTRO</vt:lpstr>
      <vt:lpstr>CASE 2  INGRESO</vt:lpstr>
      <vt:lpstr>CASE 3  SALIDA  &amp; 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Yorman Usme</dc:creator>
  <cp:lastModifiedBy>Juan Miguel Santamaria Munera</cp:lastModifiedBy>
  <cp:revision>3</cp:revision>
  <dcterms:created xsi:type="dcterms:W3CDTF">2024-09-24T23:05:46Z</dcterms:created>
  <dcterms:modified xsi:type="dcterms:W3CDTF">2024-10-15T04:08:10Z</dcterms:modified>
</cp:coreProperties>
</file>